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</p:sldMasterIdLst>
  <p:notesMasterIdLst>
    <p:notesMasterId r:id="rId9"/>
  </p:notesMasterIdLst>
  <p:sldIdLst>
    <p:sldId id="263" r:id="rId3"/>
    <p:sldId id="264" r:id="rId4"/>
    <p:sldId id="265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7192-CBEA-4EBA-9AC2-7DB1E3A12F1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42AFB-C75F-42F5-B1C8-F58DA0B75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pPr lvl="0" algn="r" eaLnBrk="1" hangingPunct="1"/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1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pPr lvl="0" algn="r" defTabSz="990600" eaLnBrk="1" hangingPunct="1">
                <a:spcBef>
                  <a:spcPct val="0"/>
                </a:spcBef>
              </a:p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00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8706-0EF9-4552-8358-8266BEBE0FE7}" type="datetimeFigureOut">
              <a:rPr lang="en-US" smtClean="0"/>
              <a:t>22/3/2021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FBFB-2138-40DF-8B32-70A0CD23B0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062099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5400" b="1" dirty="0">
                <a:latin typeface="UTM Avo" panose="02040603050506020204"/>
              </a:rPr>
              <a:t>Chào mừng các con đến với </a:t>
            </a:r>
            <a:r>
              <a:rPr sz="5400" b="1" dirty="0" smtClean="0">
                <a:latin typeface="UTM Avo" panose="02040603050506020204"/>
              </a:rPr>
              <a:t>tiết</a:t>
            </a:r>
            <a:endParaRPr lang="en-US" sz="5400" b="1" dirty="0" smtClean="0">
              <a:latin typeface="UTM Avo" panose="02040603050506020204"/>
            </a:endParaRPr>
          </a:p>
          <a:p>
            <a:pPr algn="ctr" defTabSz="913130" eaLnBrk="1" hangingPunct="1">
              <a:buNone/>
            </a:pPr>
            <a:r>
              <a:rPr sz="7200" b="1" dirty="0" smtClean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Chính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tả</a:t>
            </a:r>
          </a:p>
        </p:txBody>
      </p:sp>
    </p:spTree>
    <p:extLst>
      <p:ext uri="{BB962C8B-B14F-4D97-AF65-F5344CB8AC3E}">
        <p14:creationId xmlns:p14="http://schemas.microsoft.com/office/powerpoint/2010/main" val="1753738801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152904"/>
            <a:ext cx="6604000" cy="110553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Nhìn </a:t>
            </a:r>
            <a:r>
              <a:rPr lang="en-US" altLang="en-US" sz="6400" dirty="0">
                <a:latin typeface="UTM Avo" panose="02040603050506020204" charset="0"/>
                <a:cs typeface="UTM Avo" panose="02040603050506020204" charset="0"/>
              </a:rPr>
              <a:t>-</a:t>
            </a:r>
            <a:r>
              <a:rPr lang="en-US" altLang="en-US" sz="6400" b="0" dirty="0" smtClean="0">
                <a:latin typeface="UTM Avo" panose="02040603050506020204" charset="0"/>
                <a:cs typeface="UTM Avo" panose="02040603050506020204" charset="0"/>
              </a:rPr>
              <a:t> viết: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011932" y="3515106"/>
            <a:ext cx="6604000" cy="123110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7200" dirty="0" smtClean="0">
                <a:latin typeface="UTM Avo" panose="02040603050506020204" charset="0"/>
                <a:cs typeface="UTM Avo" panose="02040603050506020204" charset="0"/>
              </a:rPr>
              <a:t>Bàn tay mẹ </a:t>
            </a:r>
            <a:endParaRPr lang="en-US" altLang="en-US" sz="72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0029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-194201"/>
            <a:ext cx="12192000" cy="70278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0749"/>
          <a:stretch/>
        </p:blipFill>
        <p:spPr bwMode="auto">
          <a:xfrm>
            <a:off x="1156557" y="-139447"/>
            <a:ext cx="9629619" cy="3267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90525" y="-48159"/>
            <a:ext cx="920321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22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háng 3 năm 2021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767" y="786067"/>
            <a:ext cx="7696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</a:t>
            </a:r>
            <a:r>
              <a:rPr kumimoji="0" lang="en-US" sz="40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3312" y="1611333"/>
            <a:ext cx="552161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noProof="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Bàn tay mẹ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52422" y="3134207"/>
            <a:ext cx="9633754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587830" y="2413105"/>
            <a:ext cx="348442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 ngày,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9185" y="2414203"/>
            <a:ext cx="403821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 bàn tay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0360" y="2416582"/>
            <a:ext cx="3004721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ủa mẹ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03914" y="3232902"/>
            <a:ext cx="139259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ẹ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05" y="4052133"/>
            <a:ext cx="330088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ại đi chợ, 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8991" y="4062147"/>
            <a:ext cx="2611613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ấu cơm.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9345" y="3238185"/>
            <a:ext cx="3385758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 việc.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68081" y="2422374"/>
            <a:ext cx="1829774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40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hải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0468" y="3228652"/>
            <a:ext cx="348442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iết bao nhiêu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73773" y="3234249"/>
            <a:ext cx="2890046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 làm về, 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806" y="3228171"/>
            <a:ext cx="1829774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noProof="0" dirty="0" smtClean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9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7" grpId="0"/>
      <p:bldP spid="2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2360" y="417830"/>
            <a:ext cx="5707380" cy="1013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ai</a:t>
            </a:r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ay</a:t>
            </a:r>
          </a:p>
        </p:txBody>
      </p:sp>
      <p:pic>
        <p:nvPicPr>
          <p:cNvPr id="3" name="Picture 2" descr="D:\AAA\1.PN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085" y="2070100"/>
            <a:ext cx="5887472" cy="4343951"/>
          </a:xfrm>
          <a:prstGeom prst="rect">
            <a:avLst/>
          </a:prstGeom>
        </p:spPr>
      </p:pic>
      <p:pic>
        <p:nvPicPr>
          <p:cNvPr id="4" name="Picture 3" descr="D:\AAA\2.PN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09740" y="2115862"/>
            <a:ext cx="5099050" cy="42643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46149" y="5735017"/>
            <a:ext cx="808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138036" y="5774772"/>
            <a:ext cx="899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180" y="417830"/>
            <a:ext cx="6148898" cy="1013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Chọn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âm</a:t>
            </a:r>
            <a:r>
              <a:rPr lang="en-US" sz="4400" dirty="0"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âp</a:t>
            </a:r>
          </a:p>
        </p:txBody>
      </p:sp>
      <p:pic>
        <p:nvPicPr>
          <p:cNvPr id="3" name="Picture 2" descr="D:\AAA\1.PNG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1905635"/>
            <a:ext cx="5520690" cy="4043363"/>
          </a:xfrm>
          <a:prstGeom prst="rect">
            <a:avLst/>
          </a:prstGeom>
        </p:spPr>
      </p:pic>
      <p:pic>
        <p:nvPicPr>
          <p:cNvPr id="4" name="Picture 3" descr="D:\AAA\2.PN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13170" y="1905635"/>
            <a:ext cx="5878195" cy="41935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573780" y="5304155"/>
            <a:ext cx="1229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âm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9538169" y="5383667"/>
            <a:ext cx="1018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âp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56" y="1923622"/>
            <a:ext cx="4500564" cy="9220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Tạm biệt</a:t>
            </a:r>
          </a:p>
        </p:txBody>
      </p:sp>
      <p:pic>
        <p:nvPicPr>
          <p:cNvPr id="3" name="TheWhistlersSong-SteveBarakatt-27999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35003" y="3653600"/>
            <a:ext cx="3429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Office PowerPoint</Application>
  <PresentationFormat>Widescreen</PresentationFormat>
  <Paragraphs>27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SimSun</vt:lpstr>
      <vt:lpstr>Arial</vt:lpstr>
      <vt:lpstr>Calibri</vt:lpstr>
      <vt:lpstr>HP001 4 hàng</vt:lpstr>
      <vt:lpstr>Times New Roman</vt:lpstr>
      <vt:lpstr>UTM Avo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6</cp:revision>
  <dcterms:created xsi:type="dcterms:W3CDTF">2021-01-28T08:14:21Z</dcterms:created>
  <dcterms:modified xsi:type="dcterms:W3CDTF">2021-03-22T05:46:47Z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1033-11.2.0.9967</vt:lpwstr>
  </property>
</Properties>
</file>