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15"/>
  </p:notesMasterIdLst>
  <p:sldIdLst>
    <p:sldId id="257" r:id="rId5"/>
    <p:sldId id="258" r:id="rId6"/>
    <p:sldId id="271" r:id="rId7"/>
    <p:sldId id="259" r:id="rId8"/>
    <p:sldId id="266" r:id="rId9"/>
    <p:sldId id="275" r:id="rId10"/>
    <p:sldId id="273" r:id="rId11"/>
    <p:sldId id="272" r:id="rId12"/>
    <p:sldId id="274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58DA9-8999-4CA5-AAD0-0C56F97F2B9E}" type="datetimeFigureOut">
              <a:rPr lang="en-US" smtClean="0"/>
              <a:t>16/3/2021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BF7B3-BC24-40AE-BBC4-0CA9310E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5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520259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719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549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076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630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16/3/2021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6354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302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553852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540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t>16/3/2021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9464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244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4316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487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4497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8828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t>16/3/2021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1536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0618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670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532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0535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8327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51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2844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478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64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081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39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54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027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912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41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79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9703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4878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870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8541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4145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3269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816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2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7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062099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endParaRPr lang="en-US" sz="7200" b="1" noProof="0" dirty="0">
              <a:solidFill>
                <a:srgbClr val="FF0000"/>
              </a:solidFill>
              <a:latin typeface="UTM Avo" panose="02040603050506020204"/>
            </a:endParaRP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viết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Chữ hoa:  </a:t>
            </a:r>
            <a:endParaRPr kumimoji="0" lang="en-US" altLang="en-US" sz="6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99414" y="793907"/>
            <a:ext cx="10244074" cy="39087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73444" y="1137655"/>
            <a:ext cx="932548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Thứ sáu ngày 19 tháng 3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0161" y="1915635"/>
            <a:ext cx="28629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Tập viết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54434" y="2429691"/>
            <a:ext cx="17373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334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(1)">
            <a:hlinkClick r:id="" action="ppaction://media"/>
            <a:extLst>
              <a:ext uri="{FF2B5EF4-FFF2-40B4-BE49-F238E27FC236}">
                <a16:creationId xmlns:a16="http://schemas.microsoft.com/office/drawing/2014/main" id="{5FDF460F-4D75-48BC-B21E-14FAB4344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37184" y="745139"/>
            <a:ext cx="10244074" cy="422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76224" y="2832951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444" y="1160297"/>
            <a:ext cx="932548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Thứ sáu ngày 19 tháng 3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7880" y="1984432"/>
            <a:ext cx="28629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Tập viết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224" y="3644894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61568" y="0"/>
            <a:ext cx="10244074" cy="422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8416" y="2071376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68" y="415607"/>
            <a:ext cx="932548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Thứ sáu ngày 19 tháng 3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6648" y="1251791"/>
            <a:ext cx="28629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Tập viết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416" y="2890961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61568" y="4160996"/>
            <a:ext cx="10244074" cy="422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88416" y="3739337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H      H      H      H      H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416" y="4571114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H      H      H      H      H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4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41617" b="20675"/>
          <a:stretch/>
        </p:blipFill>
        <p:spPr bwMode="auto">
          <a:xfrm>
            <a:off x="1502230" y="650214"/>
            <a:ext cx="9366068" cy="52280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58988" y="2029946"/>
            <a:ext cx="484632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altLang="en-US" sz="3600" b="1" dirty="0" smtClean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defRPr/>
            </a:pPr>
            <a:r>
              <a:rPr lang="en-US" altLang="en-US" sz="6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Hà Giang</a:t>
            </a:r>
            <a:endParaRPr lang="en-US" altLang="en-US" sz="6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61568" y="-223879"/>
            <a:ext cx="10244074" cy="422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7202" y="1860622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69" y="189737"/>
            <a:ext cx="932548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Thứ sáu ngày 19 tháng 3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3585" y="1053301"/>
            <a:ext cx="28629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Tập viết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202" y="2667943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     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-1" r="-215" b="-874"/>
          <a:stretch/>
        </p:blipFill>
        <p:spPr bwMode="auto">
          <a:xfrm>
            <a:off x="861568" y="3950510"/>
            <a:ext cx="10244074" cy="422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87202" y="3508860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H      H      H      H      H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202" y="4354024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H      H      H      H      H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335" y="5187301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Hà Giang     Hà Giang     Hà Giang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202" y="6030504"/>
            <a:ext cx="99283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Hà Giang     Hà Giang     Hà Giang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9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131</Words>
  <Application>Microsoft Office PowerPoint</Application>
  <PresentationFormat>Widescreen</PresentationFormat>
  <Paragraphs>28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HP001</vt:lpstr>
      <vt:lpstr>HP001 4 hàng</vt:lpstr>
      <vt:lpstr>UTM Avo</vt:lpstr>
      <vt:lpstr>1_Office Theme</vt:lpstr>
      <vt:lpstr>Office 主题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12</cp:revision>
  <dcterms:created xsi:type="dcterms:W3CDTF">2021-01-26T09:17:31Z</dcterms:created>
  <dcterms:modified xsi:type="dcterms:W3CDTF">2021-03-16T07:02:29Z</dcterms:modified>
</cp:coreProperties>
</file>