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13"/>
  </p:notesMasterIdLst>
  <p:sldIdLst>
    <p:sldId id="257" r:id="rId5"/>
    <p:sldId id="271" r:id="rId6"/>
    <p:sldId id="258" r:id="rId7"/>
    <p:sldId id="266" r:id="rId8"/>
    <p:sldId id="273" r:id="rId9"/>
    <p:sldId id="272" r:id="rId10"/>
    <p:sldId id="27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58DA9-8999-4CA5-AAD0-0C56F97F2B9E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BF7B3-BC24-40AE-BBC4-0CA9310E6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5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52025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719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549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7076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22/3/2021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3630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22/3/2021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66354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9302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553852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05404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t>22/3/2021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89464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244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43165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34873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64497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8828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t>22/3/2021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81536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60618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5670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8532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20535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8327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51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28447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478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64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081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5394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954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027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912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5414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579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69703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48785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870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8541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4145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3269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4816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75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2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74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062099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endParaRPr lang="en-US" sz="7200" b="1" noProof="0" dirty="0">
              <a:solidFill>
                <a:srgbClr val="FF0000"/>
              </a:solidFill>
              <a:latin typeface="UTM Avo" panose="02040603050506020204"/>
            </a:endParaRPr>
          </a:p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viết</a:t>
            </a: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t="-1" r="-215" b="-874"/>
          <a:stretch/>
        </p:blipFill>
        <p:spPr bwMode="auto">
          <a:xfrm>
            <a:off x="899414" y="793907"/>
            <a:ext cx="10244074" cy="39087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73444" y="1137655"/>
            <a:ext cx="932548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Thứ sáu ngày 26 tháng 3 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0161" y="1915635"/>
            <a:ext cx="286297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Tập viết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54434" y="2429691"/>
            <a:ext cx="17373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334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4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Chữ hoa: </a:t>
            </a:r>
            <a:r>
              <a:rPr lang="en-US" altLang="en-US" sz="6400" b="1" dirty="0" smtClean="0">
                <a:solidFill>
                  <a:prstClr val="black"/>
                </a:solidFill>
                <a:latin typeface="HP001" panose="020B0603050302020204" pitchFamily="34" charset="0"/>
                <a:ea typeface="HP001" panose="020B0603050302020204" pitchFamily="34" charset="0"/>
                <a:cs typeface="UTM Avo" panose="02040603050506020204" charset="0"/>
              </a:rPr>
              <a:t>I, K</a:t>
            </a:r>
            <a:r>
              <a:rPr lang="en-US" altLang="en-US" sz="64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 </a:t>
            </a:r>
            <a:endParaRPr kumimoji="0" lang="en-US" altLang="en-US" sz="6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t="-1" r="-215" b="-874"/>
          <a:stretch/>
        </p:blipFill>
        <p:spPr bwMode="auto">
          <a:xfrm>
            <a:off x="837184" y="745139"/>
            <a:ext cx="10244074" cy="42291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6224" y="2832951"/>
            <a:ext cx="992835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endParaRPr lang="en-US" altLang="en-US" sz="36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3444" y="1160297"/>
            <a:ext cx="932548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Thứ sáu ngày 26 tháng 3 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7880" y="1984432"/>
            <a:ext cx="286297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Tập viết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69090" y="2527227"/>
            <a:ext cx="17373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0608" y="3632702"/>
            <a:ext cx="992835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endParaRPr lang="en-US" altLang="en-US" sz="36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t="-1" r="-215" b="-874"/>
          <a:stretch/>
        </p:blipFill>
        <p:spPr bwMode="auto">
          <a:xfrm>
            <a:off x="861568" y="0"/>
            <a:ext cx="10244074" cy="42291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36868" y="415607"/>
            <a:ext cx="932548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Thứ sáu ngày 26 tháng 3 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6648" y="1251791"/>
            <a:ext cx="286297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Tập viết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t="-1" r="-215" b="-874"/>
          <a:stretch/>
        </p:blipFill>
        <p:spPr bwMode="auto">
          <a:xfrm>
            <a:off x="861568" y="4160996"/>
            <a:ext cx="10244074" cy="42291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4442242" y="1783515"/>
            <a:ext cx="17373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34720" y="2087975"/>
            <a:ext cx="992835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I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I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endParaRPr lang="en-US" altLang="en-US" sz="36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912" y="2899775"/>
            <a:ext cx="992835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I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endParaRPr lang="en-US" altLang="en-US" sz="36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9429" y="3735959"/>
            <a:ext cx="992835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K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K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K      K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K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K</a:t>
            </a:r>
            <a:endParaRPr lang="en-US" altLang="en-US" sz="36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5045" y="4572143"/>
            <a:ext cx="992835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K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K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K      K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K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K</a:t>
            </a:r>
            <a:endParaRPr lang="en-US" altLang="en-US" sz="36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4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t="-1" r="41617" b="20675"/>
          <a:stretch/>
        </p:blipFill>
        <p:spPr bwMode="auto">
          <a:xfrm>
            <a:off x="1502230" y="650214"/>
            <a:ext cx="9366068" cy="52280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27340" y="2578586"/>
            <a:ext cx="6253620" cy="11387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6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Kiên Giang</a:t>
            </a:r>
            <a:endParaRPr lang="en-US" altLang="en-US" sz="6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t="-1" r="-215" b="-874"/>
          <a:stretch/>
        </p:blipFill>
        <p:spPr bwMode="auto">
          <a:xfrm>
            <a:off x="861568" y="0"/>
            <a:ext cx="10244074" cy="42291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36868" y="415607"/>
            <a:ext cx="932548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Thứ sáu ngày 26 tháng 3 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6648" y="1251791"/>
            <a:ext cx="286297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Tập viết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t="-1" r="-215" b="-874"/>
          <a:stretch/>
        </p:blipFill>
        <p:spPr bwMode="auto">
          <a:xfrm>
            <a:off x="861568" y="4171196"/>
            <a:ext cx="10244074" cy="42291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4442242" y="1783515"/>
            <a:ext cx="17373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5680" y="2899775"/>
            <a:ext cx="992835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I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endParaRPr lang="en-US" altLang="en-US" sz="36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9429" y="3735959"/>
            <a:ext cx="992835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K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K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K      K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K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K</a:t>
            </a:r>
            <a:endParaRPr lang="en-US" altLang="en-US" sz="36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5045" y="4572143"/>
            <a:ext cx="992835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K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K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K      K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K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K</a:t>
            </a:r>
            <a:endParaRPr lang="en-US" altLang="en-US" sz="36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294" y="5418949"/>
            <a:ext cx="104643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Kiên Giang   Kiên Giang   Kiên Giang</a:t>
            </a:r>
            <a:endParaRPr lang="en-US" altLang="en-US" sz="36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3337" y="6258889"/>
            <a:ext cx="1046430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Kiên Giang   Kiên Giang   Kiên Giang</a:t>
            </a:r>
            <a:endParaRPr lang="en-US" altLang="en-US" sz="36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5680" y="2087975"/>
            <a:ext cx="992835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I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sz="40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     </a:t>
            </a:r>
            <a:r>
              <a:rPr lang="en-US" alt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endParaRPr lang="en-US" altLang="en-US" sz="36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135</Words>
  <Application>Microsoft Office PowerPoint</Application>
  <PresentationFormat>Widescreen</PresentationFormat>
  <Paragraphs>27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SimSun</vt:lpstr>
      <vt:lpstr>Arial</vt:lpstr>
      <vt:lpstr>Calibri</vt:lpstr>
      <vt:lpstr>Calibri Light</vt:lpstr>
      <vt:lpstr>HP001</vt:lpstr>
      <vt:lpstr>HP001 4 hàng</vt:lpstr>
      <vt:lpstr>UTM Avo</vt:lpstr>
      <vt:lpstr>1_Office Theme</vt:lpstr>
      <vt:lpstr>Office 主题</vt:lpstr>
      <vt:lpstr>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17</cp:revision>
  <dcterms:created xsi:type="dcterms:W3CDTF">2021-01-26T09:17:31Z</dcterms:created>
  <dcterms:modified xsi:type="dcterms:W3CDTF">2021-03-22T07:47:51Z</dcterms:modified>
</cp:coreProperties>
</file>