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7" r:id="rId2"/>
    <p:sldId id="258" r:id="rId3"/>
    <p:sldId id="281" r:id="rId4"/>
    <p:sldId id="261" r:id="rId5"/>
    <p:sldId id="262" r:id="rId6"/>
    <p:sldId id="268" r:id="rId7"/>
    <p:sldId id="269" r:id="rId8"/>
    <p:sldId id="270" r:id="rId9"/>
    <p:sldId id="271" r:id="rId10"/>
    <p:sldId id="272" r:id="rId11"/>
    <p:sldId id="273" r:id="rId12"/>
    <p:sldId id="282" r:id="rId13"/>
    <p:sldId id="279"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3" autoAdjust="0"/>
    <p:restoredTop sz="94660"/>
  </p:normalViewPr>
  <p:slideViewPr>
    <p:cSldViewPr snapToGrid="0">
      <p:cViewPr varScale="1">
        <p:scale>
          <a:sx n="79" d="100"/>
          <a:sy n="79" d="100"/>
        </p:scale>
        <p:origin x="3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60417"/>
          <p:cNvSpPr>
            <a:spLocks noGrp="1" noRot="1" noChangeAspect="1" noTextEdit="1"/>
          </p:cNvSpPr>
          <p:nvPr>
            <p:ph type="sldImg"/>
          </p:nvPr>
        </p:nvSpPr>
        <p:spPr/>
      </p:sp>
      <p:sp>
        <p:nvSpPr>
          <p:cNvPr id="10243" name="文本占位符 60418"/>
          <p:cNvSpPr>
            <a:spLocks noGrp="1"/>
          </p:cNvSpPr>
          <p:nvPr>
            <p:ph type="body" idx="1"/>
          </p:nvPr>
        </p:nvSpPr>
        <p:spPr/>
        <p:txBody>
          <a:bodyPr wrap="square" lIns="91440" tIns="45720" rIns="91440" bIns="45720" anchor="t" anchorCtr="0"/>
          <a:lstStyle/>
          <a:p>
            <a:pPr lvl="0" eaLnBrk="1" hangingPunct="1"/>
            <a:endParaRPr dirty="0"/>
          </a:p>
        </p:txBody>
      </p:sp>
      <p:sp>
        <p:nvSpPr>
          <p:cNvPr id="1024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3</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96258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lvl="0" eaLnBrk="1" hangingPunct="1"/>
            <a:endParaRPr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13</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audio" Target="../media/audio1.wav"/><Relationship Id="rId7" Type="http://schemas.openxmlformats.org/officeDocument/2006/relationships/image" Target="../media/image33.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2.jpg"/><Relationship Id="rId4" Type="http://schemas.openxmlformats.org/officeDocument/2006/relationships/image" Target="../media/image25.GIF"/><Relationship Id="rId9" Type="http://schemas.openxmlformats.org/officeDocument/2006/relationships/image" Target="../media/image31.GIF"/></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GIF"/><Relationship Id="rId3" Type="http://schemas.openxmlformats.org/officeDocument/2006/relationships/audio" Target="../media/audio1.wav"/><Relationship Id="rId7" Type="http://schemas.openxmlformats.org/officeDocument/2006/relationships/image" Target="../media/image34.GIF"/><Relationship Id="rId12" Type="http://schemas.openxmlformats.org/officeDocument/2006/relationships/image" Target="../media/image30.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9.GIF"/><Relationship Id="rId5" Type="http://schemas.openxmlformats.org/officeDocument/2006/relationships/image" Target="../media/image22.png"/><Relationship Id="rId10" Type="http://schemas.openxmlformats.org/officeDocument/2006/relationships/image" Target="../media/image28.GIF"/><Relationship Id="rId4" Type="http://schemas.openxmlformats.org/officeDocument/2006/relationships/image" Target="../media/image25.GIF"/><Relationship Id="rId9" Type="http://schemas.openxmlformats.org/officeDocument/2006/relationships/image" Target="../media/image27.GIF"/><Relationship Id="rId1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21.png"/><Relationship Id="rId18" Type="http://schemas.openxmlformats.org/officeDocument/2006/relationships/audio" Target="../media/audio4.wav"/><Relationship Id="rId3" Type="http://schemas.openxmlformats.org/officeDocument/2006/relationships/image" Target="../media/image15.jpeg"/><Relationship Id="rId7" Type="http://schemas.openxmlformats.org/officeDocument/2006/relationships/image" Target="../media/image17.png"/><Relationship Id="rId12" Type="http://schemas.openxmlformats.org/officeDocument/2006/relationships/image" Target="../media/image20.png"/><Relationship Id="rId17" Type="http://schemas.openxmlformats.org/officeDocument/2006/relationships/image" Target="../media/image24.GIF"/><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slide" Target="slide10.xml"/><Relationship Id="rId5" Type="http://schemas.openxmlformats.org/officeDocument/2006/relationships/audio" Target="../media/audio2.wav"/><Relationship Id="rId15" Type="http://schemas.openxmlformats.org/officeDocument/2006/relationships/image" Target="../media/image22.png"/><Relationship Id="rId10" Type="http://schemas.openxmlformats.org/officeDocument/2006/relationships/image" Target="../media/image19.png"/><Relationship Id="rId4" Type="http://schemas.openxmlformats.org/officeDocument/2006/relationships/slide" Target="slide8.xml"/><Relationship Id="rId9" Type="http://schemas.openxmlformats.org/officeDocument/2006/relationships/image" Target="../media/image18.png"/><Relationship Id="rId14"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image" Target="../media/image32.jpeg"/><Relationship Id="rId3" Type="http://schemas.openxmlformats.org/officeDocument/2006/relationships/audio" Target="../media/audio1.wav"/><Relationship Id="rId7" Type="http://schemas.openxmlformats.org/officeDocument/2006/relationships/image" Target="../media/image26.png"/><Relationship Id="rId12" Type="http://schemas.openxmlformats.org/officeDocument/2006/relationships/image" Target="../media/image31.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0.GIF"/><Relationship Id="rId5" Type="http://schemas.openxmlformats.org/officeDocument/2006/relationships/image" Target="../media/image16.png"/><Relationship Id="rId10" Type="http://schemas.openxmlformats.org/officeDocument/2006/relationships/image" Target="../media/image29.GIF"/><Relationship Id="rId4" Type="http://schemas.openxmlformats.org/officeDocument/2006/relationships/image" Target="../media/image25.GIF"/><Relationship Id="rId9" Type="http://schemas.openxmlformats.org/officeDocument/2006/relationships/image" Target="../media/image28.GIF"/><Relationship Id="rId14" Type="http://schemas.openxmlformats.org/officeDocument/2006/relationships/image" Target="../media/image10.jpg"/></Relationships>
</file>

<file path=ppt/slides/_rels/slide9.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audio" Target="../media/audio1.wav"/><Relationship Id="rId7" Type="http://schemas.openxmlformats.org/officeDocument/2006/relationships/image" Target="../media/image28.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1.jpg"/><Relationship Id="rId5" Type="http://schemas.openxmlformats.org/officeDocument/2006/relationships/image" Target="../media/image18.png"/><Relationship Id="rId10" Type="http://schemas.openxmlformats.org/officeDocument/2006/relationships/image" Target="../media/image31.GIF"/><Relationship Id="rId4" Type="http://schemas.openxmlformats.org/officeDocument/2006/relationships/image" Target="../media/image25.GIF"/><Relationship Id="rId9" Type="http://schemas.openxmlformats.org/officeDocument/2006/relationships/image" Target="../media/image3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914400" y="2131484"/>
            <a:ext cx="10363200" cy="1468967"/>
          </a:xfrm>
          <a:prstGeom prst="rect">
            <a:avLst/>
          </a:prstGeom>
          <a:solidFill>
            <a:srgbClr val="FFFFFF"/>
          </a:solidFill>
          <a:ln w="9525" cap="flat" cmpd="sng">
            <a:solidFill>
              <a:srgbClr val="000000"/>
            </a:solidFill>
            <a:prstDash val="solid"/>
            <a:headEnd type="none" w="med" len="med"/>
            <a:tailEnd type="none" w="med" len="med"/>
          </a:ln>
        </p:spPr>
        <p:txBody>
          <a:bodyPr lIns="121908" tIns="60954" rIns="121908" bIns="60954" anchor="ctr" anchorCtr="0"/>
          <a:lstStyle>
            <a:lvl1pPr lvl="0">
              <a:buClrTx/>
              <a:buSzTx/>
              <a:buFontTx/>
              <a:defRPr/>
            </a:lvl1pPr>
          </a:lstStyle>
          <a:p>
            <a:pPr lvl="0" eaLnBrk="1" hangingPunct="1"/>
            <a:endParaRPr dirty="0"/>
          </a:p>
        </p:txBody>
      </p:sp>
      <p:sp>
        <p:nvSpPr>
          <p:cNvPr id="3" name="Subtitle 2"/>
          <p:cNvSpPr>
            <a:spLocks noGrp="1"/>
          </p:cNvSpPr>
          <p:nvPr>
            <p:ph type="subTitle" idx="4294967295"/>
          </p:nvPr>
        </p:nvSpPr>
        <p:spPr bwMode="auto">
          <a:xfrm>
            <a:off x="1828800" y="3886200"/>
            <a:ext cx="8534400" cy="1752600"/>
          </a:xfrm>
          <a:prstGeom prst="rect">
            <a:avLst/>
          </a:prstGeom>
          <a:solidFill>
            <a:srgbClr val="FFFFFF"/>
          </a:solidFill>
          <a:ln w="9525" cap="flat" cmpd="sng" algn="ctr">
            <a:solidFill>
              <a:srgbClr val="000000"/>
            </a:solidFill>
            <a:prstDash val="solid"/>
            <a:miter lim="800000"/>
          </a:ln>
        </p:spPr>
        <p:txBody>
          <a:bodyPr lIns="121908" tIns="60954" rIns="121908" bIns="60954"/>
          <a:lstStyle>
            <a:lvl1pPr marL="0" lvl="0" indent="0" algn="ctr">
              <a:buClrTx/>
              <a:buSzTx/>
              <a:buFont typeface="Arial" panose="020B0604020202020204" pitchFamily="34" charset="0"/>
              <a:buNone/>
              <a:defRPr/>
            </a:lvl1pPr>
            <a:lvl2pPr marL="457200" lvl="1" indent="0" algn="ctr">
              <a:buClrTx/>
              <a:buSzTx/>
              <a:buFont typeface="Arial" panose="020B0604020202020204" pitchFamily="34" charset="0"/>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defTabSz="913130" eaLnBrk="1" hangingPunct="1">
              <a:buNone/>
            </a:pPr>
            <a:endParaRPr dirty="0">
              <a:solidFill>
                <a:srgbClr val="898989"/>
              </a:solidFill>
            </a:endParaRPr>
          </a:p>
        </p:txBody>
      </p:sp>
      <p:pic>
        <p:nvPicPr>
          <p:cNvPr id="3076" name="Picture 4"/>
          <p:cNvPicPr>
            <a:picLocks noChangeAspect="1"/>
          </p:cNvPicPr>
          <p:nvPr/>
        </p:nvPicPr>
        <p:blipFill>
          <a:blip r:embed="rId3"/>
          <a:stretch>
            <a:fillRect/>
          </a:stretch>
        </p:blipFill>
        <p:spPr>
          <a:xfrm>
            <a:off x="0" y="0"/>
            <a:ext cx="12192000" cy="6858000"/>
          </a:xfrm>
          <a:prstGeom prst="rect">
            <a:avLst/>
          </a:prstGeom>
          <a:noFill/>
          <a:ln w="9525">
            <a:noFill/>
          </a:ln>
        </p:spPr>
      </p:pic>
      <p:sp>
        <p:nvSpPr>
          <p:cNvPr id="3077" name="TextBox 5"/>
          <p:cNvSpPr txBox="1"/>
          <p:nvPr/>
        </p:nvSpPr>
        <p:spPr>
          <a:xfrm>
            <a:off x="-8467" y="1576917"/>
            <a:ext cx="12090400" cy="1231102"/>
          </a:xfrm>
          <a:prstGeom prst="rect">
            <a:avLst/>
          </a:prstGeom>
          <a:noFill/>
          <a:ln w="9525">
            <a:noFill/>
          </a:ln>
        </p:spPr>
        <p:txBody>
          <a:bodyPr lIns="121917" tIns="60958" rIns="121917" bIns="60958">
            <a:spAutoFit/>
          </a:bodyPr>
          <a:lstStyle/>
          <a:p>
            <a:pPr marL="0" marR="0" lvl="0" indent="0" algn="ctr" defTabSz="913130" rtl="0" eaLnBrk="1" fontAlgn="auto" latinLnBrk="0" hangingPunct="1">
              <a:lnSpc>
                <a:spcPct val="100000"/>
              </a:lnSpc>
              <a:spcBef>
                <a:spcPts val="0"/>
              </a:spcBef>
              <a:spcAft>
                <a:spcPts val="0"/>
              </a:spcAft>
              <a:buClrTx/>
              <a:buSzTx/>
              <a:buFontTx/>
              <a:buNone/>
              <a:defRPr/>
            </a:pPr>
            <a:r>
              <a:rPr kumimoji="0" sz="7200" b="1" i="0" u="none" strike="noStrike" kern="1200" cap="none" spc="0" normalizeH="0" baseline="0" noProof="0" dirty="0">
                <a:ln>
                  <a:noFill/>
                </a:ln>
                <a:solidFill>
                  <a:srgbClr val="FF0000"/>
                </a:solidFill>
                <a:effectLst/>
                <a:uLnTx/>
                <a:uFillTx/>
                <a:latin typeface="UTM Avo" panose="02040603050506020204"/>
                <a:ea typeface="+mn-ea"/>
                <a:cs typeface="+mn-cs"/>
              </a:rPr>
              <a:t>Chào </a:t>
            </a:r>
            <a:r>
              <a:rPr kumimoji="0" sz="7200" b="1" i="0" u="none" strike="noStrike" kern="1200" cap="none" spc="0" normalizeH="0" baseline="0" noProof="0" dirty="0" err="1">
                <a:ln>
                  <a:noFill/>
                </a:ln>
                <a:solidFill>
                  <a:srgbClr val="FF0000"/>
                </a:solidFill>
                <a:effectLst/>
                <a:uLnTx/>
                <a:uFillTx/>
                <a:latin typeface="UTM Avo" panose="02040603050506020204"/>
                <a:ea typeface="+mn-ea"/>
                <a:cs typeface="+mn-cs"/>
              </a:rPr>
              <a:t>mừng</a:t>
            </a:r>
            <a:r>
              <a:rPr kumimoji="0" sz="7200" b="1" i="0" u="none" strike="noStrike" kern="1200" cap="none" spc="0" normalizeH="0" baseline="0" noProof="0" dirty="0">
                <a:ln>
                  <a:noFill/>
                </a:ln>
                <a:solidFill>
                  <a:srgbClr val="FF0000"/>
                </a:solidFill>
                <a:effectLst/>
                <a:uLnTx/>
                <a:uFillTx/>
                <a:latin typeface="UTM Avo" panose="02040603050506020204"/>
                <a:ea typeface="+mn-ea"/>
                <a:cs typeface="+mn-cs"/>
              </a:rPr>
              <a:t> </a:t>
            </a:r>
            <a:r>
              <a:rPr kumimoji="0" sz="7200" b="1" i="0" u="none" strike="noStrike" kern="1200" cap="none" spc="0" normalizeH="0" baseline="0" noProof="0" dirty="0" err="1" smtClean="0">
                <a:ln>
                  <a:noFill/>
                </a:ln>
                <a:solidFill>
                  <a:srgbClr val="FF0000"/>
                </a:solidFill>
                <a:effectLst/>
                <a:uLnTx/>
                <a:uFillTx/>
                <a:latin typeface="UTM Avo" panose="02040603050506020204"/>
                <a:ea typeface="+mn-ea"/>
                <a:cs typeface="+mn-cs"/>
              </a:rPr>
              <a:t>các</a:t>
            </a:r>
            <a:r>
              <a:rPr kumimoji="0" lang="en-US" sz="7200" b="1" i="0" u="none" strike="noStrike" kern="1200" cap="none" spc="0" normalizeH="0" noProof="0" dirty="0" smtClean="0">
                <a:ln>
                  <a:noFill/>
                </a:ln>
                <a:solidFill>
                  <a:srgbClr val="FF0000"/>
                </a:solidFill>
                <a:effectLst/>
                <a:uLnTx/>
                <a:uFillTx/>
                <a:latin typeface="UTM Avo" panose="02040603050506020204"/>
                <a:ea typeface="+mn-ea"/>
                <a:cs typeface="+mn-cs"/>
              </a:rPr>
              <a:t> con</a:t>
            </a:r>
            <a:endParaRPr kumimoji="0" sz="7200" b="1" i="0" u="none" strike="noStrike" kern="1200" cap="none" spc="0" normalizeH="0" baseline="0" noProof="0" dirty="0">
              <a:ln>
                <a:noFill/>
              </a:ln>
              <a:solidFill>
                <a:srgbClr val="FF0000"/>
              </a:solidFill>
              <a:effectLst/>
              <a:uLnTx/>
              <a:uFillTx/>
              <a:latin typeface="UTM Avo" panose="02040603050506020204"/>
              <a:ea typeface="+mn-ea"/>
              <a:cs typeface="+mn-cs"/>
            </a:endParaRPr>
          </a:p>
        </p:txBody>
      </p:sp>
    </p:spTree>
  </p:cSld>
  <p:clrMapOvr>
    <a:masterClrMapping/>
  </p:clrMapOvr>
  <p:transition>
    <p:sndAc>
      <p:stSnd>
        <p:snd r:embed="rId2"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You are given 7 candies </a:t>
            </a:r>
            <a:endParaRPr kumimoji="0" sz="1865"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mn-cs"/>
            </a:endParaRPr>
          </a:p>
        </p:txBody>
      </p:sp>
      <p:sp>
        <p:nvSpPr>
          <p:cNvPr id="27" name="Rectangle: Folded Corner 26"/>
          <p:cNvSpPr/>
          <p:nvPr/>
        </p:nvSpPr>
        <p:spPr>
          <a:xfrm>
            <a:off x="0" y="35137"/>
            <a:ext cx="12009120" cy="11938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smtClean="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sym typeface="+mn-ea"/>
              </a:rPr>
              <a:t>Vì sao cô bé xé cánh hoa thành nhiều sợi nhỏ?</a:t>
            </a:r>
            <a:endParaRPr kumimoji="0" sz="4000" b="0"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mn-cs"/>
            </a:endParaRPr>
          </a:p>
        </p:txBody>
      </p:sp>
      <p:sp>
        <p:nvSpPr>
          <p:cNvPr id="28" name="Rectangle: Folded Corner 27"/>
          <p:cNvSpPr/>
          <p:nvPr/>
        </p:nvSpPr>
        <p:spPr>
          <a:xfrm>
            <a:off x="29295" y="5327904"/>
            <a:ext cx="9565809" cy="1536404"/>
          </a:xfrm>
          <a:prstGeom prst="foldedCorner">
            <a:avLst>
              <a:gd name="adj" fmla="val 16667"/>
            </a:avLst>
          </a:prstGeom>
          <a:solidFill>
            <a:schemeClr val="bg1">
              <a:alpha val="90195"/>
            </a:schemeClr>
          </a:solidFill>
          <a:ln w="12700">
            <a:noFill/>
          </a:ln>
        </p:spPr>
        <p:txBody>
          <a:bodyPr lIns="91440" tIns="45720" rIns="91440" bIns="45720" anchor="ctr" anchorCtr="0"/>
          <a:lstStyle/>
          <a:p>
            <a:pPr marR="0" lvl="0" defTabSz="685800" rtl="0" eaLnBrk="1" fontAlgn="auto" latinLnBrk="0" hangingPunct="1">
              <a:lnSpc>
                <a:spcPct val="100000"/>
              </a:lnSpc>
              <a:spcBef>
                <a:spcPts val="0"/>
              </a:spcBef>
              <a:spcAft>
                <a:spcPts val="0"/>
              </a:spcAft>
              <a:buClrTx/>
              <a:buSzTx/>
              <a:defRPr/>
            </a:pPr>
            <a:r>
              <a:rPr lang="en-US" sz="4000" dirty="0" err="1" smtClean="0">
                <a:solidFill>
                  <a:srgbClr val="002060"/>
                </a:solidFill>
                <a:latin typeface="UTM Avo" panose="02040603050506020204" pitchFamily="18" charset="0"/>
                <a:cs typeface="UTM Avo" panose="02040603050506020204" pitchFamily="18" charset="0"/>
              </a:rPr>
              <a:t>Vì cô bé nghe cụ già nói: Mỗi cánh hoa là 1 ngày mẹ được sống thêm.</a:t>
            </a:r>
            <a:endParaRPr kumimoji="0" lang="en-US" sz="4000"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7"/>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grpSp>
      <p:pic>
        <p:nvPicPr>
          <p:cNvPr id="53" name="Picture 52"/>
          <p:cNvPicPr>
            <a:picLocks noChangeAspect="1"/>
          </p:cNvPicPr>
          <p:nvPr/>
        </p:nvPicPr>
        <p:blipFill>
          <a:blip r:embed="rId8"/>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9"/>
          <a:stretch>
            <a:fillRect/>
          </a:stretch>
        </p:blipFill>
        <p:spPr>
          <a:xfrm>
            <a:off x="11051117" y="3822700"/>
            <a:ext cx="713316" cy="1191684"/>
          </a:xfrm>
          <a:prstGeom prst="rect">
            <a:avLst/>
          </a:prstGeom>
          <a:noFill/>
          <a:ln w="9525">
            <a:noFill/>
          </a:ln>
        </p:spPr>
      </p:pic>
      <p:pic>
        <p:nvPicPr>
          <p:cNvPr id="20" name="Picture 19"/>
          <p:cNvPicPr>
            <a:picLocks noChangeAspect="1"/>
          </p:cNvPicPr>
          <p:nvPr/>
        </p:nvPicPr>
        <p:blipFill rotWithShape="1">
          <a:blip r:embed="rId10">
            <a:extLst>
              <a:ext uri="{28A0092B-C50C-407E-A947-70E740481C1C}">
                <a14:useLocalDpi xmlns:a14="http://schemas.microsoft.com/office/drawing/2010/main" val="0"/>
              </a:ext>
            </a:extLst>
          </a:blip>
          <a:srcRect l="1556" t="2423" r="628" b="20970"/>
          <a:stretch/>
        </p:blipFill>
        <p:spPr>
          <a:xfrm>
            <a:off x="29295" y="1228936"/>
            <a:ext cx="8534400" cy="40989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9034272" y="-341757"/>
            <a:ext cx="3286845" cy="2487549"/>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UTM Avo" panose="02040603050506020204" pitchFamily="18" charset="0"/>
                <a:ea typeface="+mn-ea"/>
                <a:cs typeface="UTM Avo" panose="02040603050506020204" pitchFamily="18" charset="0"/>
              </a:rPr>
              <a:t>You are given 2 candies </a:t>
            </a:r>
            <a:endParaRPr kumimoji="0" sz="1865" b="1" i="0" u="none" strike="noStrike" kern="1200" cap="none" spc="0" normalizeH="0" baseline="0" noProof="0" dirty="0">
              <a:ln>
                <a:noFill/>
              </a:ln>
              <a:solidFill>
                <a:srgbClr val="00000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0" y="15747"/>
            <a:ext cx="8851392" cy="997120"/>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defTabSz="685800">
              <a:defRPr/>
            </a:pPr>
            <a:r>
              <a:rPr lang="en-US" sz="3600" b="1" dirty="0">
                <a:latin typeface="UTM Avo" panose="02040603050506020204" pitchFamily="18" charset="0"/>
                <a:ea typeface="Tahoma" panose="020B0604030504040204" pitchFamily="34" charset="0"/>
                <a:cs typeface="UTM Avo" panose="02040603050506020204" pitchFamily="18" charset="0"/>
                <a:sym typeface="+mn-ea"/>
              </a:rPr>
              <a:t>Câu chuyện kết thúc như thế nào?</a:t>
            </a:r>
            <a:endParaRPr lang="en-US" sz="3600" b="1" dirty="0">
              <a:ea typeface="Tahoma" panose="020B0604030504040204" pitchFamily="34" charset="0"/>
            </a:endParaRPr>
          </a:p>
        </p:txBody>
      </p:sp>
      <p:sp>
        <p:nvSpPr>
          <p:cNvPr id="28" name="Rectangle: Folded Corner 27"/>
          <p:cNvSpPr/>
          <p:nvPr/>
        </p:nvSpPr>
        <p:spPr>
          <a:xfrm>
            <a:off x="1" y="5623983"/>
            <a:ext cx="9726084" cy="1208617"/>
          </a:xfrm>
          <a:prstGeom prst="foldedCorner">
            <a:avLst>
              <a:gd name="adj" fmla="val 16667"/>
            </a:avLst>
          </a:prstGeom>
          <a:solidFill>
            <a:schemeClr val="bg1">
              <a:alpha val="90195"/>
            </a:schemeClr>
          </a:solidFill>
          <a:ln w="12700">
            <a:noFill/>
          </a:ln>
        </p:spPr>
        <p:txBody>
          <a:bodyPr lIns="91440" tIns="45720" rIns="91440" bIns="45720" anchor="ctr" anchorCtr="0"/>
          <a:lstStyle/>
          <a:p>
            <a:pPr marR="0" lvl="0" defTabSz="685800" rtl="0" eaLnBrk="1" fontAlgn="auto" latinLnBrk="0" hangingPunct="1">
              <a:lnSpc>
                <a:spcPct val="100000"/>
              </a:lnSpc>
              <a:spcBef>
                <a:spcPts val="0"/>
              </a:spcBef>
              <a:spcAft>
                <a:spcPts val="0"/>
              </a:spcAft>
              <a:buClrTx/>
              <a:buSzTx/>
              <a:defRPr/>
            </a:pPr>
            <a:r>
              <a:rPr lang="en-US" sz="4400" b="1" dirty="0" smtClean="0">
                <a:solidFill>
                  <a:srgbClr val="002060"/>
                </a:solidFill>
                <a:latin typeface="UTM Avo" panose="02040603050506020204" pitchFamily="18" charset="0"/>
                <a:ea typeface="Tahoma" panose="020B0604030504040204" pitchFamily="34" charset="0"/>
                <a:cs typeface="UTM Avo" panose="02040603050506020204" pitchFamily="18" charset="0"/>
              </a:rPr>
              <a:t>        Mẹ </a:t>
            </a:r>
            <a:r>
              <a:rPr lang="en-US" sz="4400" b="1" dirty="0" smtClean="0">
                <a:solidFill>
                  <a:srgbClr val="002060"/>
                </a:solidFill>
                <a:latin typeface="UTM Avo" panose="02040603050506020204" pitchFamily="18" charset="0"/>
                <a:ea typeface="Tahoma" panose="020B0604030504040204" pitchFamily="34" charset="0"/>
                <a:cs typeface="UTM Avo" panose="02040603050506020204" pitchFamily="18" charset="0"/>
              </a:rPr>
              <a:t>cô bé đã khỏi </a:t>
            </a:r>
            <a:r>
              <a:rPr lang="en-US" sz="4400" b="1" dirty="0" smtClean="0">
                <a:solidFill>
                  <a:srgbClr val="002060"/>
                </a:solidFill>
                <a:latin typeface="UTM Avo" panose="02040603050506020204" pitchFamily="18" charset="0"/>
                <a:ea typeface="Tahoma" panose="020B0604030504040204" pitchFamily="34" charset="0"/>
                <a:cs typeface="UTM Avo" panose="02040603050506020204" pitchFamily="18" charset="0"/>
              </a:rPr>
              <a:t>bệnh.</a:t>
            </a:r>
            <a:endParaRPr kumimoji="0" lang="en-US" sz="4400" b="1" i="0" u="none" strike="noStrike" kern="1200" cap="none" spc="0" normalizeH="0" noProof="0" dirty="0" smtClean="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pic>
        <p:nvPicPr>
          <p:cNvPr id="28682" name="Picture 34"/>
          <p:cNvPicPr>
            <a:picLocks noChangeAspect="1"/>
          </p:cNvPicPr>
          <p:nvPr/>
        </p:nvPicPr>
        <p:blipFill>
          <a:blip r:embed="rId7"/>
          <a:stretch>
            <a:fillRect/>
          </a:stretch>
        </p:blipFill>
        <p:spPr>
          <a:xfrm>
            <a:off x="0" y="5870892"/>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8"/>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grpSp>
      <p:pic>
        <p:nvPicPr>
          <p:cNvPr id="28684" name="Picture 37"/>
          <p:cNvPicPr>
            <a:picLocks noChangeAspect="1"/>
          </p:cNvPicPr>
          <p:nvPr/>
        </p:nvPicPr>
        <p:blipFill>
          <a:blip r:embed="rId9"/>
          <a:stretch>
            <a:fillRect/>
          </a:stretch>
        </p:blipFill>
        <p:spPr>
          <a:xfrm>
            <a:off x="8606368" y="5739181"/>
            <a:ext cx="1166283" cy="1276349"/>
          </a:xfrm>
          <a:prstGeom prst="rect">
            <a:avLst/>
          </a:prstGeom>
          <a:noFill/>
          <a:ln w="9525">
            <a:noFill/>
          </a:ln>
        </p:spPr>
      </p:pic>
      <p:pic>
        <p:nvPicPr>
          <p:cNvPr id="28686" name="Picture 48"/>
          <p:cNvPicPr>
            <a:picLocks noChangeAspect="1"/>
          </p:cNvPicPr>
          <p:nvPr/>
        </p:nvPicPr>
        <p:blipFill>
          <a:blip r:embed="rId10"/>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1"/>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2"/>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3"/>
          <a:stretch>
            <a:fillRect/>
          </a:stretch>
        </p:blipFill>
        <p:spPr>
          <a:xfrm>
            <a:off x="11051117" y="3822700"/>
            <a:ext cx="713316" cy="1191684"/>
          </a:xfrm>
          <a:prstGeom prst="rect">
            <a:avLst/>
          </a:prstGeom>
          <a:noFill/>
          <a:ln w="9525">
            <a:noFill/>
          </a:ln>
        </p:spPr>
      </p:pic>
      <p:pic>
        <p:nvPicPr>
          <p:cNvPr id="20" name="Picture 19"/>
          <p:cNvPicPr>
            <a:picLocks noChangeAspect="1"/>
          </p:cNvPicPr>
          <p:nvPr/>
        </p:nvPicPr>
        <p:blipFill rotWithShape="1">
          <a:blip r:embed="rId14">
            <a:extLst>
              <a:ext uri="{28A0092B-C50C-407E-A947-70E740481C1C}">
                <a14:useLocalDpi xmlns:a14="http://schemas.microsoft.com/office/drawing/2010/main" val="0"/>
              </a:ext>
            </a:extLst>
          </a:blip>
          <a:srcRect l="1955" t="-1529" r="699" b="18783"/>
          <a:stretch/>
        </p:blipFill>
        <p:spPr>
          <a:xfrm>
            <a:off x="0" y="1012867"/>
            <a:ext cx="8851392" cy="45547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05856" cy="3328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9696" y="0"/>
            <a:ext cx="6242304" cy="3328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81984"/>
            <a:ext cx="5705856" cy="31760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9696" y="3681984"/>
            <a:ext cx="6242304" cy="31760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1017122"/>
      </p:ext>
    </p:extLst>
  </p:cSld>
  <p:clrMapOvr>
    <a:masterClrMapping/>
  </p:clrMapOvr>
  <p:transition>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577088" y="-701252"/>
            <a:ext cx="12187767" cy="6849533"/>
          </a:xfrm>
          <a:prstGeom prst="rect">
            <a:avLst/>
          </a:prstGeom>
          <a:noFill/>
          <a:ln w="9525">
            <a:noFill/>
          </a:ln>
        </p:spPr>
      </p:pic>
      <p:sp>
        <p:nvSpPr>
          <p:cNvPr id="53252" name="Rectangle 4"/>
          <p:cNvSpPr/>
          <p:nvPr/>
        </p:nvSpPr>
        <p:spPr>
          <a:xfrm>
            <a:off x="2686304" y="809562"/>
            <a:ext cx="7112000" cy="646331"/>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UTM Avo" panose="02040603050506020204" pitchFamily="18" charset="0"/>
              </a:rPr>
              <a:t>Cô bé là người như thế nào?</a:t>
            </a:r>
          </a:p>
        </p:txBody>
      </p:sp>
      <p:sp>
        <p:nvSpPr>
          <p:cNvPr id="53253" name="Text Box 5"/>
          <p:cNvSpPr txBox="1"/>
          <p:nvPr/>
        </p:nvSpPr>
        <p:spPr>
          <a:xfrm>
            <a:off x="1443567" y="2245801"/>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214969" y="3343169"/>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6" name="Rectangle 4"/>
          <p:cNvSpPr/>
          <p:nvPr/>
        </p:nvSpPr>
        <p:spPr>
          <a:xfrm>
            <a:off x="1443567" y="2936575"/>
            <a:ext cx="8513233" cy="1569660"/>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err="1" smtClean="0">
                <a:ln>
                  <a:noFill/>
                </a:ln>
                <a:solidFill>
                  <a:prstClr val="black"/>
                </a:solidFill>
                <a:effectLst/>
                <a:uLnTx/>
                <a:uFillTx/>
                <a:latin typeface="UTM Avo" panose="02040603050506020204" pitchFamily="18" charset="0"/>
                <a:ea typeface="+mn-ea"/>
                <a:cs typeface="+mn-cs"/>
              </a:rPr>
              <a:t>Cô bé rất thông minh và hiếu thảo.</a:t>
            </a:r>
            <a:endParaRPr kumimoji="0" sz="4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rcRect b="10001"/>
          <a:stretch>
            <a:fillRect/>
          </a:stretch>
        </p:blipFill>
        <p:spPr>
          <a:xfrm>
            <a:off x="0" y="0"/>
            <a:ext cx="12192000" cy="6858000"/>
          </a:xfrm>
          <a:prstGeom prst="rect">
            <a:avLst/>
          </a:prstGeom>
          <a:noFill/>
          <a:ln w="9525">
            <a:noFill/>
          </a:ln>
        </p:spPr>
      </p:pic>
      <p:pic>
        <p:nvPicPr>
          <p:cNvPr id="5" name="图片 4"/>
          <p:cNvPicPr>
            <a:picLocks noChangeAspect="1"/>
          </p:cNvPicPr>
          <p:nvPr/>
        </p:nvPicPr>
        <p:blipFill>
          <a:blip r:embed="rId4"/>
          <a:srcRect l="10271" t="27847" r="5032" b="7510"/>
          <a:stretch>
            <a:fillRect/>
          </a:stretch>
        </p:blipFill>
        <p:spPr>
          <a:xfrm>
            <a:off x="-141816" y="537633"/>
            <a:ext cx="13023849" cy="6210300"/>
          </a:xfrm>
          <a:prstGeom prst="rect">
            <a:avLst/>
          </a:prstGeom>
          <a:noFill/>
          <a:ln w="9525">
            <a:noFill/>
          </a:ln>
        </p:spPr>
      </p:pic>
      <p:sp>
        <p:nvSpPr>
          <p:cNvPr id="41988" name="TextBox 9"/>
          <p:cNvSpPr txBox="1"/>
          <p:nvPr/>
        </p:nvSpPr>
        <p:spPr>
          <a:xfrm>
            <a:off x="3894667" y="3972984"/>
            <a:ext cx="5386070" cy="1116965"/>
          </a:xfrm>
          <a:prstGeom prst="rect">
            <a:avLst/>
          </a:prstGeom>
          <a:noFill/>
          <a:ln w="9525">
            <a:noFill/>
          </a:ln>
        </p:spPr>
        <p:txBody>
          <a:bodyPr wrap="none" lIns="91440" tIns="45720" rIns="91440" bIns="4572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sz="6665" b="0" i="0" u="none" strike="noStrike" kern="1200" cap="none" spc="0" normalizeH="0" baseline="0" noProof="0" dirty="0">
                <a:ln>
                  <a:noFill/>
                </a:ln>
                <a:solidFill>
                  <a:srgbClr val="FF0000"/>
                </a:solidFill>
                <a:effectLst/>
                <a:uLnTx/>
                <a:uFillTx/>
                <a:latin typeface="UTM Avo" panose="02040603050506020204"/>
                <a:ea typeface="+mn-ea"/>
                <a:cs typeface="+mn-cs"/>
              </a:rPr>
              <a:t>HẸN GẶP LẠI</a:t>
            </a:r>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1+#ppt_w/2"/>
                                          </p:val>
                                        </p:tav>
                                        <p:tav tm="100000">
                                          <p:val>
                                            <p:strVal val="#ppt_x"/>
                                          </p:val>
                                        </p:tav>
                                      </p:tavLst>
                                    </p:anim>
                                    <p:anim calcmode="lin" valueType="num">
                                      <p:cBhvr additive="base">
                                        <p:cTn id="1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5283200" y="239184"/>
            <a:ext cx="6682317" cy="6618816"/>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203200" y="1092200"/>
            <a:ext cx="5048251" cy="2468033"/>
          </a:xfrm>
          <a:prstGeom prst="rect">
            <a:avLst/>
          </a:prstGeom>
          <a:noFill/>
          <a:ln w="9525">
            <a:noFill/>
          </a:ln>
        </p:spPr>
      </p:pic>
      <p:sp>
        <p:nvSpPr>
          <p:cNvPr id="11271" name="文本框 11270"/>
          <p:cNvSpPr txBox="1"/>
          <p:nvPr/>
        </p:nvSpPr>
        <p:spPr>
          <a:xfrm>
            <a:off x="5791200" y="3532717"/>
            <a:ext cx="5791200" cy="723329"/>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4265" b="0" i="0" u="none" strike="noStrike" kern="1200" cap="none" spc="0" normalizeH="0" baseline="0" noProof="0" dirty="0" err="1" smtClean="0">
                <a:ln>
                  <a:noFill/>
                </a:ln>
                <a:solidFill>
                  <a:prstClr val="black"/>
                </a:solidFill>
                <a:effectLst/>
                <a:uLnTx/>
                <a:uFillTx/>
                <a:latin typeface="UTM Avo" panose="02040603050506020204" pitchFamily="18" charset="0"/>
                <a:ea typeface="SimSun" panose="02010600030101010101" pitchFamily="2" charset="-122"/>
                <a:cs typeface="UTM Avo" panose="02040603050506020204" pitchFamily="18" charset="0"/>
              </a:rPr>
              <a:t>Kể</a:t>
            </a:r>
            <a:r>
              <a:rPr kumimoji="0" lang="en-US" altLang="zh-CN" sz="4265" b="0" i="0" u="none" strike="noStrike" kern="1200" cap="none" spc="0" normalizeH="0" noProof="0" dirty="0" smtClean="0">
                <a:ln>
                  <a:noFill/>
                </a:ln>
                <a:solidFill>
                  <a:prstClr val="black"/>
                </a:solidFill>
                <a:effectLst/>
                <a:uLnTx/>
                <a:uFillTx/>
                <a:latin typeface="UTM Avo" panose="02040603050506020204" pitchFamily="18" charset="0"/>
                <a:ea typeface="SimSun" panose="02010600030101010101" pitchFamily="2" charset="-122"/>
                <a:cs typeface="UTM Avo" panose="02040603050506020204" pitchFamily="18" charset="0"/>
              </a:rPr>
              <a:t> </a:t>
            </a:r>
            <a:r>
              <a:rPr kumimoji="0" lang="en-US" altLang="zh-CN" sz="4265" b="0" i="0" u="none" strike="noStrike" kern="1200" cap="none" spc="0" normalizeH="0" noProof="0" dirty="0" err="1" smtClean="0">
                <a:ln>
                  <a:noFill/>
                </a:ln>
                <a:solidFill>
                  <a:prstClr val="black"/>
                </a:solidFill>
                <a:effectLst/>
                <a:uLnTx/>
                <a:uFillTx/>
                <a:latin typeface="UTM Avo" panose="02040603050506020204" pitchFamily="18" charset="0"/>
                <a:ea typeface="SimSun" panose="02010600030101010101" pitchFamily="2" charset="-122"/>
                <a:cs typeface="UTM Avo" panose="02040603050506020204" pitchFamily="18" charset="0"/>
              </a:rPr>
              <a:t>chuyện</a:t>
            </a:r>
            <a:endParaRPr kumimoji="0" lang="en-US" altLang="zh-CN" sz="4265" b="0" i="0" u="none" strike="noStrike" kern="1200" cap="none" spc="0" normalizeH="0" baseline="0" noProof="0" dirty="0">
              <a:ln>
                <a:noFill/>
              </a:ln>
              <a:solidFill>
                <a:prstClr val="black"/>
              </a:solidFill>
              <a:effectLst/>
              <a:uLnTx/>
              <a:uFillTx/>
              <a:latin typeface="UTM Avo" panose="02040603050506020204" pitchFamily="18" charset="0"/>
              <a:ea typeface="SimSun" panose="02010600030101010101" pitchFamily="2" charset="-122"/>
              <a:cs typeface="UTM Avo" panose="020406030505060202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4"/>
          <a:stretch>
            <a:fillRect/>
          </a:stretch>
        </p:blipFill>
        <p:spPr>
          <a:xfrm>
            <a:off x="-10583" y="376555"/>
            <a:ext cx="12202583" cy="6705600"/>
          </a:xfrm>
          <a:prstGeom prst="rect">
            <a:avLst/>
          </a:prstGeom>
          <a:noFill/>
          <a:ln w="9525">
            <a:noFill/>
          </a:ln>
        </p:spPr>
      </p:pic>
      <p:pic>
        <p:nvPicPr>
          <p:cNvPr id="39941" name="图片 39940" descr="1-48"/>
          <p:cNvPicPr>
            <a:picLocks noChangeAspect="1"/>
          </p:cNvPicPr>
          <p:nvPr/>
        </p:nvPicPr>
        <p:blipFill>
          <a:blip r:embed="rId5"/>
          <a:stretch>
            <a:fillRect/>
          </a:stretch>
        </p:blipFill>
        <p:spPr>
          <a:xfrm>
            <a:off x="-1020233" y="4210051"/>
            <a:ext cx="4948767" cy="2872316"/>
          </a:xfrm>
          <a:prstGeom prst="rect">
            <a:avLst/>
          </a:prstGeom>
          <a:noFill/>
          <a:ln w="9525">
            <a:noFill/>
          </a:ln>
        </p:spPr>
      </p:pic>
      <p:pic>
        <p:nvPicPr>
          <p:cNvPr id="39943" name="图片 39942" descr="15"/>
          <p:cNvPicPr>
            <a:picLocks noChangeAspect="1"/>
          </p:cNvPicPr>
          <p:nvPr/>
        </p:nvPicPr>
        <p:blipFill>
          <a:blip r:embed="rId6"/>
          <a:stretch>
            <a:fillRect/>
          </a:stretch>
        </p:blipFill>
        <p:spPr>
          <a:xfrm>
            <a:off x="8104208" y="879759"/>
            <a:ext cx="4087792" cy="5763768"/>
          </a:xfrm>
          <a:prstGeom prst="rect">
            <a:avLst/>
          </a:prstGeom>
          <a:noFill/>
          <a:ln w="9525">
            <a:noFill/>
          </a:ln>
        </p:spPr>
      </p:pic>
      <p:sp>
        <p:nvSpPr>
          <p:cNvPr id="9221" name="Text Box 5"/>
          <p:cNvSpPr txBox="1"/>
          <p:nvPr/>
        </p:nvSpPr>
        <p:spPr>
          <a:xfrm>
            <a:off x="2068872" y="1430418"/>
            <a:ext cx="4978400" cy="748030"/>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lang="en-US" sz="4265" u="sng" dirty="0" smtClean="0">
                <a:solidFill>
                  <a:prstClr val="black"/>
                </a:solidFill>
                <a:latin typeface="UTM Avo" panose="02040603050506020204" pitchFamily="18" charset="0"/>
              </a:rPr>
              <a:t>Kể chuyện</a:t>
            </a:r>
            <a:endParaRPr kumimoji="0" sz="4265" b="0" i="0" u="sng" strike="noStrike" kern="1200" cap="none" spc="0" normalizeH="0" baseline="0" noProof="0" dirty="0">
              <a:ln>
                <a:noFill/>
              </a:ln>
              <a:solidFill>
                <a:prstClr val="black"/>
              </a:solidFill>
              <a:effectLst/>
              <a:uLnTx/>
              <a:uFillTx/>
              <a:latin typeface="UTM Avo" panose="02040603050506020204" pitchFamily="18" charset="0"/>
            </a:endParaRPr>
          </a:p>
        </p:txBody>
      </p:sp>
      <p:sp>
        <p:nvSpPr>
          <p:cNvPr id="9222" name="Text Box 6"/>
          <p:cNvSpPr txBox="1"/>
          <p:nvPr/>
        </p:nvSpPr>
        <p:spPr>
          <a:xfrm>
            <a:off x="694244" y="2270919"/>
            <a:ext cx="7830736" cy="923330"/>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lang="en-US" sz="5400" noProof="0" dirty="0" smtClean="0">
                <a:solidFill>
                  <a:srgbClr val="FF0000"/>
                </a:solidFill>
                <a:latin typeface="UTM Avo" panose="02040603050506020204" pitchFamily="18" charset="0"/>
                <a:cs typeface="UTM Avo" panose="02040603050506020204" pitchFamily="18" charset="0"/>
              </a:rPr>
              <a:t>Bông hoa cúc trắng</a:t>
            </a:r>
            <a:endParaRPr kumimoji="0" lang="en-US" sz="5400" b="0" i="0" u="none" strike="noStrike" kern="1200" cap="none" spc="0" normalizeH="0" baseline="0" noProof="0" dirty="0">
              <a:ln>
                <a:noFill/>
              </a:ln>
              <a:solidFill>
                <a:srgbClr val="FF0000"/>
              </a:solidFill>
              <a:effectLst/>
              <a:uLnTx/>
              <a:uFillTx/>
              <a:latin typeface="UTM Avo" panose="02040603050506020204" pitchFamily="18" charset="0"/>
              <a:ea typeface="+mn-ea"/>
              <a:cs typeface="UTM Avo" panose="02040603050506020204" pitchFamily="18" charset="0"/>
            </a:endParaRPr>
          </a:p>
        </p:txBody>
      </p:sp>
      <p:sp>
        <p:nvSpPr>
          <p:cNvPr id="9223" name="Text Box 7"/>
          <p:cNvSpPr txBox="1"/>
          <p:nvPr/>
        </p:nvSpPr>
        <p:spPr>
          <a:xfrm>
            <a:off x="1011936" y="769960"/>
            <a:ext cx="8290560" cy="646331"/>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sz="3600" i="0" u="none" strike="noStrike" kern="1200" cap="none" spc="0" normalizeH="0" baseline="0" noProof="0" dirty="0" smtClean="0">
                <a:ln>
                  <a:noFill/>
                </a:ln>
                <a:solidFill>
                  <a:prstClr val="black"/>
                </a:solidFill>
                <a:effectLst/>
                <a:uLnTx/>
                <a:uFillTx/>
                <a:latin typeface="UTM Avo" panose="02040603050506020204" pitchFamily="18" charset="0"/>
              </a:rPr>
              <a:t>Th</a:t>
            </a:r>
            <a:r>
              <a:rPr lang="en-US" sz="3600" noProof="0" dirty="0" smtClean="0">
                <a:solidFill>
                  <a:prstClr val="black"/>
                </a:solidFill>
                <a:latin typeface="UTM Avo" panose="02040603050506020204" pitchFamily="18" charset="0"/>
              </a:rPr>
              <a:t>ứ sáu ngày </a:t>
            </a:r>
            <a:r>
              <a:rPr lang="en-US" sz="3600" noProof="0" dirty="0" smtClean="0">
                <a:solidFill>
                  <a:prstClr val="black"/>
                </a:solidFill>
                <a:latin typeface="UTM Avo" panose="02040603050506020204" pitchFamily="18" charset="0"/>
              </a:rPr>
              <a:t>19 </a:t>
            </a:r>
            <a:r>
              <a:rPr lang="en-US" sz="3600" noProof="0" dirty="0" smtClean="0">
                <a:solidFill>
                  <a:prstClr val="black"/>
                </a:solidFill>
                <a:latin typeface="UTM Avo" panose="02040603050506020204" pitchFamily="18" charset="0"/>
              </a:rPr>
              <a:t>tháng 3 năm 2021</a:t>
            </a:r>
            <a:r>
              <a:rPr kumimoji="0" sz="3600" i="0" u="none" strike="noStrike" kern="1200" cap="none" spc="0" normalizeH="0" baseline="0" noProof="0" dirty="0" smtClean="0">
                <a:ln>
                  <a:noFill/>
                </a:ln>
                <a:solidFill>
                  <a:prstClr val="black"/>
                </a:solidFill>
                <a:effectLst/>
                <a:uLnTx/>
                <a:uFillTx/>
                <a:latin typeface="UTM Avo" panose="02040603050506020204" pitchFamily="18" charset="0"/>
              </a:rPr>
              <a:t> </a:t>
            </a:r>
            <a:endParaRPr kumimoji="0" sz="3600" i="0" u="none" strike="noStrike" kern="1200" cap="none" spc="0" normalizeH="0" baseline="0" noProof="0" dirty="0">
              <a:ln>
                <a:noFill/>
              </a:ln>
              <a:solidFill>
                <a:prstClr val="black"/>
              </a:solidFill>
              <a:effectLst/>
              <a:uLnTx/>
              <a:uFillTx/>
              <a:latin typeface="UTM Avo" panose="02040603050506020204" pitchFamily="18" charset="0"/>
            </a:endParaRPr>
          </a:p>
        </p:txBody>
      </p:sp>
    </p:spTree>
    <p:extLst>
      <p:ext uri="{BB962C8B-B14F-4D97-AF65-F5344CB8AC3E}">
        <p14:creationId xmlns:p14="http://schemas.microsoft.com/office/powerpoint/2010/main" val="20665239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fade">
                                      <p:cBhvr>
                                        <p:cTn id="17" dur="1000"/>
                                        <p:tgtEl>
                                          <p:spTgt spid="39943"/>
                                        </p:tgtEl>
                                      </p:cBhvr>
                                    </p:animEffect>
                                    <p:anim calcmode="lin" valueType="num">
                                      <p:cBhvr>
                                        <p:cTn id="18" dur="1000" fill="hold"/>
                                        <p:tgtEl>
                                          <p:spTgt spid="39943"/>
                                        </p:tgtEl>
                                        <p:attrNameLst>
                                          <p:attrName>ppt_x</p:attrName>
                                        </p:attrNameLst>
                                      </p:cBhvr>
                                      <p:tavLst>
                                        <p:tav tm="0">
                                          <p:val>
                                            <p:strVal val="#ppt_x"/>
                                          </p:val>
                                        </p:tav>
                                        <p:tav tm="100000">
                                          <p:val>
                                            <p:strVal val="#ppt_x"/>
                                          </p:val>
                                        </p:tav>
                                      </p:tavLst>
                                    </p:anim>
                                    <p:anim calcmode="lin" valueType="num">
                                      <p:cBhvr>
                                        <p:cTn id="19"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2"/>
          <p:cNvPicPr>
            <a:picLocks noChangeAspect="1"/>
          </p:cNvPicPr>
          <p:nvPr/>
        </p:nvPicPr>
        <p:blipFill>
          <a:blip r:embed="rId2"/>
          <a:stretch>
            <a:fillRect/>
          </a:stretch>
        </p:blipFill>
        <p:spPr>
          <a:xfrm>
            <a:off x="2753784" y="590551"/>
            <a:ext cx="10077449" cy="6267449"/>
          </a:xfrm>
          <a:prstGeom prst="rect">
            <a:avLst/>
          </a:prstGeom>
          <a:noFill/>
          <a:ln w="9525">
            <a:noFill/>
          </a:ln>
        </p:spPr>
      </p:pic>
      <p:pic>
        <p:nvPicPr>
          <p:cNvPr id="13315" name="图片 7"/>
          <p:cNvPicPr>
            <a:picLocks noChangeAspect="1"/>
          </p:cNvPicPr>
          <p:nvPr/>
        </p:nvPicPr>
        <p:blipFill>
          <a:blip r:embed="rId3"/>
          <a:srcRect l="12177" t="5074" r="19765" b="15106"/>
          <a:stretch>
            <a:fillRect/>
          </a:stretch>
        </p:blipFill>
        <p:spPr>
          <a:xfrm>
            <a:off x="-558800" y="2389717"/>
            <a:ext cx="4739217" cy="3293533"/>
          </a:xfrm>
          <a:prstGeom prst="rect">
            <a:avLst/>
          </a:prstGeom>
          <a:noFill/>
          <a:ln w="9525">
            <a:noFill/>
          </a:ln>
        </p:spPr>
      </p:pic>
      <p:sp>
        <p:nvSpPr>
          <p:cNvPr id="7" name="Rectangle 6"/>
          <p:cNvSpPr/>
          <p:nvPr/>
        </p:nvSpPr>
        <p:spPr>
          <a:xfrm>
            <a:off x="4071837" y="3584948"/>
            <a:ext cx="7742429" cy="1106805"/>
          </a:xfrm>
          <a:prstGeom prst="rect">
            <a:avLst/>
          </a:prstGeom>
          <a:noFill/>
        </p:spPr>
        <p:txBody>
          <a:bodyPr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UTM Avo" panose="02040603050506020204" pitchFamily="18" charset="0"/>
                <a:ea typeface="+mn-ea"/>
                <a:cs typeface="+mn-cs"/>
              </a:rPr>
              <a:t>Nghe</a:t>
            </a:r>
            <a:r>
              <a:rPr kumimoji="0" lang="en-US" sz="6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UTM Avo" panose="02040603050506020204" pitchFamily="18" charset="0"/>
                <a:ea typeface="+mn-ea"/>
                <a:cs typeface="+mn-cs"/>
              </a:rPr>
              <a:t> </a:t>
            </a:r>
            <a:r>
              <a:rPr kumimoji="0" lang="en-US" sz="66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UTM Avo" panose="02040603050506020204" pitchFamily="18" charset="0"/>
                <a:ea typeface="+mn-ea"/>
                <a:cs typeface="+mn-cs"/>
              </a:rPr>
              <a:t>kể</a:t>
            </a:r>
            <a:r>
              <a:rPr kumimoji="0" lang="en-US" sz="6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UTM Avo" panose="02040603050506020204" pitchFamily="18" charset="0"/>
                <a:ea typeface="+mn-ea"/>
                <a:cs typeface="+mn-cs"/>
              </a:rPr>
              <a:t> </a:t>
            </a:r>
            <a:r>
              <a:rPr kumimoji="0" lang="en-US" sz="66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UTM Avo" panose="02040603050506020204" pitchFamily="18" charset="0"/>
                <a:ea typeface="+mn-ea"/>
                <a:cs typeface="+mn-cs"/>
              </a:rPr>
              <a:t>lại</a:t>
            </a:r>
            <a:endParaRPr kumimoji="0" lang="en-US" sz="6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UTM Avo" panose="02040603050506020204" pitchFamily="18" charset="0"/>
              <a:ea typeface="+mn-ea"/>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05856" cy="3328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9696" y="0"/>
            <a:ext cx="6242304" cy="3328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81984"/>
            <a:ext cx="5705856" cy="31760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9696" y="3681984"/>
            <a:ext cx="6242304" cy="31760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78943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VnAvant" panose="020B7200000000000000" pitchFamily="34" charset="0"/>
                <a:ea typeface="SimSun" panose="02010600030101010101" pitchFamily="2" charset="-122"/>
                <a:cs typeface="+mn-cs"/>
              </a:rPr>
              <a:t>Tr</a:t>
            </a:r>
            <a:r>
              <a:rPr kumimoji="0" lang="en-US" altLang="zh-CN" sz="3200" b="0" i="0" u="none" strike="noStrike" kern="1200" cap="none" spc="0" normalizeH="0" baseline="0" noProof="0" dirty="0">
                <a:ln>
                  <a:noFill/>
                </a:ln>
                <a:solidFill>
                  <a:prstClr val="black"/>
                </a:solidFill>
                <a:effectLst/>
                <a:uLnTx/>
                <a:uFillTx/>
                <a:latin typeface="VNI-Avo" pitchFamily="2" charset="0"/>
                <a:ea typeface="SimSun" panose="02010600030101010101" pitchFamily="2" charset="-122"/>
                <a:cs typeface="+mn-cs"/>
              </a:rPr>
              <a:t>aû</a:t>
            </a:r>
            <a:r>
              <a:rPr kumimoji="0" lang="en-US" altLang="zh-CN" sz="3200" b="0" i="0" u="none" strike="noStrike" kern="1200" cap="none" spc="0" normalizeH="0" baseline="0" noProof="0" dirty="0">
                <a:ln>
                  <a:noFill/>
                </a:ln>
                <a:solidFill>
                  <a:prstClr val="black"/>
                </a:solidFill>
                <a:effectLst/>
                <a:uLnTx/>
                <a:uFillTx/>
                <a:latin typeface=".VnAvant" panose="020B7200000000000000" pitchFamily="34" charset="0"/>
                <a:ea typeface="SimSun" panose="02010600030101010101" pitchFamily="2" charset="-122"/>
                <a:cs typeface="+mn-cs"/>
              </a:rPr>
              <a:t> lêi c©u hái theo tranh</a:t>
            </a:r>
          </a:p>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VnAvant" panose="020B7200000000000000" pitchFamily="34" charset="0"/>
                <a:ea typeface="SimSun" panose="02010600030101010101" pitchFamily="2" charset="-122"/>
                <a:cs typeface="+mn-cs"/>
              </a:rPr>
              <a:t>Qua trß ch¬i "Hép quµ bÝ mËt".</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735" b="0" i="0" u="none" strike="noStrike" kern="1200" cap="none" spc="0" normalizeH="0" baseline="0" noProof="0" dirty="0">
                <a:ln>
                  <a:noFill/>
                </a:ln>
                <a:solidFill>
                  <a:prstClr val="black"/>
                </a:solidFill>
                <a:effectLst/>
                <a:uLnTx/>
                <a:uFillTx/>
                <a:latin typeface=".VnAvant" panose="020B7200000000000000" pitchFamily="34" charset="0"/>
                <a:ea typeface="SimSun" panose="02010600030101010101" pitchFamily="2" charset="-122"/>
                <a:cs typeface="+mn-cs"/>
              </a:rPr>
              <a:t>Cïng b¹n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99"/>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par>
                                <p:cTn id="23" presetID="27" presetClass="entr" presetSubtype="0" fill="hold" grpId="0" nodeType="withEffect">
                                  <p:stCondLst>
                                    <p:cond delay="0"/>
                                  </p:stCondLst>
                                  <p:iterate type="lt">
                                    <p:tmPct val="50000"/>
                                  </p:iterate>
                                  <p:childTnLst>
                                    <p:set>
                                      <p:cBhvr>
                                        <p:cTn id="24" dur="1" fill="hold">
                                          <p:stCondLst>
                                            <p:cond delay="0"/>
                                          </p:stCondLst>
                                        </p:cTn>
                                        <p:tgtEl>
                                          <p:spTgt spid="8198">
                                            <p:txEl>
                                              <p:pRg st="1" end="1"/>
                                            </p:txEl>
                                          </p:spTgt>
                                        </p:tgtEl>
                                        <p:attrNameLst>
                                          <p:attrName>style.visibility</p:attrName>
                                        </p:attrNameLst>
                                      </p:cBhvr>
                                      <p:to>
                                        <p:strVal val="visible"/>
                                      </p:to>
                                    </p:set>
                                    <p:anim calcmode="discrete" valueType="clr">
                                      <p:cBhvr override="childStyle">
                                        <p:cTn id="25" dur="80"/>
                                        <p:tgtEl>
                                          <p:spTgt spid="819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198">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8198">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06400"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prstClr val="black"/>
                </a:solidFill>
                <a:effectLst/>
                <a:uLnTx/>
                <a:uFillTx/>
                <a:latin typeface="Tahoma" panose="020B0604030504040204" pitchFamily="34" charset="0"/>
                <a:ea typeface="+mn-ea"/>
                <a:cs typeface="Tahoma" panose="020B0604030504040204" pitchFamily="34" charset="0"/>
              </a:rPr>
              <a:t>You are given 3 candies </a:t>
            </a:r>
            <a:endParaRPr kumimoji="0" sz="1865"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endParaRP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smtClean="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Người mẹ bị ốm nói gì với con?</a:t>
            </a:r>
            <a:endParaRPr kumimoji="0" lang="en-US" sz="4000" b="0"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8" name="Rectangle: Folded Corner 27"/>
          <p:cNvSpPr/>
          <p:nvPr/>
        </p:nvSpPr>
        <p:spPr>
          <a:xfrm>
            <a:off x="10584" y="5244493"/>
            <a:ext cx="9726084" cy="1613507"/>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defTabSz="685800">
              <a:defRPr/>
            </a:pPr>
            <a:r>
              <a:rPr kumimoji="0" lang="en-US" sz="4000" b="1" i="0" u="none" strike="noStrike" kern="1200" cap="none" spc="0" normalizeH="0" baseline="0" noProof="0" dirty="0" smtClean="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Mẹ mệt quá. </a:t>
            </a:r>
            <a:endParaRPr kumimoji="0" lang="en-US" sz="4000" b="1" i="0" u="none" strike="noStrike" kern="1200" cap="none" spc="0" normalizeH="0" baseline="0" noProof="0" dirty="0" smtClean="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a:p>
            <a:pPr lvl="0" defTabSz="685800">
              <a:defRPr/>
            </a:pPr>
            <a:r>
              <a:rPr kumimoji="0" lang="en-US" sz="4000" b="1" i="0" u="none" strike="noStrike" kern="1200" cap="none" spc="0" normalizeH="0" baseline="0" noProof="0" dirty="0" smtClean="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Con </a:t>
            </a:r>
            <a:r>
              <a:rPr kumimoji="0" lang="en-US" sz="4000" b="1" i="0" u="none" strike="noStrike" kern="1200" cap="none" spc="0" normalizeH="0" baseline="0" noProof="0" dirty="0" smtClean="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hãy mời </a:t>
            </a:r>
            <a:r>
              <a:rPr kumimoji="0" lang="en-US" sz="4000" b="1" i="0" u="none" strike="noStrike" kern="1200" cap="none" spc="0" normalizeH="0" baseline="0" noProof="0" dirty="0" smtClean="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thầy </a:t>
            </a:r>
            <a:r>
              <a:rPr kumimoji="0" lang="en-US" sz="4000" b="1" i="0" u="none" strike="noStrike" kern="1200" cap="none" spc="0" normalizeH="0" baseline="0" noProof="0" dirty="0" smtClean="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thuốc cho mẹ.</a:t>
            </a:r>
            <a:endParaRPr kumimoji="0" lang="en-US" sz="4000" b="1"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7"/>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grpSp>
      <p:pic>
        <p:nvPicPr>
          <p:cNvPr id="25613" name="Picture 44"/>
          <p:cNvPicPr>
            <a:picLocks noChangeAspect="1"/>
          </p:cNvPicPr>
          <p:nvPr/>
        </p:nvPicPr>
        <p:blipFill>
          <a:blip r:embed="rId8"/>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9"/>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0"/>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1"/>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2"/>
          <a:stretch>
            <a:fillRect/>
          </a:stretch>
        </p:blipFill>
        <p:spPr>
          <a:xfrm>
            <a:off x="11051117" y="3822700"/>
            <a:ext cx="713316" cy="1191684"/>
          </a:xfrm>
          <a:prstGeom prst="rect">
            <a:avLst/>
          </a:prstGeom>
          <a:noFill/>
          <a:ln w="9525">
            <a:noFill/>
          </a:ln>
        </p:spPr>
      </p:pic>
      <p:sp>
        <p:nvSpPr>
          <p:cNvPr id="2" name="Arrow: Pentagon 30">
            <a:hlinkClick r:id="">
              <a:snd r:embed="rId3" name="applause.wav"/>
            </a:hlinkClick>
          </p:cNvPr>
          <p:cNvSpPr/>
          <p:nvPr/>
        </p:nvSpPr>
        <p:spPr>
          <a:xfrm rot="586976" flipH="1">
            <a:off x="2844800" y="4038600"/>
            <a:ext cx="2309284" cy="901700"/>
          </a:xfrm>
          <a:prstGeom prst="homePlate">
            <a:avLst>
              <a:gd name="adj" fmla="val 49845"/>
            </a:avLst>
          </a:prstGeom>
          <a:blipFill rotWithShape="1">
            <a:blip r:embed="rId1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pic>
        <p:nvPicPr>
          <p:cNvPr id="20" name="Picture 19"/>
          <p:cNvPicPr>
            <a:picLocks noChangeAspect="1"/>
          </p:cNvPicPr>
          <p:nvPr/>
        </p:nvPicPr>
        <p:blipFill rotWithShape="1">
          <a:blip r:embed="rId14">
            <a:extLst>
              <a:ext uri="{28A0092B-C50C-407E-A947-70E740481C1C}">
                <a14:useLocalDpi xmlns:a14="http://schemas.microsoft.com/office/drawing/2010/main" val="0"/>
              </a:ext>
            </a:extLst>
          </a:blip>
          <a:srcRect l="2346" r="7871" b="12410"/>
          <a:stretch/>
        </p:blipFill>
        <p:spPr>
          <a:xfrm>
            <a:off x="0" y="1306068"/>
            <a:ext cx="8583168" cy="37821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You are given 5 candies </a:t>
            </a:r>
            <a:endParaRPr kumimoji="0" sz="1865"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mn-cs"/>
            </a:endParaRPr>
          </a:p>
        </p:txBody>
      </p:sp>
      <p:sp>
        <p:nvSpPr>
          <p:cNvPr id="27" name="Rectangle: Folded Corner 26"/>
          <p:cNvSpPr/>
          <p:nvPr/>
        </p:nvSpPr>
        <p:spPr>
          <a:xfrm>
            <a:off x="0" y="-11747"/>
            <a:ext cx="11051117" cy="95730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smtClean="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Cụ già nói gì với cô bé?</a:t>
            </a:r>
            <a:endParaRPr kumimoji="0" lang="en-US" sz="3600" b="1"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8" name="Rectangle: Folded Corner 27"/>
          <p:cNvSpPr/>
          <p:nvPr/>
        </p:nvSpPr>
        <p:spPr>
          <a:xfrm>
            <a:off x="0" y="5358405"/>
            <a:ext cx="9582912" cy="1341438"/>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smtClean="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rPr>
              <a:t>Cháu hãy đến gốc đa đầu rừng, hái cho ta 1 bông hoa thật đẹp về làm thuốc.</a:t>
            </a:r>
            <a:endParaRPr kumimoji="0" lang="en-US" sz="3200" b="1" i="0" u="none" strike="noStrike" kern="1200" cap="none" spc="0" normalizeH="0" baseline="0" noProof="0" dirty="0">
              <a:ln>
                <a:noFill/>
              </a:ln>
              <a:solidFill>
                <a:srgbClr val="00206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pic>
        <p:nvPicPr>
          <p:cNvPr id="26638" name="Picture 48"/>
          <p:cNvPicPr>
            <a:picLocks noChangeAspect="1"/>
          </p:cNvPicPr>
          <p:nvPr/>
        </p:nvPicPr>
        <p:blipFill>
          <a:blip r:embed="rId7"/>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8"/>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9"/>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0"/>
          <a:stretch>
            <a:fillRect/>
          </a:stretch>
        </p:blipFill>
        <p:spPr>
          <a:xfrm>
            <a:off x="11051117" y="3822700"/>
            <a:ext cx="713316" cy="1191684"/>
          </a:xfrm>
          <a:prstGeom prst="rect">
            <a:avLst/>
          </a:prstGeom>
          <a:noFill/>
          <a:ln w="9525">
            <a:noFill/>
          </a:ln>
        </p:spPr>
      </p:pic>
      <p:pic>
        <p:nvPicPr>
          <p:cNvPr id="20" name="Picture 19"/>
          <p:cNvPicPr>
            <a:picLocks noChangeAspect="1"/>
          </p:cNvPicPr>
          <p:nvPr/>
        </p:nvPicPr>
        <p:blipFill rotWithShape="1">
          <a:blip r:embed="rId11">
            <a:extLst>
              <a:ext uri="{28A0092B-C50C-407E-A947-70E740481C1C}">
                <a14:useLocalDpi xmlns:a14="http://schemas.microsoft.com/office/drawing/2010/main" val="0"/>
              </a:ext>
            </a:extLst>
          </a:blip>
          <a:srcRect l="3446" t="3302" r="5354" b="13435"/>
          <a:stretch/>
        </p:blipFill>
        <p:spPr>
          <a:xfrm>
            <a:off x="129837" y="945558"/>
            <a:ext cx="9619530" cy="43037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238</Words>
  <Application>Microsoft Office PowerPoint</Application>
  <PresentationFormat>Widescreen</PresentationFormat>
  <Paragraphs>31</Paragraphs>
  <Slides>14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SimSun</vt:lpstr>
      <vt:lpstr>.VnAvant</vt:lpstr>
      <vt:lpstr>Arial</vt:lpstr>
      <vt:lpstr>Calibri</vt:lpstr>
      <vt:lpstr>Tahoma</vt:lpstr>
      <vt:lpstr>UTM Avo</vt:lpstr>
      <vt:lpstr>VNI-Avo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Admin</cp:lastModifiedBy>
  <cp:revision>7</cp:revision>
  <dcterms:created xsi:type="dcterms:W3CDTF">2021-01-28T08:53:00Z</dcterms:created>
  <dcterms:modified xsi:type="dcterms:W3CDTF">2021-03-22T06:52:09Z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1033-11.2.0.9967</vt:lpwstr>
  </property>
</Properties>
</file>