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6" r:id="rId3"/>
    <p:sldMasterId id="2147483691" r:id="rId4"/>
  </p:sldMasterIdLst>
  <p:notesMasterIdLst>
    <p:notesMasterId r:id="rId24"/>
  </p:notesMasterIdLst>
  <p:sldIdLst>
    <p:sldId id="257" r:id="rId5"/>
    <p:sldId id="258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90" r:id="rId14"/>
    <p:sldId id="289" r:id="rId15"/>
    <p:sldId id="288" r:id="rId16"/>
    <p:sldId id="291" r:id="rId17"/>
    <p:sldId id="266" r:id="rId18"/>
    <p:sldId id="267" r:id="rId19"/>
    <p:sldId id="292" r:id="rId20"/>
    <p:sldId id="269" r:id="rId21"/>
    <p:sldId id="271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3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7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pPr lvl="0" algn="r" eaLnBrk="1" hangingPunct="1"/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pPr lvl="0" algn="r" defTabSz="990600" eaLnBrk="1" hangingPunct="1">
                <a:spcBef>
                  <a:spcPct val="0"/>
                </a:spcBef>
              </a:pPr>
              <a:t>2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pPr lvl="0" eaLnBrk="1" hangingPunct="1">
                <a:buNone/>
              </a:pPr>
              <a:t>16/3/2021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pPr lvl="0" eaLnBrk="1" hangingPunct="1">
                <a:buNone/>
              </a:p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pPr eaLnBrk="1" hangingPunct="1">
                <a:buNone/>
              </a:pPr>
              <a:t>16/3/2021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pPr algn="r" eaLnBrk="1" hangingPunct="1">
                <a:buNone/>
              </a:p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pPr eaLnBrk="1" hangingPunct="1">
                <a:buNone/>
              </a:pPr>
              <a:t>16/3/2021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pPr algn="r" eaLnBrk="1" hangingPunct="1">
                <a:buNone/>
              </a:p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pPr eaLnBrk="1" hangingPunct="1">
                <a:buNone/>
              </a:pPr>
              <a:t>16/3/2021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pPr algn="r" eaLnBrk="1" hangingPunct="1">
                <a:buNone/>
              </a:p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pPr eaLnBrk="1" hangingPunct="1">
                <a:buNone/>
              </a:pPr>
              <a:t>16/3/2021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pPr algn="r" eaLnBrk="1" hangingPunct="1">
                <a:buNone/>
              </a:p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pPr eaLnBrk="1" hangingPunct="1">
                <a:buNone/>
              </a:pPr>
              <a:t>16/3/2021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pPr algn="r" eaLnBrk="1" hangingPunct="1">
                <a:buNone/>
              </a:p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pPr eaLnBrk="1" hangingPunct="1">
                <a:buNone/>
              </a:pPr>
              <a:t>16/3/2021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pPr algn="r" eaLnBrk="1" hangingPunct="1">
                <a:buNone/>
              </a:p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pPr eaLnBrk="1" hangingPunct="1">
                <a:buNone/>
              </a:pPr>
              <a:t>16/3/2021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pPr algn="r" eaLnBrk="1" hangingPunct="1">
                <a:buNone/>
              </a:p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pPr eaLnBrk="1" hangingPunct="1">
                <a:buNone/>
              </a:pPr>
              <a:t>16/3/2021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pPr algn="r" eaLnBrk="1" hangingPunct="1">
                <a:buNone/>
              </a:p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pPr eaLnBrk="1" hangingPunct="1">
                <a:buNone/>
              </a:pPr>
              <a:t>16/3/2021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pPr algn="r" eaLnBrk="1" hangingPunct="1">
                <a:buNone/>
              </a:p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pPr eaLnBrk="1" hangingPunct="1">
                <a:buNone/>
              </a:pPr>
              <a:t>16/3/2021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pPr algn="r" eaLnBrk="1" hangingPunct="1">
                <a:buNone/>
              </a:p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pPr eaLnBrk="1" hangingPunct="1">
                <a:buNone/>
              </a:pPr>
              <a:t>16/3/2021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pPr algn="r" eaLnBrk="1" hangingPunct="1">
                <a:buNone/>
              </a:p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pPr lvl="0" eaLnBrk="1" hangingPunct="1">
                <a:buNone/>
              </a:pPr>
              <a:t>16/3/2021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7B8706-0EF9-4552-8358-8266BEBE0FE7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16/3/2021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43FBFB-2138-40DF-8B32-70A0CD23B045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7B8706-0EF9-4552-8358-8266BEBE0FE7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16/3/2021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43FBFB-2138-40DF-8B32-70A0CD23B045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7B8706-0EF9-4552-8358-8266BEBE0FE7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16/3/2021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43FBFB-2138-40DF-8B32-70A0CD23B045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7B8706-0EF9-4552-8358-8266BEBE0FE7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16/3/2021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43FBFB-2138-40DF-8B32-70A0CD23B045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7B8706-0EF9-4552-8358-8266BEBE0FE7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16/3/2021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43FBFB-2138-40DF-8B32-70A0CD23B045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7B8706-0EF9-4552-8358-8266BEBE0FE7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16/3/2021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43FBFB-2138-40DF-8B32-70A0CD23B045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7B8706-0EF9-4552-8358-8266BEBE0FE7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16/3/2021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43FBFB-2138-40DF-8B32-70A0CD23B045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7B8706-0EF9-4552-8358-8266BEBE0FE7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16/3/2021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43FBFB-2138-40DF-8B32-70A0CD23B045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7B8706-0EF9-4552-8358-8266BEBE0FE7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16/3/2021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43FBFB-2138-40DF-8B32-70A0CD23B045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7B8706-0EF9-4552-8358-8266BEBE0FE7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16/3/2021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43FBFB-2138-40DF-8B32-70A0CD23B045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7B8706-0EF9-4552-8358-8266BEBE0FE7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16/3/2021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43FBFB-2138-40DF-8B32-70A0CD23B045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pPr lvl="0" eaLnBrk="1" hangingPunct="1">
                <a:buNone/>
              </a:pPr>
              <a:t>16/3/2021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7B8706-0EF9-4552-8358-8266BEBE0FE7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16/3/2021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843FBFB-2138-40DF-8B32-70A0CD23B045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905" algn="l" defTabSz="5143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0" y="1236060"/>
            <a:ext cx="12090400" cy="2616097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lnSpc>
                <a:spcPct val="150000"/>
              </a:lnSpc>
              <a:buNone/>
            </a:pPr>
            <a:r>
              <a:rPr sz="54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/>
              </a:rPr>
              <a:t>T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/>
              </a:rPr>
              <a:t>ập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/>
              </a:rPr>
              <a:t>đọc</a:t>
            </a: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8540" y="534504"/>
            <a:ext cx="11688418" cy="49762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7200" dirty="0" smtClean="0">
                <a:latin typeface="UTM Avo" panose="02040603050506020204" charset="0"/>
                <a:cs typeface="UTM Avo" panose="02040603050506020204" charset="0"/>
              </a:rPr>
              <a:t>- Rửa </a:t>
            </a:r>
            <a:r>
              <a:rPr lang="en-US" sz="7200" dirty="0">
                <a:latin typeface="UTM Avo" panose="02040603050506020204" charset="0"/>
                <a:cs typeface="UTM Avo" panose="02040603050506020204" charset="0"/>
              </a:rPr>
              <a:t>tay sạch sẽ bằng xà phòng sau khi đi vệ sinh.</a:t>
            </a:r>
            <a:endParaRPr lang="en-US" sz="7200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01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46" y="1386950"/>
            <a:ext cx="11460372" cy="50748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5400" dirty="0">
                <a:latin typeface="UTM Avo" panose="02040603050506020204" charset="0"/>
                <a:cs typeface="UTM Avo" panose="02040603050506020204" charset="0"/>
              </a:rPr>
              <a:t>Đến địa điểm mới, em cần biết vị trí của nhà vệ sinh</a:t>
            </a:r>
            <a:r>
              <a:rPr lang="en-US" sz="5400" dirty="0" smtClean="0">
                <a:latin typeface="UTM Avo" panose="02040603050506020204" charset="0"/>
                <a:cs typeface="UTM Avo" panose="02040603050506020204" charset="0"/>
              </a:rPr>
              <a:t>.</a:t>
            </a:r>
            <a:r>
              <a:rPr lang="en-US" sz="5400" dirty="0">
                <a:latin typeface="UTM Avo" panose="02040603050506020204" charset="0"/>
                <a:cs typeface="UTM Avo" panose="02040603050506020204" charset="0"/>
              </a:rPr>
              <a:t> Khi có nhiều người cùng sử dụng, em phải xếp hàng theo trật tự.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5400" dirty="0">
              <a:solidFill>
                <a:srgbClr val="0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9" name="Title 8"/>
          <p:cNvSpPr txBox="1">
            <a:spLocks noGrp="1"/>
          </p:cNvSpPr>
          <p:nvPr>
            <p:ph type="title"/>
          </p:nvPr>
        </p:nvSpPr>
        <p:spPr>
          <a:xfrm>
            <a:off x="1322832" y="196571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UTM Avo" panose="02040603050506020204" pitchFamily="18" charset="0"/>
              </a:rPr>
              <a:t>Sử dụng nhà vệ sinh</a:t>
            </a:r>
            <a:endParaRPr lang="en-US" sz="66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6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8540" y="534504"/>
            <a:ext cx="11688418" cy="5878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400" dirty="0">
                <a:latin typeface="UTM Avo" panose="02040603050506020204" charset="0"/>
                <a:cs typeface="UTM Avo" panose="02040603050506020204" charset="0"/>
              </a:rPr>
              <a:t>Khi sử dụng nhà vệ sinh, em nhớ:</a:t>
            </a:r>
          </a:p>
          <a:p>
            <a:pPr marL="0" indent="0" algn="just">
              <a:buNone/>
            </a:pPr>
            <a:r>
              <a:rPr lang="en-US" sz="5400" dirty="0">
                <a:latin typeface="UTM Avo" panose="02040603050506020204" charset="0"/>
                <a:cs typeface="UTM Avo" panose="02040603050506020204" charset="0"/>
              </a:rPr>
              <a:t>- Không giẫm chân lên bồn cầu.</a:t>
            </a:r>
          </a:p>
          <a:p>
            <a:pPr marL="0" indent="0" algn="just">
              <a:buNone/>
            </a:pPr>
            <a:r>
              <a:rPr lang="en-US" sz="5400" dirty="0">
                <a:latin typeface="UTM Avo" panose="02040603050506020204" charset="0"/>
                <a:cs typeface="UTM Avo" panose="02040603050506020204" charset="0"/>
              </a:rPr>
              <a:t>- Đi vệ sinh xong phải xả nước bồn cầu.</a:t>
            </a:r>
          </a:p>
          <a:p>
            <a:pPr marL="0" indent="0" algn="just">
              <a:buNone/>
            </a:pPr>
            <a:r>
              <a:rPr lang="en-US" sz="5400" dirty="0">
                <a:latin typeface="UTM Avo" panose="02040603050506020204" charset="0"/>
                <a:cs typeface="UTM Avo" panose="02040603050506020204" charset="0"/>
              </a:rPr>
              <a:t>- Bỏ rác đúng nơi quy định.</a:t>
            </a:r>
          </a:p>
          <a:p>
            <a:pPr marL="0" indent="0" algn="just">
              <a:buNone/>
            </a:pPr>
            <a:r>
              <a:rPr lang="en-US" sz="5400" dirty="0">
                <a:latin typeface="UTM Avo" panose="02040603050506020204" charset="0"/>
                <a:cs typeface="UTM Avo" panose="02040603050506020204" charset="0"/>
              </a:rPr>
              <a:t>- Rửa tay sạch sẽ bằng xà phòng sau khi đi vệ sinh.</a:t>
            </a:r>
            <a:endParaRPr lang="en-US" sz="5400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69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65120" y="264309"/>
            <a:ext cx="651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UTM Avo" panose="02040603050506020204" pitchFamily="18" charset="0"/>
              </a:rPr>
              <a:t>Sử dụng nhà vệ sinh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14" name="Text Box 4"/>
          <p:cNvSpPr txBox="1"/>
          <p:nvPr/>
        </p:nvSpPr>
        <p:spPr>
          <a:xfrm>
            <a:off x="146304" y="1132078"/>
            <a:ext cx="116367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UTM Avo" panose="02040603050506020204" charset="0"/>
                <a:cs typeface="UTM Avo" panose="02040603050506020204" charset="0"/>
              </a:rPr>
              <a:t>    Đến </a:t>
            </a:r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địa điểm mới, em cần biết vị trí của nhà vệ sinh. Khi có nhiều người cùng sử dụng, em phải xếp hàng theo trật tự.</a:t>
            </a:r>
          </a:p>
          <a:p>
            <a:pPr algn="just"/>
            <a:r>
              <a:rPr lang="en-US" sz="4000" dirty="0" smtClean="0">
                <a:latin typeface="UTM Avo" panose="02040603050506020204" charset="0"/>
                <a:cs typeface="UTM Avo" panose="02040603050506020204" charset="0"/>
              </a:rPr>
              <a:t>  Khi </a:t>
            </a:r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sử dụng nhà vệ sinh, em nhớ:</a:t>
            </a:r>
          </a:p>
          <a:p>
            <a:pPr algn="just"/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- Không giẫm chân lên bồn </a:t>
            </a:r>
            <a:r>
              <a:rPr lang="en-US" sz="4000" dirty="0" smtClean="0">
                <a:latin typeface="UTM Avo" panose="02040603050506020204" charset="0"/>
                <a:cs typeface="UTM Avo" panose="02040603050506020204" charset="0"/>
              </a:rPr>
              <a:t>cầu.</a:t>
            </a:r>
            <a:endParaRPr lang="en-US" sz="4000" dirty="0">
              <a:latin typeface="UTM Avo" panose="02040603050506020204" charset="0"/>
              <a:cs typeface="UTM Avo" panose="02040603050506020204" charset="0"/>
            </a:endParaRPr>
          </a:p>
          <a:p>
            <a:pPr algn="just"/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- Đi vệ sinh xong phải xả nước bồn </a:t>
            </a:r>
            <a:r>
              <a:rPr lang="en-US" sz="4000" dirty="0" smtClean="0">
                <a:latin typeface="UTM Avo" panose="02040603050506020204" charset="0"/>
                <a:cs typeface="UTM Avo" panose="02040603050506020204" charset="0"/>
              </a:rPr>
              <a:t>cầu.</a:t>
            </a:r>
            <a:endParaRPr lang="en-US" sz="4000" dirty="0">
              <a:latin typeface="UTM Avo" panose="02040603050506020204" charset="0"/>
              <a:cs typeface="UTM Avo" panose="02040603050506020204" charset="0"/>
            </a:endParaRPr>
          </a:p>
          <a:p>
            <a:pPr algn="just"/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- Bỏ rác đúng nơi quy </a:t>
            </a:r>
            <a:r>
              <a:rPr lang="en-US" sz="4000" dirty="0" smtClean="0">
                <a:latin typeface="UTM Avo" panose="02040603050506020204" charset="0"/>
                <a:cs typeface="UTM Avo" panose="02040603050506020204" charset="0"/>
              </a:rPr>
              <a:t>định.</a:t>
            </a:r>
            <a:endParaRPr lang="en-US" sz="4000" dirty="0">
              <a:latin typeface="UTM Avo" panose="02040603050506020204" charset="0"/>
              <a:cs typeface="UTM Avo" panose="02040603050506020204" charset="0"/>
            </a:endParaRPr>
          </a:p>
          <a:p>
            <a:pPr algn="just"/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- Rửa tay sạch sẽ bằng xà phòng sau khi đi vệ sinh.</a:t>
            </a:r>
          </a:p>
        </p:txBody>
      </p:sp>
    </p:spTree>
    <p:extLst>
      <p:ext uri="{BB962C8B-B14F-4D97-AF65-F5344CB8AC3E}">
        <p14:creationId xmlns:p14="http://schemas.microsoft.com/office/powerpoint/2010/main" val="3714374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6100" y="216788"/>
            <a:ext cx="10377932" cy="11365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UTM Avo" panose="02040603050506020204" charset="0"/>
                <a:cs typeface="UTM Avo" panose="02040603050506020204" charset="0"/>
              </a:rPr>
              <a:t>Những biển chỉ dẫn nào cho biết có nhà vệ sinh?</a:t>
            </a:r>
            <a:endParaRPr lang="en-US" sz="2800" b="1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1621536"/>
            <a:ext cx="10058400" cy="368164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94944" y="1621536"/>
            <a:ext cx="3499104" cy="34015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23760" y="1901614"/>
            <a:ext cx="3499104" cy="34015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4700" y="68568"/>
            <a:ext cx="11109620" cy="11785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UTM Avo" panose="02040603050506020204" charset="0"/>
                <a:cs typeface="UTM Avo" panose="02040603050506020204" charset="0"/>
              </a:rPr>
              <a:t>Sắp xếp các bức tranh sau theo đúng thứ tự</a:t>
            </a:r>
            <a:endParaRPr lang="en-US" sz="3200" b="1" dirty="0">
              <a:solidFill>
                <a:schemeClr val="tx2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086"/>
            <a:ext cx="12179808" cy="550468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690503" y="1651222"/>
            <a:ext cx="755904" cy="7559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1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10729" y="4374544"/>
            <a:ext cx="755904" cy="7559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2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34599" y="4864874"/>
            <a:ext cx="755904" cy="7559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3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84569" y="1651222"/>
            <a:ext cx="755904" cy="7559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4</a:t>
            </a:r>
            <a:endParaRPr lang="en-US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3803904"/>
            <a:ext cx="5291328" cy="3054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23" y="0"/>
            <a:ext cx="5491073" cy="3378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23" y="3803904"/>
            <a:ext cx="5491073" cy="3035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0"/>
            <a:ext cx="5340096" cy="347606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70432" y="0"/>
            <a:ext cx="755904" cy="7559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1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857744" y="0"/>
            <a:ext cx="755904" cy="7559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2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6304" y="4953000"/>
            <a:ext cx="755904" cy="7559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3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62672" y="3803904"/>
            <a:ext cx="755904" cy="7559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4</a:t>
            </a:r>
            <a:endParaRPr lang="en-US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91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4528" y="148590"/>
            <a:ext cx="11253216" cy="13754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Các biển chỉ dẫn sau ý nói gì?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1743456"/>
            <a:ext cx="5181600" cy="4645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92" y="1743456"/>
            <a:ext cx="5143256" cy="46451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4528" y="1865376"/>
            <a:ext cx="719328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1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12992" y="1743456"/>
            <a:ext cx="719328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2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5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9744" y="755302"/>
            <a:ext cx="10387584" cy="54604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charset="0"/>
                <a:cs typeface="Times New Roman" panose="02020603050405020304" pitchFamily="18" charset="0"/>
              </a:rPr>
              <a:t>Viết </a:t>
            </a:r>
            <a:r>
              <a:rPr lang="en-US" sz="3000" b="1" noProof="0" dirty="0" smtClean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charset="0"/>
                <a:cs typeface="Times New Roman" panose="02020603050405020304" pitchFamily="18" charset="0"/>
              </a:rPr>
              <a:t>lời khuyên phù hợp với một trong hai hình sau: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" b="39903"/>
          <a:stretch/>
        </p:blipFill>
        <p:spPr bwMode="auto">
          <a:xfrm>
            <a:off x="1208038" y="4277797"/>
            <a:ext cx="9629619" cy="247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54470" y="4367079"/>
            <a:ext cx="774089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Không giẫm chân lên bồn cầu.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38" y="1438539"/>
            <a:ext cx="4340697" cy="2702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48" y="1438538"/>
            <a:ext cx="4205209" cy="27020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2930" y="5187981"/>
            <a:ext cx="9271502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 vệ sinh xong phải đậy nắp bồn cầu.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 eaLnBrk="1" hangingPunct="1">
              <a:buNone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VNI-Avo" pitchFamily="2" charset="0"/>
              </a:rPr>
              <a:t>KHÔÛI ÑOÄNG</a:t>
            </a:r>
            <a:endParaRPr lang="en-US" altLang="en-US" sz="6400" b="0" dirty="0">
              <a:latin typeface="VNI-Avo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65120" y="264309"/>
            <a:ext cx="651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UTM Avo" panose="02040603050506020204" pitchFamily="18" charset="0"/>
              </a:rPr>
              <a:t>Sử dụng nhà vệ sinh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14" name="Text Box 4"/>
          <p:cNvSpPr txBox="1"/>
          <p:nvPr/>
        </p:nvSpPr>
        <p:spPr>
          <a:xfrm>
            <a:off x="146304" y="1132078"/>
            <a:ext cx="116367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UTM Avo" panose="02040603050506020204" charset="0"/>
                <a:cs typeface="UTM Avo" panose="02040603050506020204" charset="0"/>
              </a:rPr>
              <a:t>    Đến </a:t>
            </a:r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địa điểm mới, em cần biết vị trí của nhà vệ sinh. Khi có nhiều người cùng sử dụng, em phải xếp hàng theo trật tự.</a:t>
            </a:r>
          </a:p>
          <a:p>
            <a:pPr algn="just"/>
            <a:r>
              <a:rPr lang="en-US" sz="4000" dirty="0" smtClean="0">
                <a:latin typeface="UTM Avo" panose="02040603050506020204" charset="0"/>
                <a:cs typeface="UTM Avo" panose="02040603050506020204" charset="0"/>
              </a:rPr>
              <a:t>  Khi </a:t>
            </a:r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sử dụng nhà vệ sinh, em nhớ:</a:t>
            </a:r>
          </a:p>
          <a:p>
            <a:pPr algn="just"/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- Không giẫm chân lên bồn </a:t>
            </a:r>
            <a:r>
              <a:rPr lang="en-US" sz="4000" dirty="0" smtClean="0">
                <a:latin typeface="UTM Avo" panose="02040603050506020204" charset="0"/>
                <a:cs typeface="UTM Avo" panose="02040603050506020204" charset="0"/>
              </a:rPr>
              <a:t>cầu.</a:t>
            </a:r>
            <a:endParaRPr lang="en-US" sz="4000" dirty="0">
              <a:latin typeface="UTM Avo" panose="02040603050506020204" charset="0"/>
              <a:cs typeface="UTM Avo" panose="02040603050506020204" charset="0"/>
            </a:endParaRPr>
          </a:p>
          <a:p>
            <a:pPr algn="just"/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- Đi vệ sinh xong phải xả nước bồn </a:t>
            </a:r>
            <a:r>
              <a:rPr lang="en-US" sz="4000" dirty="0" smtClean="0">
                <a:latin typeface="UTM Avo" panose="02040603050506020204" charset="0"/>
                <a:cs typeface="UTM Avo" panose="02040603050506020204" charset="0"/>
              </a:rPr>
              <a:t>cầu.</a:t>
            </a:r>
            <a:endParaRPr lang="en-US" sz="4000" dirty="0">
              <a:latin typeface="UTM Avo" panose="02040603050506020204" charset="0"/>
              <a:cs typeface="UTM Avo" panose="02040603050506020204" charset="0"/>
            </a:endParaRPr>
          </a:p>
          <a:p>
            <a:pPr algn="just"/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- Bỏ rác đúng nơi quy </a:t>
            </a:r>
            <a:r>
              <a:rPr lang="en-US" sz="4000" dirty="0" smtClean="0">
                <a:latin typeface="UTM Avo" panose="02040603050506020204" charset="0"/>
                <a:cs typeface="UTM Avo" panose="02040603050506020204" charset="0"/>
              </a:rPr>
              <a:t>định.</a:t>
            </a:r>
            <a:endParaRPr lang="en-US" sz="4000" dirty="0">
              <a:latin typeface="UTM Avo" panose="02040603050506020204" charset="0"/>
              <a:cs typeface="UTM Avo" panose="02040603050506020204" charset="0"/>
            </a:endParaRPr>
          </a:p>
          <a:p>
            <a:pPr algn="just"/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- Rửa tay sạch sẽ bằng xà phòng sau khi đi vệ sinh.</a:t>
            </a:r>
          </a:p>
        </p:txBody>
      </p:sp>
    </p:spTree>
    <p:extLst>
      <p:ext uri="{BB962C8B-B14F-4D97-AF65-F5344CB8AC3E}">
        <p14:creationId xmlns:p14="http://schemas.microsoft.com/office/powerpoint/2010/main" val="668202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38" y="1569831"/>
            <a:ext cx="11460372" cy="2894496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8000" dirty="0">
                <a:latin typeface="UTM Avo" panose="02040603050506020204" charset="0"/>
                <a:cs typeface="UTM Avo" panose="02040603050506020204" charset="0"/>
              </a:rPr>
              <a:t>Đến địa điểm mới, em cần biết vị trí của nhà vệ sinh.</a:t>
            </a:r>
            <a:endParaRPr lang="en-US" sz="6500" dirty="0">
              <a:solidFill>
                <a:srgbClr val="0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9" name="Title 8"/>
          <p:cNvSpPr txBox="1">
            <a:spLocks noGrp="1"/>
          </p:cNvSpPr>
          <p:nvPr>
            <p:ph type="title"/>
          </p:nvPr>
        </p:nvSpPr>
        <p:spPr>
          <a:xfrm>
            <a:off x="1310640" y="403835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UTM Avo" panose="02040603050506020204" pitchFamily="18" charset="0"/>
              </a:rPr>
              <a:t>Sử dụng nhà vệ sinh</a:t>
            </a:r>
            <a:endParaRPr lang="en-US" sz="66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28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8540" y="534504"/>
            <a:ext cx="11688418" cy="4525963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7200" dirty="0">
                <a:latin typeface="UTM Avo" panose="02040603050506020204" charset="0"/>
                <a:cs typeface="UTM Avo" panose="02040603050506020204" charset="0"/>
              </a:rPr>
              <a:t>Khi có nhiều người cùng sử dụng, em phải xếp hàng theo trật tự.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5532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8540" y="534504"/>
            <a:ext cx="11688418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7200" dirty="0">
                <a:latin typeface="UTM Avo" panose="02040603050506020204" charset="0"/>
                <a:cs typeface="UTM Avo" panose="02040603050506020204" charset="0"/>
              </a:rPr>
              <a:t>Khi sử dụng nhà vệ sinh, em nhớ:</a:t>
            </a:r>
            <a:endParaRPr lang="en-US" sz="7200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373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8540" y="534504"/>
            <a:ext cx="11688418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7200" dirty="0">
                <a:latin typeface="UTM Avo" panose="02040603050506020204" charset="0"/>
                <a:cs typeface="UTM Avo" panose="02040603050506020204" charset="0"/>
              </a:rPr>
              <a:t>- Không giẫm chân lên bồn cầu.</a:t>
            </a:r>
            <a:endParaRPr lang="en-US" sz="7200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58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8540" y="534504"/>
            <a:ext cx="11688418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7200" dirty="0">
                <a:latin typeface="UTM Avo" panose="02040603050506020204" charset="0"/>
                <a:cs typeface="UTM Avo" panose="02040603050506020204" charset="0"/>
              </a:rPr>
              <a:t>- Đi vệ sinh xong phải xả nước bồn cầu.</a:t>
            </a:r>
            <a:endParaRPr lang="en-US" sz="7200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01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1964" y="912456"/>
            <a:ext cx="11688418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6600" dirty="0" smtClean="0">
                <a:latin typeface="UTM Avo" panose="02040603050506020204" charset="0"/>
                <a:cs typeface="UTM Avo" panose="02040603050506020204" charset="0"/>
              </a:rPr>
              <a:t>- </a:t>
            </a:r>
            <a:r>
              <a:rPr lang="en-US" sz="6600" dirty="0">
                <a:latin typeface="UTM Avo" panose="02040603050506020204" charset="0"/>
                <a:cs typeface="UTM Avo" panose="02040603050506020204" charset="0"/>
              </a:rPr>
              <a:t>Bỏ rác đúng nơi quy định.</a:t>
            </a:r>
            <a:endParaRPr lang="en-US" sz="6600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32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438</Words>
  <Application>Microsoft Office PowerPoint</Application>
  <PresentationFormat>Widescreen</PresentationFormat>
  <Paragraphs>50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SimSun</vt:lpstr>
      <vt:lpstr>.VnAvant</vt:lpstr>
      <vt:lpstr>Arial</vt:lpstr>
      <vt:lpstr>Calibri</vt:lpstr>
      <vt:lpstr>Calibri Light</vt:lpstr>
      <vt:lpstr>等线</vt:lpstr>
      <vt:lpstr>等线 Light</vt:lpstr>
      <vt:lpstr>HP001 4 hàng</vt:lpstr>
      <vt:lpstr>Times New Roman</vt:lpstr>
      <vt:lpstr>UTM Avo</vt:lpstr>
      <vt:lpstr>VNI-Avo</vt:lpstr>
      <vt:lpstr>1_Office Theme</vt:lpstr>
      <vt:lpstr>Office 主题</vt:lpstr>
      <vt:lpstr>2_Office Theme</vt:lpstr>
      <vt:lpstr>3_Office Theme</vt:lpstr>
      <vt:lpstr>PowerPoint Presentation</vt:lpstr>
      <vt:lpstr>PowerPoint Presentation</vt:lpstr>
      <vt:lpstr>PowerPoint Presentation</vt:lpstr>
      <vt:lpstr>Sử dụng nhà vệ sinh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Sử dụng nhà vệ sinh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20</cp:revision>
  <dcterms:created xsi:type="dcterms:W3CDTF">2021-01-26T07:07:00Z</dcterms:created>
  <dcterms:modified xsi:type="dcterms:W3CDTF">2021-03-16T06:14:37Z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