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8"/>
  </p:notesMasterIdLst>
  <p:sldIdLst>
    <p:sldId id="269" r:id="rId3"/>
    <p:sldId id="270" r:id="rId4"/>
    <p:sldId id="257" r:id="rId5"/>
    <p:sldId id="259" r:id="rId6"/>
    <p:sldId id="271" r:id="rId7"/>
    <p:sldId id="272" r:id="rId8"/>
    <p:sldId id="273" r:id="rId9"/>
    <p:sldId id="274" r:id="rId10"/>
    <p:sldId id="275" r:id="rId11"/>
    <p:sldId id="276" r:id="rId12"/>
    <p:sldId id="278" r:id="rId13"/>
    <p:sldId id="279" r:id="rId14"/>
    <p:sldId id="262" r:id="rId15"/>
    <p:sldId id="263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94660"/>
  </p:normalViewPr>
  <p:slideViewPr>
    <p:cSldViewPr snapToGrid="0">
      <p:cViewPr varScale="1">
        <p:scale>
          <a:sx n="79" d="100"/>
          <a:sy n="79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9F980-A27F-4319-9015-ED8B1B8D09F6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5087C-BE0E-4987-9CA5-9A6F1A0D0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0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pPr lvl="0" algn="r" eaLnBrk="1" hangingPunct="1"/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994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11A2E-1AFB-4935-A1DD-57BB5916B8F8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0" y="1236060"/>
            <a:ext cx="12090400" cy="2616097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 eaLnBrk="1" hangingPunct="1">
              <a:lnSpc>
                <a:spcPct val="150000"/>
              </a:lnSpc>
              <a:buNone/>
            </a:pPr>
            <a:r>
              <a:rPr sz="5400" b="1" dirty="0">
                <a:solidFill>
                  <a:srgbClr val="FF0000"/>
                </a:solidFill>
                <a:latin typeface="UTM Avo" panose="02040603050506020204"/>
              </a:rPr>
              <a:t>Chào mừng các con đến với tiết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/>
              </a:rPr>
              <a:t>T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/>
              </a:rPr>
              <a:t>ập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/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3433150100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/>
          <p:nvPr/>
        </p:nvSpPr>
        <p:spPr>
          <a:xfrm>
            <a:off x="257048" y="759932"/>
            <a:ext cx="11624945" cy="4447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6600" dirty="0">
                <a:latin typeface="UTM Avo" panose="02040603050506020204" charset="0"/>
                <a:cs typeface="UTM Avo" panose="02040603050506020204" charset="0"/>
              </a:rPr>
              <a:t>4. Không để vòi hoa sen chảy liên tục quá năm phút trong khi tắm.</a:t>
            </a:r>
            <a:endParaRPr lang="en-US" sz="6600" dirty="0">
              <a:latin typeface="UTM Avo" panose="02040603050506020204" charset="0"/>
              <a:cs typeface="UTM Avo" panose="020406030505060202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0525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249422" y="0"/>
            <a:ext cx="6601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UTM Avo" panose="02040603050506020204" charset="0"/>
                <a:cs typeface="UTM Avo" panose="02040603050506020204" charset="0"/>
                <a:sym typeface="+mn-ea"/>
              </a:rPr>
              <a:t>Tiết kiệm nước</a:t>
            </a:r>
            <a:endParaRPr lang="en-US" sz="6000" b="1" dirty="0">
              <a:latin typeface="UTM Avo" panose="02040603050506020204" charset="0"/>
              <a:cs typeface="UTM Avo" panose="02040603050506020204" charset="0"/>
              <a:sym typeface="+mn-ea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0" y="1015663"/>
            <a:ext cx="11624945" cy="539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smtClean="0">
                <a:latin typeface="UTM Avo" panose="02040603050506020204" charset="0"/>
                <a:cs typeface="UTM Avo" panose="02040603050506020204" charset="0"/>
              </a:rPr>
              <a:t>   Tong</a:t>
            </a:r>
            <a:r>
              <a:rPr lang="en-US" sz="4800" dirty="0">
                <a:latin typeface="UTM Avo" panose="02040603050506020204" charset="0"/>
                <a:cs typeface="UTM Avo" panose="02040603050506020204" charset="0"/>
              </a:rPr>
              <a:t>...tong...tong. Vòi nước trong nhà tắm đang rò rỉ. Bé cùng bố vừa sửa vòi nước vừa nghĩ được bốn cách tiết kiệm nước trong nhà.</a:t>
            </a:r>
          </a:p>
          <a:p>
            <a:pPr algn="just">
              <a:lnSpc>
                <a:spcPct val="150000"/>
              </a:lnSpc>
            </a:pPr>
            <a:endParaRPr lang="en-US" sz="4400" dirty="0">
              <a:latin typeface="UTM Avo" panose="0204060305050602020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945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499872" y="112616"/>
            <a:ext cx="1147267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4000" dirty="0" smtClean="0">
                <a:latin typeface="UTM Avo" panose="02040603050506020204" charset="0"/>
                <a:cs typeface="UTM Avo" panose="02040603050506020204" charset="0"/>
              </a:rPr>
              <a:t>Tắt </a:t>
            </a:r>
            <a:r>
              <a:rPr lang="en-US" sz="4000" dirty="0">
                <a:latin typeface="UTM Avo" panose="02040603050506020204" charset="0"/>
                <a:cs typeface="UTM Avo" panose="02040603050506020204" charset="0"/>
              </a:rPr>
              <a:t>vòi nước </a:t>
            </a:r>
            <a:r>
              <a:rPr lang="en-US" sz="4000" dirty="0" smtClean="0">
                <a:latin typeface="UTM Avo" panose="02040603050506020204" charset="0"/>
                <a:cs typeface="UTM Avo" panose="02040603050506020204" charset="0"/>
              </a:rPr>
              <a:t>trong khi </a:t>
            </a:r>
            <a:r>
              <a:rPr lang="en-US" sz="4000" dirty="0">
                <a:latin typeface="UTM Avo" panose="02040603050506020204" charset="0"/>
                <a:cs typeface="UTM Avo" panose="02040603050506020204" charset="0"/>
              </a:rPr>
              <a:t>cọ rửa bát đũa, xoong </a:t>
            </a:r>
            <a:r>
              <a:rPr lang="en-US" sz="4000" dirty="0" smtClean="0">
                <a:latin typeface="UTM Avo" panose="02040603050506020204" charset="0"/>
                <a:cs typeface="UTM Avo" panose="02040603050506020204" charset="0"/>
              </a:rPr>
              <a:t>nồi.</a:t>
            </a:r>
          </a:p>
          <a:p>
            <a:pPr marL="514350" indent="-514350">
              <a:lnSpc>
                <a:spcPct val="150000"/>
              </a:lnSpc>
              <a:buAutoNum type="arabicPeriod" startAt="2"/>
            </a:pPr>
            <a:r>
              <a:rPr lang="en-US" sz="4000" dirty="0" smtClean="0">
                <a:latin typeface="UTM Avo" panose="02040603050506020204" charset="0"/>
                <a:cs typeface="UTM Avo" panose="02040603050506020204" charset="0"/>
                <a:sym typeface="+mn-ea"/>
              </a:rPr>
              <a:t>Tắt </a:t>
            </a:r>
            <a:r>
              <a:rPr lang="en-US" sz="4000" dirty="0">
                <a:latin typeface="UTM Avo" panose="02040603050506020204" charset="0"/>
                <a:cs typeface="UTM Avo" panose="02040603050506020204" charset="0"/>
                <a:sym typeface="+mn-ea"/>
              </a:rPr>
              <a:t>vòi nước trong khi đánh răng, xát xà phòng rửa tay</a:t>
            </a:r>
            <a:r>
              <a:rPr lang="en-US" sz="4000" dirty="0" smtClean="0">
                <a:latin typeface="UTM Avo" panose="02040603050506020204" charset="0"/>
                <a:cs typeface="UTM Avo" panose="02040603050506020204" charset="0"/>
                <a:sym typeface="+mn-ea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 startAt="3"/>
            </a:pPr>
            <a:r>
              <a:rPr lang="en-US" sz="4000" dirty="0" smtClean="0">
                <a:latin typeface="UTM Avo" panose="02040603050506020204" charset="0"/>
                <a:cs typeface="UTM Avo" panose="02040603050506020204" charset="0"/>
              </a:rPr>
              <a:t>Dùng </a:t>
            </a:r>
            <a:r>
              <a:rPr lang="en-US" sz="4000" dirty="0">
                <a:latin typeface="UTM Avo" panose="02040603050506020204" charset="0"/>
                <a:cs typeface="UTM Avo" panose="02040603050506020204" charset="0"/>
              </a:rPr>
              <a:t>nước rửa rau để tưới cây</a:t>
            </a:r>
            <a:r>
              <a:rPr lang="en-US" sz="4000" dirty="0" smtClean="0">
                <a:latin typeface="UTM Avo" panose="02040603050506020204" charset="0"/>
                <a:cs typeface="UTM Avo" panose="0204060305050602020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UTM Avo" panose="02040603050506020204" charset="0"/>
                <a:cs typeface="UTM Avo" panose="02040603050506020204" charset="0"/>
              </a:rPr>
              <a:t>4.  </a:t>
            </a:r>
            <a:r>
              <a:rPr lang="en-US" sz="4000" dirty="0">
                <a:latin typeface="UTM Avo" panose="02040603050506020204" charset="0"/>
                <a:cs typeface="UTM Avo" panose="02040603050506020204" charset="0"/>
              </a:rPr>
              <a:t>Không để vòi hoa sen chảy liên tục quá năm phút trong khi tắm</a:t>
            </a:r>
            <a:r>
              <a:rPr lang="en-US" sz="4000" dirty="0" smtClean="0">
                <a:latin typeface="UTM Avo" panose="02040603050506020204" charset="0"/>
                <a:cs typeface="UTM Avo" panose="02040603050506020204" charset="0"/>
              </a:rPr>
              <a:t>.</a:t>
            </a:r>
            <a:endParaRPr lang="en-US" sz="4000" dirty="0">
              <a:latin typeface="UTM Avo" panose="0204060305050602020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842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4225" y="361315"/>
            <a:ext cx="10931525" cy="70548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4000" dirty="0" err="1"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Tìm tiếng có vần oong?</a:t>
            </a:r>
            <a:endParaRPr lang="en-US" sz="4000" dirty="0">
              <a:latin typeface="UTM Avo" panose="02040603050506020204" charset="0"/>
              <a:ea typeface="Arial-Rounded" panose="020B0500000000000000" pitchFamily="34" charset="0"/>
              <a:cs typeface="UTM Avo" panose="02040603050506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155" y="1318260"/>
            <a:ext cx="7779385" cy="453834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409950" y="1346200"/>
            <a:ext cx="3122930" cy="20974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4225" y="361315"/>
            <a:ext cx="10931525" cy="70548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Bài đọc trên viết về điều gì?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86689" y="1554480"/>
            <a:ext cx="9518015" cy="24444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b="1" dirty="0" smtClean="0"/>
              <a:t>Bài đọc trên viết </a:t>
            </a:r>
            <a:r>
              <a:rPr lang="en-US" sz="6600" b="1" dirty="0"/>
              <a:t>về </a:t>
            </a:r>
            <a:r>
              <a:rPr lang="en-US" sz="6600" b="1" dirty="0" smtClean="0"/>
              <a:t>việc</a:t>
            </a:r>
          </a:p>
          <a:p>
            <a:r>
              <a:rPr lang="en-US" sz="6600" b="1" dirty="0" smtClean="0"/>
              <a:t> </a:t>
            </a:r>
            <a:r>
              <a:rPr lang="en-US" sz="6600" b="1" dirty="0"/>
              <a:t>tiết kiệm </a:t>
            </a:r>
            <a:r>
              <a:rPr lang="en-US" sz="6600" b="1" dirty="0" smtClean="0"/>
              <a:t>nước.</a:t>
            </a:r>
            <a:endParaRPr lang="en-US" sz="6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1" animBg="1"/>
      <p:bldP spid="3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4225" y="361315"/>
            <a:ext cx="10931525" cy="58229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dirty="0"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Viết lời khuyên phù hợp với tranh.</a:t>
            </a:r>
          </a:p>
        </p:txBody>
      </p:sp>
      <p:pic>
        <p:nvPicPr>
          <p:cNvPr id="2" name="Picture 1" descr="D:\AAA\1.PNG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77568" y="943610"/>
            <a:ext cx="6790944" cy="347472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45959" y="4751705"/>
            <a:ext cx="10287889" cy="15074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Nên tắt vòi nước trước khi ra ngoài.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1" animBg="1"/>
      <p:bldP spid="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0" y="130582"/>
            <a:ext cx="2865120" cy="646331"/>
            <a:chOff x="0" y="142774"/>
            <a:chExt cx="2863273" cy="646331"/>
          </a:xfrm>
        </p:grpSpPr>
        <p:sp>
          <p:nvSpPr>
            <p:cNvPr id="35" name="Freeform: Shape 34"/>
            <p:cNvSpPr/>
            <p:nvPr/>
          </p:nvSpPr>
          <p:spPr bwMode="auto">
            <a:xfrm>
              <a:off x="0" y="142774"/>
              <a:ext cx="2863273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9B02"/>
            </a:solidFill>
            <a:ln w="28575">
              <a:solidFill>
                <a:srgbClr val="E89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/>
            <p:cNvSpPr txBox="1">
              <a:spLocks noChangeArrowheads="1"/>
            </p:cNvSpPr>
            <p:nvPr/>
          </p:nvSpPr>
          <p:spPr bwMode="auto">
            <a:xfrm>
              <a:off x="491332" y="142774"/>
              <a:ext cx="153866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hangingPunct="1"/>
              <a:r>
                <a:rPr lang="en-US" altLang="zh-CN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 CÂU ĐỐ</a:t>
              </a:r>
              <a:endParaRPr lang="zh-CN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5" name="4"/>
          <p:cNvCxnSpPr/>
          <p:nvPr/>
        </p:nvCxnSpPr>
        <p:spPr>
          <a:xfrm>
            <a:off x="7666057" y="5171007"/>
            <a:ext cx="421322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"/>
          <p:cNvCxnSpPr/>
          <p:nvPr/>
        </p:nvCxnSpPr>
        <p:spPr>
          <a:xfrm>
            <a:off x="7797765" y="3495645"/>
            <a:ext cx="364013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"/>
          <p:cNvCxnSpPr/>
          <p:nvPr/>
        </p:nvCxnSpPr>
        <p:spPr>
          <a:xfrm>
            <a:off x="7439398" y="1814110"/>
            <a:ext cx="421322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"/>
          <p:cNvSpPr/>
          <p:nvPr/>
        </p:nvSpPr>
        <p:spPr>
          <a:xfrm>
            <a:off x="233331" y="2092108"/>
            <a:ext cx="6515728" cy="3760041"/>
          </a:xfrm>
          <a:prstGeom prst="decagon">
            <a:avLst/>
          </a:prstGeom>
          <a:solidFill>
            <a:srgbClr val="89C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Freeform 7"/>
          <p:cNvSpPr/>
          <p:nvPr/>
        </p:nvSpPr>
        <p:spPr bwMode="auto">
          <a:xfrm flipH="1">
            <a:off x="5672062" y="1851549"/>
            <a:ext cx="1584325" cy="4233862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21920" tIns="60960" rIns="121920" bIns="60960"/>
          <a:lstStyle/>
          <a:p>
            <a:pPr>
              <a:defRPr/>
            </a:pPr>
            <a:endParaRPr lang="zh-CN" altLang="en-US" sz="24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46977" y="2496189"/>
            <a:ext cx="5759670" cy="27837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Cái gì lỏng ở quanh đây,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Nắng lên kết cánh mà bay về trời,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Lạnh thì trở lại xuống chơi,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Chờ khi gặp nóng tức thời bay lên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- Đố là gì?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43" y="301083"/>
            <a:ext cx="2525201" cy="1436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46" y="1938745"/>
            <a:ext cx="2753974" cy="14615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18" y="3524898"/>
            <a:ext cx="2987894" cy="15031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602" y="5219020"/>
            <a:ext cx="2853749" cy="157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23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50088" y="1009936"/>
            <a:ext cx="2988859" cy="8461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 đọc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3910" y="2005965"/>
            <a:ext cx="819213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Tiết kiệm nước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208280" y="759932"/>
            <a:ext cx="116249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UTM Avo" panose="02040603050506020204" charset="0"/>
                <a:cs typeface="UTM Avo" panose="02040603050506020204" charset="0"/>
              </a:rPr>
              <a:t>   Tong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...tong...tong. Vòi nước trong nhà tắm đang rò rỉ. Bé cùng bố vừa sửa vòi nước vừa nghĩ được bốn cách tiết kiệm nước trong nhà.</a:t>
            </a:r>
          </a:p>
          <a:p>
            <a:pPr algn="just"/>
            <a:endParaRPr lang="en-US" sz="2400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011168" y="2294984"/>
            <a:ext cx="8084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UTM Avo" panose="02040603050506020204" charset="0"/>
                <a:cs typeface="UTM Avo" panose="02040603050506020204" charset="0"/>
              </a:rPr>
              <a:t>1. Tắt 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vòi nước </a:t>
            </a:r>
            <a:r>
              <a:rPr lang="en-US" sz="3200" dirty="0" smtClean="0">
                <a:latin typeface="UTM Avo" panose="02040603050506020204" charset="0"/>
                <a:cs typeface="UTM Avo" panose="02040603050506020204" charset="0"/>
              </a:rPr>
              <a:t>trong khi 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cọ rửa bát đũa, xoong </a:t>
            </a:r>
            <a:r>
              <a:rPr lang="en-US" sz="3200" dirty="0" smtClean="0">
                <a:latin typeface="UTM Avo" panose="02040603050506020204" charset="0"/>
                <a:cs typeface="UTM Avo" panose="02040603050506020204" charset="0"/>
              </a:rPr>
              <a:t>nồi.</a:t>
            </a:r>
            <a:endParaRPr lang="en-US" sz="3200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79953" y="5398555"/>
            <a:ext cx="7462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UTM Avo" panose="02040603050506020204" charset="0"/>
                <a:cs typeface="UTM Avo" panose="02040603050506020204" charset="0"/>
              </a:rPr>
              <a:t>3. Dùng 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nước rửa rau để tưới </a:t>
            </a:r>
            <a:r>
              <a:rPr lang="en-US" sz="3200" dirty="0" smtClean="0">
                <a:latin typeface="UTM Avo" panose="02040603050506020204" charset="0"/>
                <a:cs typeface="UTM Avo" panose="02040603050506020204" charset="0"/>
              </a:rPr>
              <a:t>cây.</a:t>
            </a:r>
            <a:endParaRPr lang="en-US" sz="3200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4011168" y="3394788"/>
            <a:ext cx="4891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UTM Avo" panose="02040603050506020204" charset="0"/>
                <a:cs typeface="UTM Avo" panose="02040603050506020204" charset="0"/>
                <a:sym typeface="+mn-ea"/>
              </a:rPr>
              <a:t>2. Tắt 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  <a:sym typeface="+mn-ea"/>
              </a:rPr>
              <a:t>vòi nước </a:t>
            </a:r>
            <a:r>
              <a:rPr lang="en-US" sz="3200" dirty="0" smtClean="0">
                <a:latin typeface="UTM Avo" panose="02040603050506020204" charset="0"/>
                <a:cs typeface="UTM Avo" panose="02040603050506020204" charset="0"/>
                <a:sym typeface="+mn-ea"/>
              </a:rPr>
              <a:t>trong khi 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  <a:sym typeface="+mn-ea"/>
              </a:rPr>
              <a:t>đánh răng, xát xà phòng rửa tay.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445201" y="5865691"/>
            <a:ext cx="8345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UTM Avo" panose="02040603050506020204" charset="0"/>
                <a:cs typeface="UTM Avo" panose="02040603050506020204" charset="0"/>
              </a:rPr>
              <a:t>4. Không 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để vòi hoa sen chảy liên tục quá năm phút trong khi </a:t>
            </a:r>
            <a:r>
              <a:rPr lang="en-US" sz="3200" dirty="0" smtClean="0">
                <a:latin typeface="UTM Avo" panose="02040603050506020204" charset="0"/>
                <a:cs typeface="UTM Avo" panose="02040603050506020204" charset="0"/>
              </a:rPr>
              <a:t>tắm.</a:t>
            </a:r>
            <a:endParaRPr lang="en-US" sz="3200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3846830" y="83552"/>
            <a:ext cx="402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UTM Avo" panose="02040603050506020204" charset="0"/>
                <a:cs typeface="UTM Avo" panose="02040603050506020204" charset="0"/>
                <a:sym typeface="+mn-ea"/>
              </a:rPr>
              <a:t>Tiết kiệm nước</a:t>
            </a:r>
            <a:endParaRPr lang="en-US" sz="3600" b="1" dirty="0">
              <a:latin typeface="UTM Avo" panose="02040603050506020204" charset="0"/>
              <a:cs typeface="UTM Avo" panose="02040603050506020204" charset="0"/>
              <a:sym typeface="+mn-e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45" y="2294984"/>
            <a:ext cx="3535485" cy="14845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462" y="2956610"/>
            <a:ext cx="2786761" cy="18776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45" y="3895421"/>
            <a:ext cx="2918624" cy="15031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463" y="5091920"/>
            <a:ext cx="2786761" cy="1692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261614" y="278624"/>
            <a:ext cx="6601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UTM Avo" panose="02040603050506020204" charset="0"/>
                <a:cs typeface="UTM Avo" panose="02040603050506020204" charset="0"/>
                <a:sym typeface="+mn-ea"/>
              </a:rPr>
              <a:t>Tiết kiệm nước</a:t>
            </a:r>
            <a:endParaRPr lang="en-US" sz="6000" b="1" dirty="0">
              <a:latin typeface="UTM Avo" panose="02040603050506020204" charset="0"/>
              <a:cs typeface="UTM Avo" panose="02040603050506020204" charset="0"/>
              <a:sym typeface="+mn-ea"/>
            </a:endParaRPr>
          </a:p>
        </p:txBody>
      </p:sp>
      <p:sp>
        <p:nvSpPr>
          <p:cNvPr id="3" name="Text Box 4"/>
          <p:cNvSpPr txBox="1"/>
          <p:nvPr/>
        </p:nvSpPr>
        <p:spPr>
          <a:xfrm>
            <a:off x="232664" y="1454876"/>
            <a:ext cx="11624945" cy="266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6000" dirty="0" smtClean="0">
                <a:latin typeface="UTM Avo" panose="02040603050506020204" charset="0"/>
                <a:cs typeface="UTM Avo" panose="02040603050506020204" charset="0"/>
              </a:rPr>
              <a:t>   Tong</a:t>
            </a:r>
            <a:r>
              <a:rPr lang="en-US" sz="6000" dirty="0">
                <a:latin typeface="UTM Avo" panose="02040603050506020204" charset="0"/>
                <a:cs typeface="UTM Avo" panose="02040603050506020204" charset="0"/>
              </a:rPr>
              <a:t>...tong...</a:t>
            </a:r>
            <a:r>
              <a:rPr lang="en-US" sz="6000" dirty="0" smtClean="0">
                <a:latin typeface="UTM Avo" panose="02040603050506020204" charset="0"/>
                <a:cs typeface="UTM Avo" panose="02040603050506020204" charset="0"/>
              </a:rPr>
              <a:t>tong. Vòi </a:t>
            </a:r>
            <a:r>
              <a:rPr lang="en-US" sz="6000" dirty="0">
                <a:latin typeface="UTM Avo" panose="02040603050506020204" charset="0"/>
                <a:cs typeface="UTM Avo" panose="02040603050506020204" charset="0"/>
              </a:rPr>
              <a:t>nước trong nhà tắm đang rò rỉ. </a:t>
            </a:r>
          </a:p>
        </p:txBody>
      </p:sp>
    </p:spTree>
    <p:extLst>
      <p:ext uri="{BB962C8B-B14F-4D97-AF65-F5344CB8AC3E}">
        <p14:creationId xmlns:p14="http://schemas.microsoft.com/office/powerpoint/2010/main" val="2179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/>
          <p:nvPr/>
        </p:nvSpPr>
        <p:spPr>
          <a:xfrm>
            <a:off x="257048" y="759932"/>
            <a:ext cx="11624945" cy="405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6000" dirty="0">
                <a:latin typeface="UTM Avo" panose="02040603050506020204" charset="0"/>
                <a:cs typeface="UTM Avo" panose="02040603050506020204" charset="0"/>
              </a:rPr>
              <a:t>Bé cùng bố vừa sửa vòi nước vừa nghĩ được bốn cách tiết kiệm nước trong nhà.</a:t>
            </a:r>
            <a:endParaRPr lang="en-US" sz="6000" dirty="0">
              <a:latin typeface="UTM Avo" panose="0204060305050602020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75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/>
          <p:nvPr/>
        </p:nvSpPr>
        <p:spPr>
          <a:xfrm>
            <a:off x="475488" y="1075784"/>
            <a:ext cx="11192256" cy="292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dirty="0" smtClean="0">
                <a:latin typeface="UTM Avo" panose="02040603050506020204" charset="0"/>
                <a:cs typeface="UTM Avo" panose="02040603050506020204" charset="0"/>
              </a:rPr>
              <a:t>1. Tắt </a:t>
            </a:r>
            <a:r>
              <a:rPr lang="en-US" sz="6600" dirty="0">
                <a:latin typeface="UTM Avo" panose="02040603050506020204" charset="0"/>
                <a:cs typeface="UTM Avo" panose="02040603050506020204" charset="0"/>
              </a:rPr>
              <a:t>vòi nước </a:t>
            </a:r>
            <a:r>
              <a:rPr lang="en-US" sz="6600" dirty="0" smtClean="0">
                <a:latin typeface="UTM Avo" panose="02040603050506020204" charset="0"/>
                <a:cs typeface="UTM Avo" panose="02040603050506020204" charset="0"/>
              </a:rPr>
              <a:t>trong khi </a:t>
            </a:r>
            <a:r>
              <a:rPr lang="en-US" sz="6600" dirty="0">
                <a:latin typeface="UTM Avo" panose="02040603050506020204" charset="0"/>
                <a:cs typeface="UTM Avo" panose="02040603050506020204" charset="0"/>
              </a:rPr>
              <a:t>cọ rửa bát đũa, xoong </a:t>
            </a:r>
            <a:r>
              <a:rPr lang="en-US" sz="6600" dirty="0" smtClean="0">
                <a:latin typeface="UTM Avo" panose="02040603050506020204" charset="0"/>
                <a:cs typeface="UTM Avo" panose="02040603050506020204" charset="0"/>
              </a:rPr>
              <a:t>nồi.</a:t>
            </a:r>
            <a:endParaRPr lang="en-US" sz="6600" dirty="0">
              <a:latin typeface="UTM Avo" panose="0204060305050602020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1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/>
          <p:nvPr/>
        </p:nvSpPr>
        <p:spPr>
          <a:xfrm>
            <a:off x="257048" y="759932"/>
            <a:ext cx="11624945" cy="266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dirty="0">
                <a:latin typeface="UTM Avo" panose="02040603050506020204" charset="0"/>
                <a:cs typeface="UTM Avo" panose="02040603050506020204" charset="0"/>
                <a:sym typeface="+mn-ea"/>
              </a:rPr>
              <a:t>2. Tắt vòi nước trong khi đánh răng, xát xà phòng rửa tay.</a:t>
            </a:r>
            <a:endParaRPr lang="en-US" sz="6000" dirty="0">
              <a:latin typeface="UTM Avo" panose="02040603050506020204" charset="0"/>
              <a:cs typeface="UTM Avo" panose="020406030505060202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2078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/>
          <p:nvPr/>
        </p:nvSpPr>
        <p:spPr>
          <a:xfrm>
            <a:off x="439928" y="845276"/>
            <a:ext cx="11624945" cy="352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0" dirty="0">
                <a:latin typeface="UTM Avo" panose="02040603050506020204" charset="0"/>
                <a:cs typeface="UTM Avo" panose="02040603050506020204" charset="0"/>
              </a:rPr>
              <a:t>3. Dùng nước rửa rau để tưới cây.</a:t>
            </a:r>
            <a:endParaRPr lang="en-US" sz="8000" dirty="0">
              <a:latin typeface="UTM Avo" panose="0204060305050602020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375</Words>
  <Application>Microsoft Office PowerPoint</Application>
  <PresentationFormat>Widescreen</PresentationFormat>
  <Paragraphs>35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UTM Avo</vt:lpstr>
      <vt:lpstr>1_Default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8</cp:revision>
  <dcterms:created xsi:type="dcterms:W3CDTF">2021-01-28T08:38:06Z</dcterms:created>
  <dcterms:modified xsi:type="dcterms:W3CDTF">2021-03-22T05:29:21Z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1033-11.2.0.9967</vt:lpwstr>
  </property>
</Properties>
</file>