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9"/>
  </p:notesMasterIdLst>
  <p:sldIdLst>
    <p:sldId id="256" r:id="rId3"/>
    <p:sldId id="257" r:id="rId4"/>
    <p:sldId id="258" r:id="rId5"/>
    <p:sldId id="329" r:id="rId6"/>
    <p:sldId id="328" r:id="rId7"/>
    <p:sldId id="327" r:id="rId8"/>
    <p:sldId id="330" r:id="rId9"/>
    <p:sldId id="261" r:id="rId10"/>
    <p:sldId id="331" r:id="rId11"/>
    <p:sldId id="333" r:id="rId12"/>
    <p:sldId id="334" r:id="rId13"/>
    <p:sldId id="336" r:id="rId14"/>
    <p:sldId id="337" r:id="rId15"/>
    <p:sldId id="338" r:id="rId16"/>
    <p:sldId id="339" r:id="rId17"/>
    <p:sldId id="401" r:id="rId18"/>
    <p:sldId id="403" r:id="rId19"/>
    <p:sldId id="402" r:id="rId20"/>
    <p:sldId id="404" r:id="rId21"/>
    <p:sldId id="332" r:id="rId22"/>
    <p:sldId id="405" r:id="rId23"/>
    <p:sldId id="406" r:id="rId24"/>
    <p:sldId id="407" r:id="rId25"/>
    <p:sldId id="408" r:id="rId26"/>
    <p:sldId id="409" r:id="rId27"/>
    <p:sldId id="410" r:id="rId28"/>
    <p:sldId id="411" r:id="rId29"/>
    <p:sldId id="412" r:id="rId30"/>
    <p:sldId id="273" r:id="rId31"/>
    <p:sldId id="354" r:id="rId32"/>
    <p:sldId id="413" r:id="rId33"/>
    <p:sldId id="414" r:id="rId34"/>
    <p:sldId id="415" r:id="rId35"/>
    <p:sldId id="416" r:id="rId36"/>
    <p:sldId id="417" r:id="rId37"/>
    <p:sldId id="418" r:id="rId3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86456" autoAdjust="0"/>
  </p:normalViewPr>
  <p:slideViewPr>
    <p:cSldViewPr>
      <p:cViewPr varScale="1">
        <p:scale>
          <a:sx n="64" d="100"/>
          <a:sy n="64" d="100"/>
        </p:scale>
        <p:origin x="162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C870AED-CF6E-4345-9EC4-DA7B8CC94FE4}" type="datetimeFigureOut">
              <a:rPr lang="en-US" smtClean="0"/>
              <a:t>11/23/2022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43E193-A50B-4CB4-B37B-719EEEAD437A}" type="slidenum">
              <a:rPr lang="en-US" smtClean="0"/>
              <a:t>‹#›</a:t>
            </a:fld>
            <a:endParaRPr lang="en-US"/>
          </a:p>
        </p:txBody>
      </p:sp>
    </p:spTree>
    <p:extLst>
      <p:ext uri="{BB962C8B-B14F-4D97-AF65-F5344CB8AC3E}">
        <p14:creationId xmlns:p14="http://schemas.microsoft.com/office/powerpoint/2010/main" val="224711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3E193-A50B-4CB4-B37B-719EEEAD437A}" type="slidenum">
              <a:rPr lang="en-US" smtClean="0"/>
              <a:t>8</a:t>
            </a:fld>
            <a:endParaRPr lang="en-US"/>
          </a:p>
        </p:txBody>
      </p:sp>
    </p:spTree>
    <p:extLst>
      <p:ext uri="{BB962C8B-B14F-4D97-AF65-F5344CB8AC3E}">
        <p14:creationId xmlns:p14="http://schemas.microsoft.com/office/powerpoint/2010/main" val="107143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3E193-A50B-4CB4-B37B-719EEEAD437A}" type="slidenum">
              <a:rPr lang="en-US" smtClean="0"/>
              <a:t>14</a:t>
            </a:fld>
            <a:endParaRPr lang="en-US"/>
          </a:p>
        </p:txBody>
      </p:sp>
    </p:spTree>
    <p:extLst>
      <p:ext uri="{BB962C8B-B14F-4D97-AF65-F5344CB8AC3E}">
        <p14:creationId xmlns:p14="http://schemas.microsoft.com/office/powerpoint/2010/main" val="99238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3E193-A50B-4CB4-B37B-719EEEAD437A}" type="slidenum">
              <a:rPr lang="en-US" smtClean="0"/>
              <a:t>20</a:t>
            </a:fld>
            <a:endParaRPr lang="en-US"/>
          </a:p>
        </p:txBody>
      </p:sp>
    </p:spTree>
    <p:extLst>
      <p:ext uri="{BB962C8B-B14F-4D97-AF65-F5344CB8AC3E}">
        <p14:creationId xmlns:p14="http://schemas.microsoft.com/office/powerpoint/2010/main" val="177684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3E193-A50B-4CB4-B37B-719EEEAD437A}" type="slidenum">
              <a:rPr lang="en-US" smtClean="0"/>
              <a:t>32</a:t>
            </a:fld>
            <a:endParaRPr lang="en-US"/>
          </a:p>
        </p:txBody>
      </p:sp>
    </p:spTree>
    <p:extLst>
      <p:ext uri="{BB962C8B-B14F-4D97-AF65-F5344CB8AC3E}">
        <p14:creationId xmlns:p14="http://schemas.microsoft.com/office/powerpoint/2010/main" val="3217345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41F2F"/>
          </a:solidFill>
        </p:spPr>
        <p:txBody>
          <a:bodyPr wrap="square" lIns="0" tIns="0" rIns="0" bIns="0" rtlCol="0"/>
          <a:lstStyle/>
          <a:p>
            <a:endParaRPr/>
          </a:p>
        </p:txBody>
      </p:sp>
      <p:sp>
        <p:nvSpPr>
          <p:cNvPr id="17" name="bg object 17"/>
          <p:cNvSpPr/>
          <p:nvPr/>
        </p:nvSpPr>
        <p:spPr>
          <a:xfrm>
            <a:off x="8058911" y="0"/>
            <a:ext cx="1085088" cy="3540252"/>
          </a:xfrm>
          <a:prstGeom prst="rect">
            <a:avLst/>
          </a:prstGeom>
          <a:blipFill>
            <a:blip r:embed="rId2" cstate="print"/>
            <a:stretch>
              <a:fillRect/>
            </a:stretch>
          </a:blipFill>
        </p:spPr>
        <p:txBody>
          <a:bodyPr wrap="square" lIns="0" tIns="0" rIns="0" bIns="0" rtlCol="0"/>
          <a:lstStyle/>
          <a:p>
            <a:endParaRPr/>
          </a:p>
        </p:txBody>
      </p:sp>
      <p:sp>
        <p:nvSpPr>
          <p:cNvPr id="18" name="bg object 18"/>
          <p:cNvSpPr/>
          <p:nvPr/>
        </p:nvSpPr>
        <p:spPr>
          <a:xfrm>
            <a:off x="7933943" y="300227"/>
            <a:ext cx="467995" cy="1024255"/>
          </a:xfrm>
          <a:custGeom>
            <a:avLst/>
            <a:gdLst/>
            <a:ahLst/>
            <a:cxnLst/>
            <a:rect l="l" t="t" r="r" b="b"/>
            <a:pathLst>
              <a:path w="467995" h="1024255">
                <a:moveTo>
                  <a:pt x="0" y="0"/>
                </a:moveTo>
                <a:lnTo>
                  <a:pt x="0" y="640969"/>
                </a:lnTo>
                <a:lnTo>
                  <a:pt x="467867" y="1024127"/>
                </a:lnTo>
                <a:lnTo>
                  <a:pt x="467867" y="383159"/>
                </a:lnTo>
                <a:lnTo>
                  <a:pt x="0" y="0"/>
                </a:lnTo>
                <a:close/>
              </a:path>
            </a:pathLst>
          </a:custGeom>
          <a:solidFill>
            <a:srgbClr val="FFFFFF">
              <a:alpha val="14117"/>
            </a:srgbClr>
          </a:solidFill>
        </p:spPr>
        <p:txBody>
          <a:bodyPr wrap="square" lIns="0" tIns="0" rIns="0" bIns="0" rtlCol="0"/>
          <a:lstStyle/>
          <a:p>
            <a:endParaRPr/>
          </a:p>
        </p:txBody>
      </p:sp>
      <p:sp>
        <p:nvSpPr>
          <p:cNvPr id="19" name="bg object 19"/>
          <p:cNvSpPr/>
          <p:nvPr/>
        </p:nvSpPr>
        <p:spPr>
          <a:xfrm>
            <a:off x="8627363" y="2976372"/>
            <a:ext cx="329565" cy="722630"/>
          </a:xfrm>
          <a:custGeom>
            <a:avLst/>
            <a:gdLst/>
            <a:ahLst/>
            <a:cxnLst/>
            <a:rect l="l" t="t" r="r" b="b"/>
            <a:pathLst>
              <a:path w="329565" h="722629">
                <a:moveTo>
                  <a:pt x="329183" y="0"/>
                </a:moveTo>
                <a:lnTo>
                  <a:pt x="0" y="269620"/>
                </a:lnTo>
                <a:lnTo>
                  <a:pt x="0" y="722376"/>
                </a:lnTo>
                <a:lnTo>
                  <a:pt x="329183" y="452754"/>
                </a:lnTo>
                <a:lnTo>
                  <a:pt x="329183" y="0"/>
                </a:lnTo>
                <a:close/>
              </a:path>
            </a:pathLst>
          </a:custGeom>
          <a:solidFill>
            <a:srgbClr val="0066FF">
              <a:alpha val="22744"/>
            </a:srgbClr>
          </a:solidFill>
        </p:spPr>
        <p:txBody>
          <a:bodyPr wrap="square" lIns="0" tIns="0" rIns="0" bIns="0" rtlCol="0"/>
          <a:lstStyle/>
          <a:p>
            <a:endParaRPr/>
          </a:p>
        </p:txBody>
      </p:sp>
      <p:sp>
        <p:nvSpPr>
          <p:cNvPr id="20" name="bg object 20"/>
          <p:cNvSpPr/>
          <p:nvPr/>
        </p:nvSpPr>
        <p:spPr>
          <a:xfrm>
            <a:off x="0" y="3227831"/>
            <a:ext cx="874776" cy="3630167"/>
          </a:xfrm>
          <a:prstGeom prst="rect">
            <a:avLst/>
          </a:prstGeom>
          <a:blipFill>
            <a:blip r:embed="rId3" cstate="print"/>
            <a:stretch>
              <a:fillRect/>
            </a:stretch>
          </a:blipFill>
        </p:spPr>
        <p:txBody>
          <a:bodyPr wrap="square" lIns="0" tIns="0" rIns="0" bIns="0" rtlCol="0"/>
          <a:lstStyle/>
          <a:p>
            <a:endParaRPr/>
          </a:p>
        </p:txBody>
      </p:sp>
      <p:sp>
        <p:nvSpPr>
          <p:cNvPr id="21" name="bg object 21"/>
          <p:cNvSpPr/>
          <p:nvPr/>
        </p:nvSpPr>
        <p:spPr>
          <a:xfrm>
            <a:off x="0" y="2976371"/>
            <a:ext cx="452755" cy="992505"/>
          </a:xfrm>
          <a:custGeom>
            <a:avLst/>
            <a:gdLst/>
            <a:ahLst/>
            <a:cxnLst/>
            <a:rect l="l" t="t" r="r" b="b"/>
            <a:pathLst>
              <a:path w="452755" h="992504">
                <a:moveTo>
                  <a:pt x="0" y="0"/>
                </a:moveTo>
                <a:lnTo>
                  <a:pt x="0" y="621411"/>
                </a:lnTo>
                <a:lnTo>
                  <a:pt x="452628" y="992123"/>
                </a:lnTo>
                <a:lnTo>
                  <a:pt x="452628" y="370713"/>
                </a:lnTo>
                <a:lnTo>
                  <a:pt x="0" y="0"/>
                </a:lnTo>
                <a:close/>
              </a:path>
            </a:pathLst>
          </a:custGeom>
          <a:solidFill>
            <a:srgbClr val="FFFFFF">
              <a:alpha val="14117"/>
            </a:srgbClr>
          </a:solidFill>
        </p:spPr>
        <p:txBody>
          <a:bodyPr wrap="square" lIns="0" tIns="0" rIns="0" bIns="0" rtlCol="0"/>
          <a:lstStyle/>
          <a:p>
            <a:endParaRPr/>
          </a:p>
        </p:txBody>
      </p:sp>
      <p:sp>
        <p:nvSpPr>
          <p:cNvPr id="22" name="bg object 22"/>
          <p:cNvSpPr/>
          <p:nvPr/>
        </p:nvSpPr>
        <p:spPr>
          <a:xfrm>
            <a:off x="422148" y="4893563"/>
            <a:ext cx="452755" cy="992505"/>
          </a:xfrm>
          <a:custGeom>
            <a:avLst/>
            <a:gdLst/>
            <a:ahLst/>
            <a:cxnLst/>
            <a:rect l="l" t="t" r="r" b="b"/>
            <a:pathLst>
              <a:path w="452755" h="992504">
                <a:moveTo>
                  <a:pt x="452627" y="0"/>
                </a:moveTo>
                <a:lnTo>
                  <a:pt x="0" y="370713"/>
                </a:lnTo>
                <a:lnTo>
                  <a:pt x="0" y="992124"/>
                </a:lnTo>
                <a:lnTo>
                  <a:pt x="452627" y="621411"/>
                </a:lnTo>
                <a:lnTo>
                  <a:pt x="452627" y="0"/>
                </a:lnTo>
                <a:close/>
              </a:path>
            </a:pathLst>
          </a:custGeom>
          <a:solidFill>
            <a:srgbClr val="0066FF">
              <a:alpha val="22744"/>
            </a:srgbClr>
          </a:solidFill>
        </p:spPr>
        <p:txBody>
          <a:bodyPr wrap="square" lIns="0" tIns="0" rIns="0" bIns="0" rtlCol="0"/>
          <a:lstStyle/>
          <a:p>
            <a:endParaRPr/>
          </a:p>
        </p:txBody>
      </p:sp>
      <p:sp>
        <p:nvSpPr>
          <p:cNvPr id="23" name="bg object 23"/>
          <p:cNvSpPr/>
          <p:nvPr/>
        </p:nvSpPr>
        <p:spPr>
          <a:xfrm>
            <a:off x="0" y="856488"/>
            <a:ext cx="2238755" cy="3252215"/>
          </a:xfrm>
          <a:prstGeom prst="rect">
            <a:avLst/>
          </a:prstGeom>
          <a:blipFill>
            <a:blip r:embed="rId4" cstate="print"/>
            <a:stretch>
              <a:fillRect/>
            </a:stretch>
          </a:blipFill>
        </p:spPr>
        <p:txBody>
          <a:bodyPr wrap="square" lIns="0" tIns="0" rIns="0" bIns="0" rtlCol="0"/>
          <a:lstStyle/>
          <a:p>
            <a:endParaRPr/>
          </a:p>
        </p:txBody>
      </p:sp>
      <p:sp>
        <p:nvSpPr>
          <p:cNvPr id="24" name="bg object 24"/>
          <p:cNvSpPr/>
          <p:nvPr/>
        </p:nvSpPr>
        <p:spPr>
          <a:xfrm>
            <a:off x="908304" y="6018279"/>
            <a:ext cx="2422398" cy="839719"/>
          </a:xfrm>
          <a:prstGeom prst="rect">
            <a:avLst/>
          </a:prstGeom>
          <a:blipFill>
            <a:blip r:embed="rId5" cstate="print"/>
            <a:stretch>
              <a:fillRect/>
            </a:stretch>
          </a:blipFill>
        </p:spPr>
        <p:txBody>
          <a:bodyPr wrap="square" lIns="0" tIns="0" rIns="0" bIns="0" rtlCol="0"/>
          <a:lstStyle/>
          <a:p>
            <a:endParaRPr/>
          </a:p>
        </p:txBody>
      </p:sp>
      <p:sp>
        <p:nvSpPr>
          <p:cNvPr id="25" name="bg object 25"/>
          <p:cNvSpPr/>
          <p:nvPr/>
        </p:nvSpPr>
        <p:spPr>
          <a:xfrm>
            <a:off x="923543" y="4192524"/>
            <a:ext cx="2394204" cy="183642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512822" y="2098370"/>
            <a:ext cx="4118355" cy="94043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6" name="Holder 6"/>
          <p:cNvSpPr>
            <a:spLocks noGrp="1"/>
          </p:cNvSpPr>
          <p:nvPr>
            <p:ph type="sldNum" sz="quarter" idx="7"/>
          </p:nvPr>
        </p:nvSpPr>
        <p:spPr/>
        <p:txBody>
          <a:bodyPr lIns="0" tIns="0" rIns="0" bIns="0"/>
          <a:lstStyle>
            <a:lvl1pPr>
              <a:defRPr sz="1300" b="1" i="0">
                <a:solidFill>
                  <a:srgbClr val="2E5496"/>
                </a:solidFill>
                <a:latin typeface="Arial"/>
                <a:cs typeface="Arial"/>
              </a:defRPr>
            </a:lvl1pPr>
          </a:lstStyle>
          <a:p>
            <a:pPr marL="38100">
              <a:lnSpc>
                <a:spcPts val="1535"/>
              </a:lnSpc>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96641-E00E-4B48-088C-4D95CE4BE55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98AB150-AC40-36F4-7E14-D64402E636A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E0F72B7-6047-F8E3-DCE6-F5465E948F7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75CBB07-203B-28E7-740A-4B0F04F72DD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DF49976-A0BB-A330-AE0E-41CD5167B84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0EA1ABB-5451-54EE-4E5E-F7B152A9795D}"/>
              </a:ext>
            </a:extLst>
          </p:cNvPr>
          <p:cNvSpPr>
            <a:spLocks noGrp="1"/>
          </p:cNvSpPr>
          <p:nvPr>
            <p:ph type="dt" sz="half" idx="10"/>
          </p:nvPr>
        </p:nvSpPr>
        <p:spPr/>
        <p:txBody>
          <a:bodyPr/>
          <a:lstStyle>
            <a:lvl1pPr>
              <a:defRPr/>
            </a:lvl1pPr>
          </a:lstStyle>
          <a:p>
            <a:r>
              <a:rPr lang="en-US" altLang="en-US"/>
              <a:t>www.thmemgallery.com</a:t>
            </a:r>
          </a:p>
        </p:txBody>
      </p:sp>
      <p:sp>
        <p:nvSpPr>
          <p:cNvPr id="8" name="Footer Placeholder 7">
            <a:extLst>
              <a:ext uri="{FF2B5EF4-FFF2-40B4-BE49-F238E27FC236}">
                <a16:creationId xmlns="" xmlns:a16="http://schemas.microsoft.com/office/drawing/2014/main" id="{8FF2829E-77FF-38F1-8DEF-31FF95C1F3DD}"/>
              </a:ext>
            </a:extLst>
          </p:cNvPr>
          <p:cNvSpPr>
            <a:spLocks noGrp="1"/>
          </p:cNvSpPr>
          <p:nvPr>
            <p:ph type="ftr" sz="quarter" idx="11"/>
          </p:nvPr>
        </p:nvSpPr>
        <p:spPr/>
        <p:txBody>
          <a:bodyPr/>
          <a:lstStyle>
            <a:lvl1pPr>
              <a:defRPr/>
            </a:lvl1pPr>
          </a:lstStyle>
          <a:p>
            <a:r>
              <a:rPr lang="en-US" altLang="en-US"/>
              <a:t>Company Logo</a:t>
            </a:r>
          </a:p>
        </p:txBody>
      </p:sp>
      <p:sp>
        <p:nvSpPr>
          <p:cNvPr id="9" name="Slide Number Placeholder 8">
            <a:extLst>
              <a:ext uri="{FF2B5EF4-FFF2-40B4-BE49-F238E27FC236}">
                <a16:creationId xmlns="" xmlns:a16="http://schemas.microsoft.com/office/drawing/2014/main" id="{CD8C3B72-C64F-2427-292C-AAE06E228C5A}"/>
              </a:ext>
            </a:extLst>
          </p:cNvPr>
          <p:cNvSpPr>
            <a:spLocks noGrp="1"/>
          </p:cNvSpPr>
          <p:nvPr>
            <p:ph type="sldNum" sz="quarter" idx="12"/>
          </p:nvPr>
        </p:nvSpPr>
        <p:spPr/>
        <p:txBody>
          <a:bodyPr/>
          <a:lstStyle>
            <a:lvl1pPr>
              <a:defRPr/>
            </a:lvl1pPr>
          </a:lstStyle>
          <a:p>
            <a:fld id="{33888E24-4ADA-42C0-A7AD-B69CB7197998}" type="slidenum">
              <a:rPr lang="en-US" altLang="en-US"/>
              <a:pPr/>
              <a:t>‹#›</a:t>
            </a:fld>
            <a:endParaRPr lang="en-US" altLang="en-US"/>
          </a:p>
        </p:txBody>
      </p:sp>
    </p:spTree>
    <p:extLst>
      <p:ext uri="{BB962C8B-B14F-4D97-AF65-F5344CB8AC3E}">
        <p14:creationId xmlns:p14="http://schemas.microsoft.com/office/powerpoint/2010/main" val="198581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C7AE8-C9B5-52D9-6ED8-71C98DA887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8FB6A87-C535-ED28-63F4-F33E0DDC2E36}"/>
              </a:ext>
            </a:extLst>
          </p:cNvPr>
          <p:cNvSpPr>
            <a:spLocks noGrp="1"/>
          </p:cNvSpPr>
          <p:nvPr>
            <p:ph type="dt" sz="half" idx="10"/>
          </p:nvPr>
        </p:nvSpPr>
        <p:spPr/>
        <p:txBody>
          <a:bodyPr/>
          <a:lstStyle>
            <a:lvl1pPr>
              <a:defRPr/>
            </a:lvl1pPr>
          </a:lstStyle>
          <a:p>
            <a:r>
              <a:rPr lang="en-US" altLang="en-US"/>
              <a:t>www.thmemgallery.com</a:t>
            </a:r>
          </a:p>
        </p:txBody>
      </p:sp>
      <p:sp>
        <p:nvSpPr>
          <p:cNvPr id="4" name="Footer Placeholder 3">
            <a:extLst>
              <a:ext uri="{FF2B5EF4-FFF2-40B4-BE49-F238E27FC236}">
                <a16:creationId xmlns="" xmlns:a16="http://schemas.microsoft.com/office/drawing/2014/main" id="{5FADB2AD-FDC9-667E-A35D-BE687C428E16}"/>
              </a:ext>
            </a:extLst>
          </p:cNvPr>
          <p:cNvSpPr>
            <a:spLocks noGrp="1"/>
          </p:cNvSpPr>
          <p:nvPr>
            <p:ph type="ftr" sz="quarter" idx="11"/>
          </p:nvPr>
        </p:nvSpPr>
        <p:spPr/>
        <p:txBody>
          <a:bodyPr/>
          <a:lstStyle>
            <a:lvl1pPr>
              <a:defRPr/>
            </a:lvl1pPr>
          </a:lstStyle>
          <a:p>
            <a:r>
              <a:rPr lang="en-US" altLang="en-US"/>
              <a:t>Company Logo</a:t>
            </a:r>
          </a:p>
        </p:txBody>
      </p:sp>
      <p:sp>
        <p:nvSpPr>
          <p:cNvPr id="5" name="Slide Number Placeholder 4">
            <a:extLst>
              <a:ext uri="{FF2B5EF4-FFF2-40B4-BE49-F238E27FC236}">
                <a16:creationId xmlns="" xmlns:a16="http://schemas.microsoft.com/office/drawing/2014/main" id="{2D71F55E-F9DE-BFAE-1279-4FE50E78DF65}"/>
              </a:ext>
            </a:extLst>
          </p:cNvPr>
          <p:cNvSpPr>
            <a:spLocks noGrp="1"/>
          </p:cNvSpPr>
          <p:nvPr>
            <p:ph type="sldNum" sz="quarter" idx="12"/>
          </p:nvPr>
        </p:nvSpPr>
        <p:spPr/>
        <p:txBody>
          <a:bodyPr/>
          <a:lstStyle>
            <a:lvl1pPr>
              <a:defRPr/>
            </a:lvl1pPr>
          </a:lstStyle>
          <a:p>
            <a:fld id="{999B2309-26C3-4254-8C7A-A73309618B8F}" type="slidenum">
              <a:rPr lang="en-US" altLang="en-US"/>
              <a:pPr/>
              <a:t>‹#›</a:t>
            </a:fld>
            <a:endParaRPr lang="en-US" altLang="en-US"/>
          </a:p>
        </p:txBody>
      </p:sp>
    </p:spTree>
    <p:extLst>
      <p:ext uri="{BB962C8B-B14F-4D97-AF65-F5344CB8AC3E}">
        <p14:creationId xmlns:p14="http://schemas.microsoft.com/office/powerpoint/2010/main" val="51174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FA23ABE-24B1-80D8-492B-27D02818B2E0}"/>
              </a:ext>
            </a:extLst>
          </p:cNvPr>
          <p:cNvSpPr>
            <a:spLocks noGrp="1"/>
          </p:cNvSpPr>
          <p:nvPr>
            <p:ph type="dt" sz="half" idx="10"/>
          </p:nvPr>
        </p:nvSpPr>
        <p:spPr/>
        <p:txBody>
          <a:bodyPr/>
          <a:lstStyle>
            <a:lvl1pPr>
              <a:defRPr/>
            </a:lvl1pPr>
          </a:lstStyle>
          <a:p>
            <a:r>
              <a:rPr lang="en-US" altLang="en-US"/>
              <a:t>www.thmemgallery.com</a:t>
            </a:r>
          </a:p>
        </p:txBody>
      </p:sp>
      <p:sp>
        <p:nvSpPr>
          <p:cNvPr id="3" name="Footer Placeholder 2">
            <a:extLst>
              <a:ext uri="{FF2B5EF4-FFF2-40B4-BE49-F238E27FC236}">
                <a16:creationId xmlns="" xmlns:a16="http://schemas.microsoft.com/office/drawing/2014/main" id="{E8027A28-0442-EBBD-BFDB-EBC29709569F}"/>
              </a:ext>
            </a:extLst>
          </p:cNvPr>
          <p:cNvSpPr>
            <a:spLocks noGrp="1"/>
          </p:cNvSpPr>
          <p:nvPr>
            <p:ph type="ftr" sz="quarter" idx="11"/>
          </p:nvPr>
        </p:nvSpPr>
        <p:spPr/>
        <p:txBody>
          <a:bodyPr/>
          <a:lstStyle>
            <a:lvl1pPr>
              <a:defRPr/>
            </a:lvl1pPr>
          </a:lstStyle>
          <a:p>
            <a:r>
              <a:rPr lang="en-US" altLang="en-US"/>
              <a:t>Company Logo</a:t>
            </a:r>
          </a:p>
        </p:txBody>
      </p:sp>
      <p:sp>
        <p:nvSpPr>
          <p:cNvPr id="4" name="Slide Number Placeholder 3">
            <a:extLst>
              <a:ext uri="{FF2B5EF4-FFF2-40B4-BE49-F238E27FC236}">
                <a16:creationId xmlns="" xmlns:a16="http://schemas.microsoft.com/office/drawing/2014/main" id="{38AC6A13-F8C2-FF32-AA3D-56084BC1A964}"/>
              </a:ext>
            </a:extLst>
          </p:cNvPr>
          <p:cNvSpPr>
            <a:spLocks noGrp="1"/>
          </p:cNvSpPr>
          <p:nvPr>
            <p:ph type="sldNum" sz="quarter" idx="12"/>
          </p:nvPr>
        </p:nvSpPr>
        <p:spPr/>
        <p:txBody>
          <a:bodyPr/>
          <a:lstStyle>
            <a:lvl1pPr>
              <a:defRPr/>
            </a:lvl1pPr>
          </a:lstStyle>
          <a:p>
            <a:fld id="{073FFF86-875B-409A-97AB-B8F9F80AAB61}" type="slidenum">
              <a:rPr lang="en-US" altLang="en-US"/>
              <a:pPr/>
              <a:t>‹#›</a:t>
            </a:fld>
            <a:endParaRPr lang="en-US" altLang="en-US"/>
          </a:p>
        </p:txBody>
      </p:sp>
    </p:spTree>
    <p:extLst>
      <p:ext uri="{BB962C8B-B14F-4D97-AF65-F5344CB8AC3E}">
        <p14:creationId xmlns:p14="http://schemas.microsoft.com/office/powerpoint/2010/main" val="350281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C2F67E-BB8E-E6FD-CAAC-DCC744330B8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6F4A3F9-A999-5CD1-D563-F5EA8C36B5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064485A-394A-2D8D-2DD3-DF5D5A5AFA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A8E45F4-D14C-0C45-72CC-751C9DEA13F2}"/>
              </a:ext>
            </a:extLst>
          </p:cNvPr>
          <p:cNvSpPr>
            <a:spLocks noGrp="1"/>
          </p:cNvSpPr>
          <p:nvPr>
            <p:ph type="dt" sz="half" idx="10"/>
          </p:nvPr>
        </p:nvSpPr>
        <p:spPr/>
        <p:txBody>
          <a:bodyPr/>
          <a:lstStyle>
            <a:lvl1pPr>
              <a:defRPr/>
            </a:lvl1pPr>
          </a:lstStyle>
          <a:p>
            <a:r>
              <a:rPr lang="en-US" altLang="en-US"/>
              <a:t>www.thmemgallery.com</a:t>
            </a:r>
          </a:p>
        </p:txBody>
      </p:sp>
      <p:sp>
        <p:nvSpPr>
          <p:cNvPr id="6" name="Footer Placeholder 5">
            <a:extLst>
              <a:ext uri="{FF2B5EF4-FFF2-40B4-BE49-F238E27FC236}">
                <a16:creationId xmlns="" xmlns:a16="http://schemas.microsoft.com/office/drawing/2014/main" id="{59F79138-3585-1F91-EAB6-C4212188A09E}"/>
              </a:ext>
            </a:extLst>
          </p:cNvPr>
          <p:cNvSpPr>
            <a:spLocks noGrp="1"/>
          </p:cNvSpPr>
          <p:nvPr>
            <p:ph type="ftr" sz="quarter" idx="11"/>
          </p:nvPr>
        </p:nvSpPr>
        <p:spPr/>
        <p:txBody>
          <a:bodyPr/>
          <a:lstStyle>
            <a:lvl1pPr>
              <a:defRPr/>
            </a:lvl1pPr>
          </a:lstStyle>
          <a:p>
            <a:r>
              <a:rPr lang="en-US" altLang="en-US"/>
              <a:t>Company Logo</a:t>
            </a:r>
          </a:p>
        </p:txBody>
      </p:sp>
      <p:sp>
        <p:nvSpPr>
          <p:cNvPr id="7" name="Slide Number Placeholder 6">
            <a:extLst>
              <a:ext uri="{FF2B5EF4-FFF2-40B4-BE49-F238E27FC236}">
                <a16:creationId xmlns="" xmlns:a16="http://schemas.microsoft.com/office/drawing/2014/main" id="{F4CA941B-98D7-A37A-CD37-ABD3DB399265}"/>
              </a:ext>
            </a:extLst>
          </p:cNvPr>
          <p:cNvSpPr>
            <a:spLocks noGrp="1"/>
          </p:cNvSpPr>
          <p:nvPr>
            <p:ph type="sldNum" sz="quarter" idx="12"/>
          </p:nvPr>
        </p:nvSpPr>
        <p:spPr/>
        <p:txBody>
          <a:bodyPr/>
          <a:lstStyle>
            <a:lvl1pPr>
              <a:defRPr/>
            </a:lvl1pPr>
          </a:lstStyle>
          <a:p>
            <a:fld id="{BF2BB5BC-94C6-4EB2-9122-9CA092D8A63D}" type="slidenum">
              <a:rPr lang="en-US" altLang="en-US"/>
              <a:pPr/>
              <a:t>‹#›</a:t>
            </a:fld>
            <a:endParaRPr lang="en-US" altLang="en-US"/>
          </a:p>
        </p:txBody>
      </p:sp>
    </p:spTree>
    <p:extLst>
      <p:ext uri="{BB962C8B-B14F-4D97-AF65-F5344CB8AC3E}">
        <p14:creationId xmlns:p14="http://schemas.microsoft.com/office/powerpoint/2010/main" val="2588573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9656B-A97E-F0DA-764F-FA57B5AE4D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3D7C8D6-3D0F-0239-E3C0-4E30EAD035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B35997D-61ED-08AF-A61E-64A0A097C1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CB0FEB2-0163-2B2A-5A27-AA8E90EE58E5}"/>
              </a:ext>
            </a:extLst>
          </p:cNvPr>
          <p:cNvSpPr>
            <a:spLocks noGrp="1"/>
          </p:cNvSpPr>
          <p:nvPr>
            <p:ph type="dt" sz="half" idx="10"/>
          </p:nvPr>
        </p:nvSpPr>
        <p:spPr/>
        <p:txBody>
          <a:bodyPr/>
          <a:lstStyle>
            <a:lvl1pPr>
              <a:defRPr/>
            </a:lvl1pPr>
          </a:lstStyle>
          <a:p>
            <a:r>
              <a:rPr lang="en-US" altLang="en-US"/>
              <a:t>www.thmemgallery.com</a:t>
            </a:r>
          </a:p>
        </p:txBody>
      </p:sp>
      <p:sp>
        <p:nvSpPr>
          <p:cNvPr id="6" name="Footer Placeholder 5">
            <a:extLst>
              <a:ext uri="{FF2B5EF4-FFF2-40B4-BE49-F238E27FC236}">
                <a16:creationId xmlns="" xmlns:a16="http://schemas.microsoft.com/office/drawing/2014/main" id="{18DE04DD-C37E-8F37-D4C3-A3A0746AC472}"/>
              </a:ext>
            </a:extLst>
          </p:cNvPr>
          <p:cNvSpPr>
            <a:spLocks noGrp="1"/>
          </p:cNvSpPr>
          <p:nvPr>
            <p:ph type="ftr" sz="quarter" idx="11"/>
          </p:nvPr>
        </p:nvSpPr>
        <p:spPr/>
        <p:txBody>
          <a:bodyPr/>
          <a:lstStyle>
            <a:lvl1pPr>
              <a:defRPr/>
            </a:lvl1pPr>
          </a:lstStyle>
          <a:p>
            <a:r>
              <a:rPr lang="en-US" altLang="en-US"/>
              <a:t>Company Logo</a:t>
            </a:r>
          </a:p>
        </p:txBody>
      </p:sp>
      <p:sp>
        <p:nvSpPr>
          <p:cNvPr id="7" name="Slide Number Placeholder 6">
            <a:extLst>
              <a:ext uri="{FF2B5EF4-FFF2-40B4-BE49-F238E27FC236}">
                <a16:creationId xmlns="" xmlns:a16="http://schemas.microsoft.com/office/drawing/2014/main" id="{9C98C9AB-DDF4-1D96-C254-17BBE1F16FAE}"/>
              </a:ext>
            </a:extLst>
          </p:cNvPr>
          <p:cNvSpPr>
            <a:spLocks noGrp="1"/>
          </p:cNvSpPr>
          <p:nvPr>
            <p:ph type="sldNum" sz="quarter" idx="12"/>
          </p:nvPr>
        </p:nvSpPr>
        <p:spPr/>
        <p:txBody>
          <a:bodyPr/>
          <a:lstStyle>
            <a:lvl1pPr>
              <a:defRPr/>
            </a:lvl1pPr>
          </a:lstStyle>
          <a:p>
            <a:fld id="{A97D8771-0B6B-4ABE-9456-1913B2D953E0}" type="slidenum">
              <a:rPr lang="en-US" altLang="en-US"/>
              <a:pPr/>
              <a:t>‹#›</a:t>
            </a:fld>
            <a:endParaRPr lang="en-US" altLang="en-US"/>
          </a:p>
        </p:txBody>
      </p:sp>
    </p:spTree>
    <p:extLst>
      <p:ext uri="{BB962C8B-B14F-4D97-AF65-F5344CB8AC3E}">
        <p14:creationId xmlns:p14="http://schemas.microsoft.com/office/powerpoint/2010/main" val="319447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E02D32-F9B0-FF08-486F-9C21F3C430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ACDEE23-6B82-EC20-6B25-C6A91F285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936AD0-8451-05A3-F61D-03F7FCD3CE25}"/>
              </a:ext>
            </a:extLst>
          </p:cNvPr>
          <p:cNvSpPr>
            <a:spLocks noGrp="1"/>
          </p:cNvSpPr>
          <p:nvPr>
            <p:ph type="dt" sz="half" idx="10"/>
          </p:nvPr>
        </p:nvSpPr>
        <p:spPr/>
        <p:txBody>
          <a:bodyPr/>
          <a:lstStyle>
            <a:lvl1pPr>
              <a:defRPr/>
            </a:lvl1pPr>
          </a:lstStyle>
          <a:p>
            <a:r>
              <a:rPr lang="en-US" altLang="en-US"/>
              <a:t>www.thmemgallery.com</a:t>
            </a:r>
          </a:p>
        </p:txBody>
      </p:sp>
      <p:sp>
        <p:nvSpPr>
          <p:cNvPr id="5" name="Footer Placeholder 4">
            <a:extLst>
              <a:ext uri="{FF2B5EF4-FFF2-40B4-BE49-F238E27FC236}">
                <a16:creationId xmlns="" xmlns:a16="http://schemas.microsoft.com/office/drawing/2014/main" id="{891D4072-B4EB-9092-8B8D-2998A38E793D}"/>
              </a:ext>
            </a:extLst>
          </p:cNvPr>
          <p:cNvSpPr>
            <a:spLocks noGrp="1"/>
          </p:cNvSpPr>
          <p:nvPr>
            <p:ph type="ftr" sz="quarter" idx="11"/>
          </p:nvPr>
        </p:nvSpPr>
        <p:spPr/>
        <p:txBody>
          <a:bodyPr/>
          <a:lstStyle>
            <a:lvl1pPr>
              <a:defRPr/>
            </a:lvl1pPr>
          </a:lstStyle>
          <a:p>
            <a:r>
              <a:rPr lang="en-US" altLang="en-US"/>
              <a:t>Company Logo</a:t>
            </a:r>
          </a:p>
        </p:txBody>
      </p:sp>
      <p:sp>
        <p:nvSpPr>
          <p:cNvPr id="6" name="Slide Number Placeholder 5">
            <a:extLst>
              <a:ext uri="{FF2B5EF4-FFF2-40B4-BE49-F238E27FC236}">
                <a16:creationId xmlns="" xmlns:a16="http://schemas.microsoft.com/office/drawing/2014/main" id="{4E7A57E3-8997-CA5B-C0CF-996D55BAA0D8}"/>
              </a:ext>
            </a:extLst>
          </p:cNvPr>
          <p:cNvSpPr>
            <a:spLocks noGrp="1"/>
          </p:cNvSpPr>
          <p:nvPr>
            <p:ph type="sldNum" sz="quarter" idx="12"/>
          </p:nvPr>
        </p:nvSpPr>
        <p:spPr/>
        <p:txBody>
          <a:bodyPr/>
          <a:lstStyle>
            <a:lvl1pPr>
              <a:defRPr/>
            </a:lvl1pPr>
          </a:lstStyle>
          <a:p>
            <a:fld id="{E237903F-E7BC-40F2-8547-AFBF425BF24F}" type="slidenum">
              <a:rPr lang="en-US" altLang="en-US"/>
              <a:pPr/>
              <a:t>‹#›</a:t>
            </a:fld>
            <a:endParaRPr lang="en-US" altLang="en-US"/>
          </a:p>
        </p:txBody>
      </p:sp>
    </p:spTree>
    <p:extLst>
      <p:ext uri="{BB962C8B-B14F-4D97-AF65-F5344CB8AC3E}">
        <p14:creationId xmlns:p14="http://schemas.microsoft.com/office/powerpoint/2010/main" val="3167645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52C794E-15D9-38D7-AE42-75145E024D2E}"/>
              </a:ext>
            </a:extLst>
          </p:cNvPr>
          <p:cNvSpPr>
            <a:spLocks noGrp="1"/>
          </p:cNvSpPr>
          <p:nvPr>
            <p:ph type="title" orient="vert"/>
          </p:nvPr>
        </p:nvSpPr>
        <p:spPr>
          <a:xfrm>
            <a:off x="6629400" y="109538"/>
            <a:ext cx="2057400" cy="612933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BD45CD1-E581-6C9D-49D0-12E59E0B7702}"/>
              </a:ext>
            </a:extLst>
          </p:cNvPr>
          <p:cNvSpPr>
            <a:spLocks noGrp="1"/>
          </p:cNvSpPr>
          <p:nvPr>
            <p:ph type="body" orient="vert" idx="1"/>
          </p:nvPr>
        </p:nvSpPr>
        <p:spPr>
          <a:xfrm>
            <a:off x="457200" y="109538"/>
            <a:ext cx="6019800" cy="6129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E9DC08-186F-CFFB-26DC-9A01CBCD7BAE}"/>
              </a:ext>
            </a:extLst>
          </p:cNvPr>
          <p:cNvSpPr>
            <a:spLocks noGrp="1"/>
          </p:cNvSpPr>
          <p:nvPr>
            <p:ph type="dt" sz="half" idx="10"/>
          </p:nvPr>
        </p:nvSpPr>
        <p:spPr/>
        <p:txBody>
          <a:bodyPr/>
          <a:lstStyle>
            <a:lvl1pPr>
              <a:defRPr/>
            </a:lvl1pPr>
          </a:lstStyle>
          <a:p>
            <a:r>
              <a:rPr lang="en-US" altLang="en-US"/>
              <a:t>www.thmemgallery.com</a:t>
            </a:r>
          </a:p>
        </p:txBody>
      </p:sp>
      <p:sp>
        <p:nvSpPr>
          <p:cNvPr id="5" name="Footer Placeholder 4">
            <a:extLst>
              <a:ext uri="{FF2B5EF4-FFF2-40B4-BE49-F238E27FC236}">
                <a16:creationId xmlns="" xmlns:a16="http://schemas.microsoft.com/office/drawing/2014/main" id="{C1D0AD5D-5D19-4FAE-1538-4E3D43C310E6}"/>
              </a:ext>
            </a:extLst>
          </p:cNvPr>
          <p:cNvSpPr>
            <a:spLocks noGrp="1"/>
          </p:cNvSpPr>
          <p:nvPr>
            <p:ph type="ftr" sz="quarter" idx="11"/>
          </p:nvPr>
        </p:nvSpPr>
        <p:spPr/>
        <p:txBody>
          <a:bodyPr/>
          <a:lstStyle>
            <a:lvl1pPr>
              <a:defRPr/>
            </a:lvl1pPr>
          </a:lstStyle>
          <a:p>
            <a:r>
              <a:rPr lang="en-US" altLang="en-US"/>
              <a:t>Company Logo</a:t>
            </a:r>
          </a:p>
        </p:txBody>
      </p:sp>
      <p:sp>
        <p:nvSpPr>
          <p:cNvPr id="6" name="Slide Number Placeholder 5">
            <a:extLst>
              <a:ext uri="{FF2B5EF4-FFF2-40B4-BE49-F238E27FC236}">
                <a16:creationId xmlns="" xmlns:a16="http://schemas.microsoft.com/office/drawing/2014/main" id="{FCBF722C-8E56-8542-2679-2D1FC85D5130}"/>
              </a:ext>
            </a:extLst>
          </p:cNvPr>
          <p:cNvSpPr>
            <a:spLocks noGrp="1"/>
          </p:cNvSpPr>
          <p:nvPr>
            <p:ph type="sldNum" sz="quarter" idx="12"/>
          </p:nvPr>
        </p:nvSpPr>
        <p:spPr/>
        <p:txBody>
          <a:bodyPr/>
          <a:lstStyle>
            <a:lvl1pPr>
              <a:defRPr/>
            </a:lvl1pPr>
          </a:lstStyle>
          <a:p>
            <a:fld id="{9522F2CB-F46B-48B2-BE50-9D7D87F1411B}" type="slidenum">
              <a:rPr lang="en-US" altLang="en-US"/>
              <a:pPr/>
              <a:t>‹#›</a:t>
            </a:fld>
            <a:endParaRPr lang="en-US" altLang="en-US"/>
          </a:p>
        </p:txBody>
      </p:sp>
    </p:spTree>
    <p:extLst>
      <p:ext uri="{BB962C8B-B14F-4D97-AF65-F5344CB8AC3E}">
        <p14:creationId xmlns:p14="http://schemas.microsoft.com/office/powerpoint/2010/main" val="391844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91093A-B3F1-DFB0-0B7C-2F061975D779}"/>
              </a:ext>
            </a:extLst>
          </p:cNvPr>
          <p:cNvSpPr>
            <a:spLocks noGrp="1"/>
          </p:cNvSpPr>
          <p:nvPr>
            <p:ph type="title"/>
          </p:nvPr>
        </p:nvSpPr>
        <p:spPr>
          <a:xfrm>
            <a:off x="1905000" y="109538"/>
            <a:ext cx="6553200" cy="563562"/>
          </a:xfrm>
        </p:spPr>
        <p:txBody>
          <a:bodyPr/>
          <a:lstStyle/>
          <a:p>
            <a:r>
              <a:rPr lang="en-US"/>
              <a:t>Click to edit Master title style</a:t>
            </a:r>
          </a:p>
        </p:txBody>
      </p:sp>
      <p:sp>
        <p:nvSpPr>
          <p:cNvPr id="3" name="Table Placeholder 2">
            <a:extLst>
              <a:ext uri="{FF2B5EF4-FFF2-40B4-BE49-F238E27FC236}">
                <a16:creationId xmlns="" xmlns:a16="http://schemas.microsoft.com/office/drawing/2014/main" id="{0DFD535F-FF15-6A66-1C25-6A4DCEB899F5}"/>
              </a:ext>
            </a:extLst>
          </p:cNvPr>
          <p:cNvSpPr>
            <a:spLocks noGrp="1"/>
          </p:cNvSpPr>
          <p:nvPr>
            <p:ph type="tbl" idx="1"/>
          </p:nvPr>
        </p:nvSpPr>
        <p:spPr>
          <a:xfrm>
            <a:off x="457200" y="990600"/>
            <a:ext cx="8229600" cy="5248275"/>
          </a:xfrm>
        </p:spPr>
        <p:txBody>
          <a:bodyPr/>
          <a:lstStyle/>
          <a:p>
            <a:endParaRPr lang="en-US"/>
          </a:p>
        </p:txBody>
      </p:sp>
      <p:sp>
        <p:nvSpPr>
          <p:cNvPr id="4" name="Date Placeholder 3">
            <a:extLst>
              <a:ext uri="{FF2B5EF4-FFF2-40B4-BE49-F238E27FC236}">
                <a16:creationId xmlns="" xmlns:a16="http://schemas.microsoft.com/office/drawing/2014/main" id="{6A7BFD46-6271-54EE-B6EF-A2E9ABC56CE0}"/>
              </a:ext>
            </a:extLst>
          </p:cNvPr>
          <p:cNvSpPr>
            <a:spLocks noGrp="1"/>
          </p:cNvSpPr>
          <p:nvPr>
            <p:ph type="dt" sz="half" idx="10"/>
          </p:nvPr>
        </p:nvSpPr>
        <p:spPr>
          <a:xfrm>
            <a:off x="152400" y="6461125"/>
            <a:ext cx="2133600" cy="320675"/>
          </a:xfrm>
        </p:spPr>
        <p:txBody>
          <a:bodyPr/>
          <a:lstStyle>
            <a:lvl1pPr>
              <a:defRPr/>
            </a:lvl1pPr>
          </a:lstStyle>
          <a:p>
            <a:r>
              <a:rPr lang="en-US" altLang="en-US"/>
              <a:t>www.thmemgallery.com</a:t>
            </a:r>
          </a:p>
        </p:txBody>
      </p:sp>
      <p:sp>
        <p:nvSpPr>
          <p:cNvPr id="5" name="Footer Placeholder 4">
            <a:extLst>
              <a:ext uri="{FF2B5EF4-FFF2-40B4-BE49-F238E27FC236}">
                <a16:creationId xmlns="" xmlns:a16="http://schemas.microsoft.com/office/drawing/2014/main" id="{E3C3A59D-EE73-55BB-CA2A-55573B0A7D8D}"/>
              </a:ext>
            </a:extLst>
          </p:cNvPr>
          <p:cNvSpPr>
            <a:spLocks noGrp="1"/>
          </p:cNvSpPr>
          <p:nvPr>
            <p:ph type="ftr" sz="quarter" idx="11"/>
          </p:nvPr>
        </p:nvSpPr>
        <p:spPr>
          <a:xfrm>
            <a:off x="5862638" y="6461125"/>
            <a:ext cx="2895600" cy="320675"/>
          </a:xfrm>
        </p:spPr>
        <p:txBody>
          <a:bodyPr/>
          <a:lstStyle>
            <a:lvl1pPr>
              <a:defRPr/>
            </a:lvl1pPr>
          </a:lstStyle>
          <a:p>
            <a:r>
              <a:rPr lang="en-US" altLang="en-US"/>
              <a:t>Company Logo</a:t>
            </a:r>
          </a:p>
        </p:txBody>
      </p:sp>
      <p:sp>
        <p:nvSpPr>
          <p:cNvPr id="6" name="Slide Number Placeholder 5">
            <a:extLst>
              <a:ext uri="{FF2B5EF4-FFF2-40B4-BE49-F238E27FC236}">
                <a16:creationId xmlns="" xmlns:a16="http://schemas.microsoft.com/office/drawing/2014/main" id="{AD3F272C-5040-2DE8-D65A-DA53A99AEB13}"/>
              </a:ext>
            </a:extLst>
          </p:cNvPr>
          <p:cNvSpPr>
            <a:spLocks noGrp="1"/>
          </p:cNvSpPr>
          <p:nvPr>
            <p:ph type="sldNum" sz="quarter" idx="12"/>
          </p:nvPr>
        </p:nvSpPr>
        <p:spPr>
          <a:xfrm>
            <a:off x="3429000" y="6477000"/>
            <a:ext cx="2133600" cy="241300"/>
          </a:xfrm>
        </p:spPr>
        <p:txBody>
          <a:bodyPr/>
          <a:lstStyle>
            <a:lvl1pPr>
              <a:defRPr/>
            </a:lvl1pPr>
          </a:lstStyle>
          <a:p>
            <a:fld id="{5624C26F-713E-4FD4-BA64-F2A6C416E459}" type="slidenum">
              <a:rPr lang="en-US" altLang="en-US"/>
              <a:pPr/>
              <a:t>‹#›</a:t>
            </a:fld>
            <a:endParaRPr lang="en-US" altLang="en-US"/>
          </a:p>
        </p:txBody>
      </p:sp>
    </p:spTree>
    <p:extLst>
      <p:ext uri="{BB962C8B-B14F-4D97-AF65-F5344CB8AC3E}">
        <p14:creationId xmlns:p14="http://schemas.microsoft.com/office/powerpoint/2010/main" val="361927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C68AB1-4DA8-0EF8-053D-CCE0AB039055}"/>
              </a:ext>
            </a:extLst>
          </p:cNvPr>
          <p:cNvSpPr>
            <a:spLocks noGrp="1"/>
          </p:cNvSpPr>
          <p:nvPr>
            <p:ph type="title"/>
          </p:nvPr>
        </p:nvSpPr>
        <p:spPr>
          <a:xfrm>
            <a:off x="1905000" y="109538"/>
            <a:ext cx="6553200" cy="56356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8C0B3D2-7B9D-04D3-DAFF-304B0660BAF9}"/>
              </a:ext>
            </a:extLst>
          </p:cNvPr>
          <p:cNvSpPr>
            <a:spLocks noGrp="1"/>
          </p:cNvSpPr>
          <p:nvPr>
            <p:ph type="body" sz="half" idx="1"/>
          </p:nvPr>
        </p:nvSpPr>
        <p:spPr>
          <a:xfrm>
            <a:off x="457200" y="990600"/>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A13F2D4-16FE-40F8-5B2C-DB4149D8869D}"/>
              </a:ext>
            </a:extLst>
          </p:cNvPr>
          <p:cNvSpPr>
            <a:spLocks noGrp="1"/>
          </p:cNvSpPr>
          <p:nvPr>
            <p:ph sz="half" idx="2"/>
          </p:nvPr>
        </p:nvSpPr>
        <p:spPr>
          <a:xfrm>
            <a:off x="4648200" y="990600"/>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57E6289-A055-81AA-54BD-BB63120BF518}"/>
              </a:ext>
            </a:extLst>
          </p:cNvPr>
          <p:cNvSpPr>
            <a:spLocks noGrp="1"/>
          </p:cNvSpPr>
          <p:nvPr>
            <p:ph type="dt" sz="half" idx="10"/>
          </p:nvPr>
        </p:nvSpPr>
        <p:spPr>
          <a:xfrm>
            <a:off x="152400" y="6461125"/>
            <a:ext cx="2133600" cy="320675"/>
          </a:xfrm>
        </p:spPr>
        <p:txBody>
          <a:bodyPr/>
          <a:lstStyle>
            <a:lvl1pPr>
              <a:defRPr/>
            </a:lvl1pPr>
          </a:lstStyle>
          <a:p>
            <a:r>
              <a:rPr lang="en-US" altLang="en-US"/>
              <a:t>www.thmemgallery.com</a:t>
            </a:r>
          </a:p>
        </p:txBody>
      </p:sp>
      <p:sp>
        <p:nvSpPr>
          <p:cNvPr id="6" name="Footer Placeholder 5">
            <a:extLst>
              <a:ext uri="{FF2B5EF4-FFF2-40B4-BE49-F238E27FC236}">
                <a16:creationId xmlns="" xmlns:a16="http://schemas.microsoft.com/office/drawing/2014/main" id="{3499B50F-C9D1-4FE2-0422-5E60C5BAF909}"/>
              </a:ext>
            </a:extLst>
          </p:cNvPr>
          <p:cNvSpPr>
            <a:spLocks noGrp="1"/>
          </p:cNvSpPr>
          <p:nvPr>
            <p:ph type="ftr" sz="quarter" idx="11"/>
          </p:nvPr>
        </p:nvSpPr>
        <p:spPr>
          <a:xfrm>
            <a:off x="5862638" y="6461125"/>
            <a:ext cx="2895600" cy="320675"/>
          </a:xfrm>
        </p:spPr>
        <p:txBody>
          <a:bodyPr/>
          <a:lstStyle>
            <a:lvl1pPr>
              <a:defRPr/>
            </a:lvl1pPr>
          </a:lstStyle>
          <a:p>
            <a:r>
              <a:rPr lang="en-US" altLang="en-US"/>
              <a:t>Company Logo</a:t>
            </a:r>
          </a:p>
        </p:txBody>
      </p:sp>
      <p:sp>
        <p:nvSpPr>
          <p:cNvPr id="7" name="Slide Number Placeholder 6">
            <a:extLst>
              <a:ext uri="{FF2B5EF4-FFF2-40B4-BE49-F238E27FC236}">
                <a16:creationId xmlns="" xmlns:a16="http://schemas.microsoft.com/office/drawing/2014/main" id="{1B22C853-6FA0-AE27-7BF9-ADFEE07D5DBB}"/>
              </a:ext>
            </a:extLst>
          </p:cNvPr>
          <p:cNvSpPr>
            <a:spLocks noGrp="1"/>
          </p:cNvSpPr>
          <p:nvPr>
            <p:ph type="sldNum" sz="quarter" idx="12"/>
          </p:nvPr>
        </p:nvSpPr>
        <p:spPr>
          <a:xfrm>
            <a:off x="3429000" y="6477000"/>
            <a:ext cx="2133600" cy="241300"/>
          </a:xfrm>
        </p:spPr>
        <p:txBody>
          <a:bodyPr/>
          <a:lstStyle>
            <a:lvl1pPr>
              <a:defRPr/>
            </a:lvl1pPr>
          </a:lstStyle>
          <a:p>
            <a:fld id="{0B76F0A1-3E5F-44D5-BFDA-34F5CBC37DD9}" type="slidenum">
              <a:rPr lang="en-US" altLang="en-US"/>
              <a:pPr/>
              <a:t>‹#›</a:t>
            </a:fld>
            <a:endParaRPr lang="en-US" altLang="en-US"/>
          </a:p>
        </p:txBody>
      </p:sp>
    </p:spTree>
    <p:extLst>
      <p:ext uri="{BB962C8B-B14F-4D97-AF65-F5344CB8AC3E}">
        <p14:creationId xmlns:p14="http://schemas.microsoft.com/office/powerpoint/2010/main" val="225664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836676"/>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838200"/>
            <a:ext cx="9144000" cy="243840"/>
          </a:xfrm>
          <a:custGeom>
            <a:avLst/>
            <a:gdLst/>
            <a:ahLst/>
            <a:cxnLst/>
            <a:rect l="l" t="t" r="r" b="b"/>
            <a:pathLst>
              <a:path w="9144000" h="243840">
                <a:moveTo>
                  <a:pt x="9144000" y="0"/>
                </a:moveTo>
                <a:lnTo>
                  <a:pt x="0" y="0"/>
                </a:lnTo>
                <a:lnTo>
                  <a:pt x="0" y="243839"/>
                </a:lnTo>
                <a:lnTo>
                  <a:pt x="9144000" y="243839"/>
                </a:lnTo>
                <a:lnTo>
                  <a:pt x="9144000" y="0"/>
                </a:lnTo>
                <a:close/>
              </a:path>
            </a:pathLst>
          </a:custGeom>
          <a:solidFill>
            <a:srgbClr val="99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2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6" name="Holder 6"/>
          <p:cNvSpPr>
            <a:spLocks noGrp="1"/>
          </p:cNvSpPr>
          <p:nvPr>
            <p:ph type="sldNum" sz="quarter" idx="7"/>
          </p:nvPr>
        </p:nvSpPr>
        <p:spPr/>
        <p:txBody>
          <a:bodyPr lIns="0" tIns="0" rIns="0" bIns="0"/>
          <a:lstStyle>
            <a:lvl1pPr>
              <a:defRPr sz="1300" b="1" i="0">
                <a:solidFill>
                  <a:srgbClr val="2E5496"/>
                </a:solidFill>
                <a:latin typeface="Arial"/>
                <a:cs typeface="Arial"/>
              </a:defRPr>
            </a:lvl1pPr>
          </a:lstStyle>
          <a:p>
            <a:pPr marL="38100">
              <a:lnSpc>
                <a:spcPts val="1535"/>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bg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7" name="Holder 7"/>
          <p:cNvSpPr>
            <a:spLocks noGrp="1"/>
          </p:cNvSpPr>
          <p:nvPr>
            <p:ph type="sldNum" sz="quarter" idx="7"/>
          </p:nvPr>
        </p:nvSpPr>
        <p:spPr/>
        <p:txBody>
          <a:bodyPr lIns="0" tIns="0" rIns="0" bIns="0"/>
          <a:lstStyle>
            <a:lvl1pPr>
              <a:defRPr sz="1300" b="1" i="0">
                <a:solidFill>
                  <a:srgbClr val="2E5496"/>
                </a:solidFill>
                <a:latin typeface="Arial"/>
                <a:cs typeface="Arial"/>
              </a:defRPr>
            </a:lvl1pPr>
          </a:lstStyle>
          <a:p>
            <a:pPr marL="38100">
              <a:lnSpc>
                <a:spcPts val="1535"/>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5" name="Holder 5"/>
          <p:cNvSpPr>
            <a:spLocks noGrp="1"/>
          </p:cNvSpPr>
          <p:nvPr>
            <p:ph type="sldNum" sz="quarter" idx="7"/>
          </p:nvPr>
        </p:nvSpPr>
        <p:spPr/>
        <p:txBody>
          <a:bodyPr lIns="0" tIns="0" rIns="0" bIns="0"/>
          <a:lstStyle>
            <a:lvl1pPr>
              <a:defRPr sz="1300" b="1" i="0">
                <a:solidFill>
                  <a:srgbClr val="2E5496"/>
                </a:solidFill>
                <a:latin typeface="Arial"/>
                <a:cs typeface="Arial"/>
              </a:defRPr>
            </a:lvl1pPr>
          </a:lstStyle>
          <a:p>
            <a:pPr marL="38100">
              <a:lnSpc>
                <a:spcPts val="153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4" name="Holder 4"/>
          <p:cNvSpPr>
            <a:spLocks noGrp="1"/>
          </p:cNvSpPr>
          <p:nvPr>
            <p:ph type="sldNum" sz="quarter" idx="7"/>
          </p:nvPr>
        </p:nvSpPr>
        <p:spPr/>
        <p:txBody>
          <a:bodyPr lIns="0" tIns="0" rIns="0" bIns="0"/>
          <a:lstStyle>
            <a:lvl1pPr>
              <a:defRPr sz="1300" b="1" i="0">
                <a:solidFill>
                  <a:srgbClr val="2E5496"/>
                </a:solidFill>
                <a:latin typeface="Arial"/>
                <a:cs typeface="Arial"/>
              </a:defRPr>
            </a:lvl1pPr>
          </a:lstStyle>
          <a:p>
            <a:pPr marL="38100">
              <a:lnSpc>
                <a:spcPts val="1535"/>
              </a:lnSpc>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347D831A-C2BC-3FAB-A294-32F020FD886A}"/>
              </a:ext>
            </a:extLst>
          </p:cNvPr>
          <p:cNvSpPr>
            <a:spLocks noGrp="1" noChangeArrowheads="1"/>
          </p:cNvSpPr>
          <p:nvPr>
            <p:ph type="ctrTitle"/>
          </p:nvPr>
        </p:nvSpPr>
        <p:spPr bwMode="black">
          <a:xfrm>
            <a:off x="1371600" y="4724400"/>
            <a:ext cx="7239000" cy="1066800"/>
          </a:xfrm>
          <a:effectLst>
            <a:outerShdw dist="28398" dir="1593903" algn="ctr" rotWithShape="0">
              <a:schemeClr val="bg1"/>
            </a:outerShdw>
          </a:effectLst>
        </p:spPr>
        <p:txBody>
          <a:bodyPr/>
          <a:lstStyle>
            <a:lvl1pPr algn="r">
              <a:defRPr sz="4000">
                <a:solidFill>
                  <a:schemeClr val="tx1"/>
                </a:solidFill>
              </a:defRPr>
            </a:lvl1pPr>
          </a:lstStyle>
          <a:p>
            <a:pPr lvl="0"/>
            <a:r>
              <a:rPr lang="en-US" altLang="en-US" noProof="0"/>
              <a:t>Click to edit Master title style</a:t>
            </a:r>
          </a:p>
        </p:txBody>
      </p:sp>
      <p:sp>
        <p:nvSpPr>
          <p:cNvPr id="3076" name="Rectangle 4">
            <a:extLst>
              <a:ext uri="{FF2B5EF4-FFF2-40B4-BE49-F238E27FC236}">
                <a16:creationId xmlns="" xmlns:a16="http://schemas.microsoft.com/office/drawing/2014/main" id="{8DC5C440-9E37-8D3F-8257-D6525564A9BA}"/>
              </a:ext>
            </a:extLst>
          </p:cNvPr>
          <p:cNvSpPr>
            <a:spLocks noGrp="1" noChangeArrowheads="1"/>
          </p:cNvSpPr>
          <p:nvPr>
            <p:ph type="dt" sz="half" idx="2"/>
          </p:nvPr>
        </p:nvSpPr>
        <p:spPr bwMode="white">
          <a:xfrm>
            <a:off x="457200" y="6553200"/>
            <a:ext cx="2133600" cy="168275"/>
          </a:xfrm>
        </p:spPr>
        <p:txBody>
          <a:bodyPr/>
          <a:lstStyle>
            <a:lvl1pPr>
              <a:defRPr sz="1400">
                <a:latin typeface="Times New Roman" panose="02020603050405020304" pitchFamily="18" charset="0"/>
              </a:defRPr>
            </a:lvl1pPr>
          </a:lstStyle>
          <a:p>
            <a:endParaRPr lang="en-US" altLang="en-US"/>
          </a:p>
        </p:txBody>
      </p:sp>
      <p:sp>
        <p:nvSpPr>
          <p:cNvPr id="3077" name="Rectangle 5">
            <a:extLst>
              <a:ext uri="{FF2B5EF4-FFF2-40B4-BE49-F238E27FC236}">
                <a16:creationId xmlns="" xmlns:a16="http://schemas.microsoft.com/office/drawing/2014/main" id="{742C13EA-D572-9910-5DAB-1420784F266E}"/>
              </a:ext>
            </a:extLst>
          </p:cNvPr>
          <p:cNvSpPr>
            <a:spLocks noGrp="1" noChangeArrowheads="1"/>
          </p:cNvSpPr>
          <p:nvPr>
            <p:ph type="ftr" sz="quarter" idx="3"/>
          </p:nvPr>
        </p:nvSpPr>
        <p:spPr bwMode="white">
          <a:xfrm>
            <a:off x="3124200" y="6553200"/>
            <a:ext cx="2895600" cy="168275"/>
          </a:xfrm>
        </p:spPr>
        <p:txBody>
          <a:bodyPr/>
          <a:lstStyle>
            <a:lvl1pPr algn="ctr">
              <a:defRPr sz="1400">
                <a:latin typeface="Times New Roman" panose="02020603050405020304" pitchFamily="18" charset="0"/>
              </a:defRPr>
            </a:lvl1pPr>
          </a:lstStyle>
          <a:p>
            <a:endParaRPr lang="en-US" altLang="en-US"/>
          </a:p>
        </p:txBody>
      </p:sp>
      <p:sp>
        <p:nvSpPr>
          <p:cNvPr id="3078" name="Rectangle 6">
            <a:extLst>
              <a:ext uri="{FF2B5EF4-FFF2-40B4-BE49-F238E27FC236}">
                <a16:creationId xmlns="" xmlns:a16="http://schemas.microsoft.com/office/drawing/2014/main" id="{27434CFE-D8BE-BBA4-CC25-61B64AF0A4DF}"/>
              </a:ext>
            </a:extLst>
          </p:cNvPr>
          <p:cNvSpPr>
            <a:spLocks noGrp="1" noChangeArrowheads="1"/>
          </p:cNvSpPr>
          <p:nvPr>
            <p:ph type="sldNum" sz="quarter" idx="4"/>
          </p:nvPr>
        </p:nvSpPr>
        <p:spPr bwMode="white">
          <a:xfrm>
            <a:off x="6553200" y="6553200"/>
            <a:ext cx="2133600" cy="168275"/>
          </a:xfrm>
        </p:spPr>
        <p:txBody>
          <a:bodyPr/>
          <a:lstStyle>
            <a:lvl1pPr algn="r">
              <a:defRPr sz="1400"/>
            </a:lvl1pPr>
          </a:lstStyle>
          <a:p>
            <a:fld id="{09A354B0-E3BD-49D9-A0C3-E50597380327}" type="slidenum">
              <a:rPr lang="en-US" altLang="en-US"/>
              <a:pPr/>
              <a:t>‹#›</a:t>
            </a:fld>
            <a:endParaRPr lang="en-US" altLang="en-US"/>
          </a:p>
        </p:txBody>
      </p:sp>
      <p:sp>
        <p:nvSpPr>
          <p:cNvPr id="3075" name="Rectangle 3">
            <a:extLst>
              <a:ext uri="{FF2B5EF4-FFF2-40B4-BE49-F238E27FC236}">
                <a16:creationId xmlns="" xmlns:a16="http://schemas.microsoft.com/office/drawing/2014/main" id="{16D5E3F5-74AD-E9A5-341B-08BE295BE45C}"/>
              </a:ext>
            </a:extLst>
          </p:cNvPr>
          <p:cNvSpPr>
            <a:spLocks noGrp="1" noChangeArrowheads="1"/>
          </p:cNvSpPr>
          <p:nvPr>
            <p:ph type="subTitle" idx="1"/>
          </p:nvPr>
        </p:nvSpPr>
        <p:spPr bwMode="black">
          <a:xfrm>
            <a:off x="1371600" y="5791200"/>
            <a:ext cx="7239000" cy="381000"/>
          </a:xfrm>
        </p:spPr>
        <p:txBody>
          <a:bodyPr/>
          <a:lstStyle>
            <a:lvl1pPr marL="0" indent="0" algn="r">
              <a:buFont typeface="Wingdings" panose="05000000000000000000" pitchFamily="2" charset="2"/>
              <a:buNone/>
              <a:defRPr sz="2400" b="0">
                <a:solidFill>
                  <a:schemeClr val="tx2"/>
                </a:solidFill>
              </a:defRPr>
            </a:lvl1pPr>
          </a:lstStyle>
          <a:p>
            <a:pPr lvl="0"/>
            <a:r>
              <a:rPr lang="en-US" altLang="en-US" noProof="0"/>
              <a:t>Click to edit Master subtitle style</a:t>
            </a:r>
          </a:p>
        </p:txBody>
      </p:sp>
      <p:sp>
        <p:nvSpPr>
          <p:cNvPr id="3120" name="Text Box 48">
            <a:extLst>
              <a:ext uri="{FF2B5EF4-FFF2-40B4-BE49-F238E27FC236}">
                <a16:creationId xmlns="" xmlns:a16="http://schemas.microsoft.com/office/drawing/2014/main" id="{F5B6D0ED-FB60-837B-08D9-5ED10208D56E}"/>
              </a:ext>
            </a:extLst>
          </p:cNvPr>
          <p:cNvSpPr txBox="1">
            <a:spLocks noChangeArrowheads="1"/>
          </p:cNvSpPr>
          <p:nvPr/>
        </p:nvSpPr>
        <p:spPr bwMode="gray">
          <a:xfrm>
            <a:off x="7696200" y="228600"/>
            <a:ext cx="1384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r>
              <a:rPr lang="en-US" altLang="en-US" sz="2800" b="1" i="1">
                <a:solidFill>
                  <a:schemeClr val="bg1"/>
                </a:solidFill>
              </a:rPr>
              <a:t>LOGO</a:t>
            </a:r>
          </a:p>
        </p:txBody>
      </p:sp>
      <p:sp>
        <p:nvSpPr>
          <p:cNvPr id="3121" name="Text Box 49">
            <a:extLst>
              <a:ext uri="{FF2B5EF4-FFF2-40B4-BE49-F238E27FC236}">
                <a16:creationId xmlns="" xmlns:a16="http://schemas.microsoft.com/office/drawing/2014/main" id="{82A40FA7-6651-E7B2-F8CC-DA759DDBD7EA}"/>
              </a:ext>
            </a:extLst>
          </p:cNvPr>
          <p:cNvSpPr txBox="1">
            <a:spLocks noChangeArrowheads="1"/>
          </p:cNvSpPr>
          <p:nvPr/>
        </p:nvSpPr>
        <p:spPr bwMode="gray">
          <a:xfrm>
            <a:off x="5562600" y="334963"/>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200">
                <a:solidFill>
                  <a:schemeClr val="bg1"/>
                </a:solidFill>
              </a:rPr>
              <a:t>www.themegallery.com </a:t>
            </a:r>
          </a:p>
        </p:txBody>
      </p:sp>
    </p:spTree>
    <p:extLst>
      <p:ext uri="{BB962C8B-B14F-4D97-AF65-F5344CB8AC3E}">
        <p14:creationId xmlns:p14="http://schemas.microsoft.com/office/powerpoint/2010/main" val="296024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7F851E-4564-63C5-4F56-90686E86F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944124-984D-63D0-0790-DF109D623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89CB67D-B241-1210-93E1-564FEE31EF26}"/>
              </a:ext>
            </a:extLst>
          </p:cNvPr>
          <p:cNvSpPr>
            <a:spLocks noGrp="1"/>
          </p:cNvSpPr>
          <p:nvPr>
            <p:ph type="dt" sz="half" idx="10"/>
          </p:nvPr>
        </p:nvSpPr>
        <p:spPr/>
        <p:txBody>
          <a:bodyPr/>
          <a:lstStyle>
            <a:lvl1pPr>
              <a:defRPr/>
            </a:lvl1pPr>
          </a:lstStyle>
          <a:p>
            <a:r>
              <a:rPr lang="en-US" altLang="en-US"/>
              <a:t>www.thmemgallery.com</a:t>
            </a:r>
          </a:p>
        </p:txBody>
      </p:sp>
      <p:sp>
        <p:nvSpPr>
          <p:cNvPr id="5" name="Footer Placeholder 4">
            <a:extLst>
              <a:ext uri="{FF2B5EF4-FFF2-40B4-BE49-F238E27FC236}">
                <a16:creationId xmlns="" xmlns:a16="http://schemas.microsoft.com/office/drawing/2014/main" id="{C15C0FA1-6EA6-B4F2-3F7F-D215FD75AC09}"/>
              </a:ext>
            </a:extLst>
          </p:cNvPr>
          <p:cNvSpPr>
            <a:spLocks noGrp="1"/>
          </p:cNvSpPr>
          <p:nvPr>
            <p:ph type="ftr" sz="quarter" idx="11"/>
          </p:nvPr>
        </p:nvSpPr>
        <p:spPr/>
        <p:txBody>
          <a:bodyPr/>
          <a:lstStyle>
            <a:lvl1pPr>
              <a:defRPr/>
            </a:lvl1pPr>
          </a:lstStyle>
          <a:p>
            <a:r>
              <a:rPr lang="en-US" altLang="en-US"/>
              <a:t>Company Logo</a:t>
            </a:r>
          </a:p>
        </p:txBody>
      </p:sp>
      <p:sp>
        <p:nvSpPr>
          <p:cNvPr id="6" name="Slide Number Placeholder 5">
            <a:extLst>
              <a:ext uri="{FF2B5EF4-FFF2-40B4-BE49-F238E27FC236}">
                <a16:creationId xmlns="" xmlns:a16="http://schemas.microsoft.com/office/drawing/2014/main" id="{C26D786C-694E-94D2-983A-FD6C2F880F81}"/>
              </a:ext>
            </a:extLst>
          </p:cNvPr>
          <p:cNvSpPr>
            <a:spLocks noGrp="1"/>
          </p:cNvSpPr>
          <p:nvPr>
            <p:ph type="sldNum" sz="quarter" idx="12"/>
          </p:nvPr>
        </p:nvSpPr>
        <p:spPr/>
        <p:txBody>
          <a:bodyPr/>
          <a:lstStyle>
            <a:lvl1pPr>
              <a:defRPr/>
            </a:lvl1pPr>
          </a:lstStyle>
          <a:p>
            <a:fld id="{8D93C54C-6325-494C-A56B-32E61E9F40C7}" type="slidenum">
              <a:rPr lang="en-US" altLang="en-US"/>
              <a:pPr/>
              <a:t>‹#›</a:t>
            </a:fld>
            <a:endParaRPr lang="en-US" altLang="en-US"/>
          </a:p>
        </p:txBody>
      </p:sp>
    </p:spTree>
    <p:extLst>
      <p:ext uri="{BB962C8B-B14F-4D97-AF65-F5344CB8AC3E}">
        <p14:creationId xmlns:p14="http://schemas.microsoft.com/office/powerpoint/2010/main" val="215419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2066C0-88BC-1037-0800-AE5752BD2D1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F49A39B-BA94-85BC-740B-F7BB81F3FCC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 xmlns:a16="http://schemas.microsoft.com/office/drawing/2014/main" id="{CA25974D-E659-7975-E464-1014B4DC34FB}"/>
              </a:ext>
            </a:extLst>
          </p:cNvPr>
          <p:cNvSpPr>
            <a:spLocks noGrp="1"/>
          </p:cNvSpPr>
          <p:nvPr>
            <p:ph type="dt" sz="half" idx="10"/>
          </p:nvPr>
        </p:nvSpPr>
        <p:spPr/>
        <p:txBody>
          <a:bodyPr/>
          <a:lstStyle>
            <a:lvl1pPr>
              <a:defRPr/>
            </a:lvl1pPr>
          </a:lstStyle>
          <a:p>
            <a:r>
              <a:rPr lang="en-US" altLang="en-US"/>
              <a:t>www.thmemgallery.com</a:t>
            </a:r>
          </a:p>
        </p:txBody>
      </p:sp>
      <p:sp>
        <p:nvSpPr>
          <p:cNvPr id="5" name="Footer Placeholder 4">
            <a:extLst>
              <a:ext uri="{FF2B5EF4-FFF2-40B4-BE49-F238E27FC236}">
                <a16:creationId xmlns="" xmlns:a16="http://schemas.microsoft.com/office/drawing/2014/main" id="{D83DEB1F-B898-3800-8AEA-8B2A379F1F9B}"/>
              </a:ext>
            </a:extLst>
          </p:cNvPr>
          <p:cNvSpPr>
            <a:spLocks noGrp="1"/>
          </p:cNvSpPr>
          <p:nvPr>
            <p:ph type="ftr" sz="quarter" idx="11"/>
          </p:nvPr>
        </p:nvSpPr>
        <p:spPr/>
        <p:txBody>
          <a:bodyPr/>
          <a:lstStyle>
            <a:lvl1pPr>
              <a:defRPr/>
            </a:lvl1pPr>
          </a:lstStyle>
          <a:p>
            <a:r>
              <a:rPr lang="en-US" altLang="en-US"/>
              <a:t>Company Logo</a:t>
            </a:r>
          </a:p>
        </p:txBody>
      </p:sp>
      <p:sp>
        <p:nvSpPr>
          <p:cNvPr id="6" name="Slide Number Placeholder 5">
            <a:extLst>
              <a:ext uri="{FF2B5EF4-FFF2-40B4-BE49-F238E27FC236}">
                <a16:creationId xmlns="" xmlns:a16="http://schemas.microsoft.com/office/drawing/2014/main" id="{AFA9ECEE-1B28-2D95-5314-8932377E809C}"/>
              </a:ext>
            </a:extLst>
          </p:cNvPr>
          <p:cNvSpPr>
            <a:spLocks noGrp="1"/>
          </p:cNvSpPr>
          <p:nvPr>
            <p:ph type="sldNum" sz="quarter" idx="12"/>
          </p:nvPr>
        </p:nvSpPr>
        <p:spPr/>
        <p:txBody>
          <a:bodyPr/>
          <a:lstStyle>
            <a:lvl1pPr>
              <a:defRPr/>
            </a:lvl1pPr>
          </a:lstStyle>
          <a:p>
            <a:fld id="{F1F1F834-6B3A-4326-A5DF-FAABF5C39270}" type="slidenum">
              <a:rPr lang="en-US" altLang="en-US"/>
              <a:pPr/>
              <a:t>‹#›</a:t>
            </a:fld>
            <a:endParaRPr lang="en-US" altLang="en-US"/>
          </a:p>
        </p:txBody>
      </p:sp>
    </p:spTree>
    <p:extLst>
      <p:ext uri="{BB962C8B-B14F-4D97-AF65-F5344CB8AC3E}">
        <p14:creationId xmlns:p14="http://schemas.microsoft.com/office/powerpoint/2010/main" val="60629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6FAF33-C840-2825-BA60-92A43421F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31DC54B-9A14-4EE6-8D22-2D76B9037B30}"/>
              </a:ext>
            </a:extLst>
          </p:cNvPr>
          <p:cNvSpPr>
            <a:spLocks noGrp="1"/>
          </p:cNvSpPr>
          <p:nvPr>
            <p:ph sz="half" idx="1"/>
          </p:nvPr>
        </p:nvSpPr>
        <p:spPr>
          <a:xfrm>
            <a:off x="457200" y="990600"/>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B5BEA32-0613-E0F9-40FE-E2183D6B8A0E}"/>
              </a:ext>
            </a:extLst>
          </p:cNvPr>
          <p:cNvSpPr>
            <a:spLocks noGrp="1"/>
          </p:cNvSpPr>
          <p:nvPr>
            <p:ph sz="half" idx="2"/>
          </p:nvPr>
        </p:nvSpPr>
        <p:spPr>
          <a:xfrm>
            <a:off x="4648200" y="990600"/>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F4E9E2F-DA80-BFE3-BC96-D021A989D713}"/>
              </a:ext>
            </a:extLst>
          </p:cNvPr>
          <p:cNvSpPr>
            <a:spLocks noGrp="1"/>
          </p:cNvSpPr>
          <p:nvPr>
            <p:ph type="dt" sz="half" idx="10"/>
          </p:nvPr>
        </p:nvSpPr>
        <p:spPr/>
        <p:txBody>
          <a:bodyPr/>
          <a:lstStyle>
            <a:lvl1pPr>
              <a:defRPr/>
            </a:lvl1pPr>
          </a:lstStyle>
          <a:p>
            <a:r>
              <a:rPr lang="en-US" altLang="en-US"/>
              <a:t>www.thmemgallery.com</a:t>
            </a:r>
          </a:p>
        </p:txBody>
      </p:sp>
      <p:sp>
        <p:nvSpPr>
          <p:cNvPr id="6" name="Footer Placeholder 5">
            <a:extLst>
              <a:ext uri="{FF2B5EF4-FFF2-40B4-BE49-F238E27FC236}">
                <a16:creationId xmlns="" xmlns:a16="http://schemas.microsoft.com/office/drawing/2014/main" id="{C5307999-95DE-151C-77A6-7F248398DD87}"/>
              </a:ext>
            </a:extLst>
          </p:cNvPr>
          <p:cNvSpPr>
            <a:spLocks noGrp="1"/>
          </p:cNvSpPr>
          <p:nvPr>
            <p:ph type="ftr" sz="quarter" idx="11"/>
          </p:nvPr>
        </p:nvSpPr>
        <p:spPr/>
        <p:txBody>
          <a:bodyPr/>
          <a:lstStyle>
            <a:lvl1pPr>
              <a:defRPr/>
            </a:lvl1pPr>
          </a:lstStyle>
          <a:p>
            <a:r>
              <a:rPr lang="en-US" altLang="en-US"/>
              <a:t>Company Logo</a:t>
            </a:r>
          </a:p>
        </p:txBody>
      </p:sp>
      <p:sp>
        <p:nvSpPr>
          <p:cNvPr id="7" name="Slide Number Placeholder 6">
            <a:extLst>
              <a:ext uri="{FF2B5EF4-FFF2-40B4-BE49-F238E27FC236}">
                <a16:creationId xmlns="" xmlns:a16="http://schemas.microsoft.com/office/drawing/2014/main" id="{A912B817-A3CA-991D-D1AA-FE5462BAE0B0}"/>
              </a:ext>
            </a:extLst>
          </p:cNvPr>
          <p:cNvSpPr>
            <a:spLocks noGrp="1"/>
          </p:cNvSpPr>
          <p:nvPr>
            <p:ph type="sldNum" sz="quarter" idx="12"/>
          </p:nvPr>
        </p:nvSpPr>
        <p:spPr/>
        <p:txBody>
          <a:bodyPr/>
          <a:lstStyle>
            <a:lvl1pPr>
              <a:defRPr/>
            </a:lvl1pPr>
          </a:lstStyle>
          <a:p>
            <a:fld id="{AFC5C3BF-8A1B-4668-B319-57562BEF9F17}" type="slidenum">
              <a:rPr lang="en-US" altLang="en-US"/>
              <a:pPr/>
              <a:t>‹#›</a:t>
            </a:fld>
            <a:endParaRPr lang="en-US" altLang="en-US"/>
          </a:p>
        </p:txBody>
      </p:sp>
    </p:spTree>
    <p:extLst>
      <p:ext uri="{BB962C8B-B14F-4D97-AF65-F5344CB8AC3E}">
        <p14:creationId xmlns:p14="http://schemas.microsoft.com/office/powerpoint/2010/main" val="2115075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9.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8.png"/><Relationship Id="rId2" Type="http://schemas.openxmlformats.org/officeDocument/2006/relationships/slideLayout" Target="../slideLayouts/slideLayout7.xml"/><Relationship Id="rId16"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vmlDrawing" Target="../drawings/vmlDrawing1.v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86928" y="188975"/>
            <a:ext cx="835151" cy="654710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761871" y="374649"/>
            <a:ext cx="5620257" cy="360680"/>
          </a:xfrm>
          <a:prstGeom prst="rect">
            <a:avLst/>
          </a:prstGeom>
        </p:spPr>
        <p:txBody>
          <a:bodyPr wrap="square" lIns="0" tIns="0" rIns="0" bIns="0">
            <a:spAutoFit/>
          </a:bodyPr>
          <a:lstStyle>
            <a:lvl1pPr>
              <a:defRPr sz="2200" b="1" i="0">
                <a:solidFill>
                  <a:schemeClr val="bg1"/>
                </a:solidFill>
                <a:latin typeface="Verdana"/>
                <a:cs typeface="Verdana"/>
              </a:defRPr>
            </a:lvl1pPr>
          </a:lstStyle>
          <a:p>
            <a:endParaRPr/>
          </a:p>
        </p:txBody>
      </p:sp>
      <p:sp>
        <p:nvSpPr>
          <p:cNvPr id="3" name="Holder 3"/>
          <p:cNvSpPr>
            <a:spLocks noGrp="1"/>
          </p:cNvSpPr>
          <p:nvPr>
            <p:ph type="body" idx="1"/>
          </p:nvPr>
        </p:nvSpPr>
        <p:spPr>
          <a:xfrm>
            <a:off x="4114800" y="2217801"/>
            <a:ext cx="4761230" cy="43116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11/23/2022</a:t>
            </a:fld>
            <a:endParaRPr lang="en-US"/>
          </a:p>
        </p:txBody>
      </p:sp>
      <p:sp>
        <p:nvSpPr>
          <p:cNvPr id="6" name="Holder 6"/>
          <p:cNvSpPr>
            <a:spLocks noGrp="1"/>
          </p:cNvSpPr>
          <p:nvPr>
            <p:ph type="sldNum" sz="quarter" idx="7"/>
          </p:nvPr>
        </p:nvSpPr>
        <p:spPr>
          <a:xfrm>
            <a:off x="8458454" y="6088832"/>
            <a:ext cx="259079" cy="209550"/>
          </a:xfrm>
          <a:prstGeom prst="rect">
            <a:avLst/>
          </a:prstGeom>
        </p:spPr>
        <p:txBody>
          <a:bodyPr wrap="square" lIns="0" tIns="0" rIns="0" bIns="0">
            <a:spAutoFit/>
          </a:bodyPr>
          <a:lstStyle>
            <a:lvl1pPr>
              <a:defRPr sz="1300" b="1" i="0">
                <a:solidFill>
                  <a:srgbClr val="2E5496"/>
                </a:solidFill>
                <a:latin typeface="Arial"/>
                <a:cs typeface="Arial"/>
              </a:defRPr>
            </a:lvl1pPr>
          </a:lstStyle>
          <a:p>
            <a:pPr marL="38100">
              <a:lnSpc>
                <a:spcPts val="153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75" name="Object 51">
            <a:extLst>
              <a:ext uri="{FF2B5EF4-FFF2-40B4-BE49-F238E27FC236}">
                <a16:creationId xmlns="" xmlns:a16="http://schemas.microsoft.com/office/drawing/2014/main" id="{5E83021A-9643-10E3-32DB-5F4E04F6D63C}"/>
              </a:ext>
            </a:extLst>
          </p:cNvPr>
          <p:cNvGraphicFramePr>
            <a:graphicFrameLocks noChangeAspect="1"/>
          </p:cNvGraphicFramePr>
          <p:nvPr/>
        </p:nvGraphicFramePr>
        <p:xfrm>
          <a:off x="0" y="0"/>
          <a:ext cx="9144000" cy="838200"/>
        </p:xfrm>
        <a:graphic>
          <a:graphicData uri="http://schemas.openxmlformats.org/presentationml/2006/ole">
            <mc:AlternateContent xmlns:mc="http://schemas.openxmlformats.org/markup-compatibility/2006">
              <mc:Choice xmlns:v="urn:schemas-microsoft-com:vml" Requires="v">
                <p:oleObj spid="_x0000_s1030" name="Image" r:id="rId16" imgW="13003175" imgH="1523272" progId="Photoshop.Image.7">
                  <p:embed/>
                </p:oleObj>
              </mc:Choice>
              <mc:Fallback>
                <p:oleObj name="Image" r:id="rId16" imgW="13003175" imgH="1523272" progId="Photoshop.Image.7">
                  <p:embed/>
                  <p:pic>
                    <p:nvPicPr>
                      <p:cNvPr id="1075" name="Object 51">
                        <a:extLst>
                          <a:ext uri="{FF2B5EF4-FFF2-40B4-BE49-F238E27FC236}">
                            <a16:creationId xmlns="" xmlns:a16="http://schemas.microsoft.com/office/drawing/2014/main" id="{5E83021A-9643-10E3-32DB-5F4E04F6D63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a:extLst>
              <a:ext uri="{FF2B5EF4-FFF2-40B4-BE49-F238E27FC236}">
                <a16:creationId xmlns="" xmlns:a16="http://schemas.microsoft.com/office/drawing/2014/main" id="{517A0144-331E-4BFF-773F-75250373769D}"/>
              </a:ext>
            </a:extLst>
          </p:cNvPr>
          <p:cNvSpPr>
            <a:spLocks noGrp="1" noChangeArrowheads="1"/>
          </p:cNvSpPr>
          <p:nvPr>
            <p:ph type="dt" sz="half" idx="2"/>
          </p:nvPr>
        </p:nvSpPr>
        <p:spPr bwMode="auto">
          <a:xfrm>
            <a:off x="1524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US" altLang="en-US"/>
              <a:t>www.thmemgallery.com</a:t>
            </a:r>
          </a:p>
        </p:txBody>
      </p:sp>
      <p:sp>
        <p:nvSpPr>
          <p:cNvPr id="1029" name="Rectangle 5">
            <a:extLst>
              <a:ext uri="{FF2B5EF4-FFF2-40B4-BE49-F238E27FC236}">
                <a16:creationId xmlns="" xmlns:a16="http://schemas.microsoft.com/office/drawing/2014/main" id="{7FE52E02-F1DD-CBE5-82BC-E0F8AA7E2E57}"/>
              </a:ext>
            </a:extLst>
          </p:cNvPr>
          <p:cNvSpPr>
            <a:spLocks noGrp="1" noChangeArrowheads="1"/>
          </p:cNvSpPr>
          <p:nvPr>
            <p:ph type="ftr" sz="quarter" idx="3"/>
          </p:nvPr>
        </p:nvSpPr>
        <p:spPr bwMode="auto">
          <a:xfrm>
            <a:off x="5862638"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r>
              <a:rPr lang="en-US" altLang="en-US"/>
              <a:t>Company Logo</a:t>
            </a:r>
          </a:p>
        </p:txBody>
      </p:sp>
      <p:sp>
        <p:nvSpPr>
          <p:cNvPr id="1026" name="Rectangle 2">
            <a:extLst>
              <a:ext uri="{FF2B5EF4-FFF2-40B4-BE49-F238E27FC236}">
                <a16:creationId xmlns="" xmlns:a16="http://schemas.microsoft.com/office/drawing/2014/main" id="{353720E7-14AF-4F2E-95A9-B17DC3C2AB06}"/>
              </a:ext>
            </a:extLst>
          </p:cNvPr>
          <p:cNvSpPr>
            <a:spLocks noGrp="1" noChangeArrowheads="1"/>
          </p:cNvSpPr>
          <p:nvPr>
            <p:ph type="title"/>
          </p:nvPr>
        </p:nvSpPr>
        <p:spPr bwMode="gray">
          <a:xfrm>
            <a:off x="1905000" y="109538"/>
            <a:ext cx="65532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AF8024EA-DA0B-6FF5-6BB0-A7B1B3A16118}"/>
              </a:ext>
            </a:extLst>
          </p:cNvPr>
          <p:cNvSpPr>
            <a:spLocks noGrp="1" noChangeArrowheads="1"/>
          </p:cNvSpPr>
          <p:nvPr>
            <p:ph type="body" idx="1"/>
          </p:nvPr>
        </p:nvSpPr>
        <p:spPr bwMode="auto">
          <a:xfrm>
            <a:off x="457200" y="990600"/>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 xmlns:a16="http://schemas.microsoft.com/office/drawing/2014/main" id="{7B38D2D1-9802-4A60-8FAD-FCACDB159E80}"/>
              </a:ext>
            </a:extLst>
          </p:cNvPr>
          <p:cNvSpPr>
            <a:spLocks noGrp="1" noChangeArrowheads="1"/>
          </p:cNvSpPr>
          <p:nvPr>
            <p:ph type="sldNum" sz="quarter" idx="4"/>
          </p:nvPr>
        </p:nvSpPr>
        <p:spPr bwMode="auto">
          <a:xfrm>
            <a:off x="3429000" y="64770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fld id="{1269C944-E842-4544-B20C-6F94CCBDC1E3}" type="slidenum">
              <a:rPr lang="en-US" altLang="en-US"/>
              <a:pPr/>
              <a:t>‹#›</a:t>
            </a:fld>
            <a:endParaRPr lang="en-US" altLang="en-US"/>
          </a:p>
        </p:txBody>
      </p:sp>
      <p:sp>
        <p:nvSpPr>
          <p:cNvPr id="1076" name="Rectangle 52">
            <a:extLst>
              <a:ext uri="{FF2B5EF4-FFF2-40B4-BE49-F238E27FC236}">
                <a16:creationId xmlns="" xmlns:a16="http://schemas.microsoft.com/office/drawing/2014/main" id="{F1E61F46-531F-C57D-C439-C4D9532C23DA}"/>
              </a:ext>
            </a:extLst>
          </p:cNvPr>
          <p:cNvSpPr>
            <a:spLocks noChangeArrowheads="1"/>
          </p:cNvSpPr>
          <p:nvPr/>
        </p:nvSpPr>
        <p:spPr bwMode="gray">
          <a:xfrm>
            <a:off x="0" y="6781800"/>
            <a:ext cx="9144000" cy="76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77" name="Picture 53">
            <a:extLst>
              <a:ext uri="{FF2B5EF4-FFF2-40B4-BE49-F238E27FC236}">
                <a16:creationId xmlns="" xmlns:a16="http://schemas.microsoft.com/office/drawing/2014/main" id="{8F71FF87-7FCB-B288-CCC3-4D92FCEA15A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1600" y="1524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756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Verdana" panose="020B0604030504040204" pitchFamily="34" charset="0"/>
        </a:defRPr>
      </a:lvl2pPr>
      <a:lvl3pPr algn="l" rtl="0" fontAlgn="base">
        <a:spcBef>
          <a:spcPct val="0"/>
        </a:spcBef>
        <a:spcAft>
          <a:spcPct val="0"/>
        </a:spcAft>
        <a:defRPr sz="3200" b="1">
          <a:solidFill>
            <a:schemeClr val="bg1"/>
          </a:solidFill>
          <a:latin typeface="Verdana" panose="020B0604030504040204" pitchFamily="34" charset="0"/>
        </a:defRPr>
      </a:lvl3pPr>
      <a:lvl4pPr algn="l" rtl="0" fontAlgn="base">
        <a:spcBef>
          <a:spcPct val="0"/>
        </a:spcBef>
        <a:spcAft>
          <a:spcPct val="0"/>
        </a:spcAft>
        <a:defRPr sz="3200" b="1">
          <a:solidFill>
            <a:schemeClr val="bg1"/>
          </a:solidFill>
          <a:latin typeface="Verdana" panose="020B0604030504040204" pitchFamily="34" charset="0"/>
        </a:defRPr>
      </a:lvl4pPr>
      <a:lvl5pPr algn="l" rtl="0" fontAlgn="base">
        <a:spcBef>
          <a:spcPct val="0"/>
        </a:spcBef>
        <a:spcAft>
          <a:spcPct val="0"/>
        </a:spcAft>
        <a:defRPr sz="3200" b="1">
          <a:solidFill>
            <a:schemeClr val="bg1"/>
          </a:solidFill>
          <a:latin typeface="Verdana" panose="020B0604030504040204" pitchFamily="34" charset="0"/>
        </a:defRPr>
      </a:lvl5pPr>
      <a:lvl6pPr marL="457200" algn="l" rtl="0" fontAlgn="base">
        <a:spcBef>
          <a:spcPct val="0"/>
        </a:spcBef>
        <a:spcAft>
          <a:spcPct val="0"/>
        </a:spcAft>
        <a:defRPr sz="3200" b="1">
          <a:solidFill>
            <a:schemeClr val="bg1"/>
          </a:solidFill>
          <a:latin typeface="Verdana" panose="020B0604030504040204" pitchFamily="34" charset="0"/>
        </a:defRPr>
      </a:lvl6pPr>
      <a:lvl7pPr marL="914400" algn="l" rtl="0" fontAlgn="base">
        <a:spcBef>
          <a:spcPct val="0"/>
        </a:spcBef>
        <a:spcAft>
          <a:spcPct val="0"/>
        </a:spcAft>
        <a:defRPr sz="3200" b="1">
          <a:solidFill>
            <a:schemeClr val="bg1"/>
          </a:solidFill>
          <a:latin typeface="Verdana" panose="020B0604030504040204" pitchFamily="34" charset="0"/>
        </a:defRPr>
      </a:lvl7pPr>
      <a:lvl8pPr marL="1371600" algn="l" rtl="0" fontAlgn="base">
        <a:spcBef>
          <a:spcPct val="0"/>
        </a:spcBef>
        <a:spcAft>
          <a:spcPct val="0"/>
        </a:spcAft>
        <a:defRPr sz="3200" b="1">
          <a:solidFill>
            <a:schemeClr val="bg1"/>
          </a:solidFill>
          <a:latin typeface="Verdana" panose="020B0604030504040204" pitchFamily="34" charset="0"/>
        </a:defRPr>
      </a:lvl8pPr>
      <a:lvl9pPr marL="1828800" algn="l" rtl="0" fontAlgn="base">
        <a:spcBef>
          <a:spcPct val="0"/>
        </a:spcBef>
        <a:spcAft>
          <a:spcPct val="0"/>
        </a:spcAft>
        <a:defRPr sz="3200" b="1">
          <a:solidFill>
            <a:schemeClr val="bg1"/>
          </a:solidFill>
          <a:latin typeface="Verdana" panose="020B060403050404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v"/>
        <a:defRPr sz="2800" b="1" kern="1200">
          <a:solidFill>
            <a:schemeClr val="accent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7.jpg"/><Relationship Id="rId3" Type="http://schemas.openxmlformats.org/officeDocument/2006/relationships/image" Target="../media/image51.jpg"/><Relationship Id="rId7" Type="http://schemas.openxmlformats.org/officeDocument/2006/relationships/image" Target="../media/image54.png"/><Relationship Id="rId12" Type="http://schemas.openxmlformats.org/officeDocument/2006/relationships/image" Target="../media/image56.png"/><Relationship Id="rId17" Type="http://schemas.openxmlformats.org/officeDocument/2006/relationships/image" Target="../media/image21.png"/><Relationship Id="rId2" Type="http://schemas.openxmlformats.org/officeDocument/2006/relationships/image" Target="../media/image50.jp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5.jpg"/><Relationship Id="rId5" Type="http://schemas.openxmlformats.org/officeDocument/2006/relationships/image" Target="../media/image53.jpg"/><Relationship Id="rId1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52.jpg"/><Relationship Id="rId9" Type="http://schemas.openxmlformats.org/officeDocument/2006/relationships/image" Target="../media/image47.png"/><Relationship Id="rId1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7.png"/><Relationship Id="rId4" Type="http://schemas.openxmlformats.org/officeDocument/2006/relationships/image" Target="../media/image82.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6.png"/><Relationship Id="rId18" Type="http://schemas.openxmlformats.org/officeDocument/2006/relationships/image" Target="../media/image21.png"/><Relationship Id="rId3" Type="http://schemas.openxmlformats.org/officeDocument/2006/relationships/image" Target="../media/image50.jpg"/><Relationship Id="rId7" Type="http://schemas.openxmlformats.org/officeDocument/2006/relationships/image" Target="../media/image49.png"/><Relationship Id="rId12" Type="http://schemas.openxmlformats.org/officeDocument/2006/relationships/image" Target="../media/image55.jpg"/><Relationship Id="rId17" Type="http://schemas.openxmlformats.org/officeDocument/2006/relationships/image" Target="../media/image45.png"/><Relationship Id="rId2" Type="http://schemas.openxmlformats.org/officeDocument/2006/relationships/notesSlide" Target="../notesSlides/notesSlide2.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3.jpg"/><Relationship Id="rId11" Type="http://schemas.openxmlformats.org/officeDocument/2006/relationships/image" Target="../media/image48.png"/><Relationship Id="rId5" Type="http://schemas.openxmlformats.org/officeDocument/2006/relationships/image" Target="../media/image52.jpg"/><Relationship Id="rId15" Type="http://schemas.openxmlformats.org/officeDocument/2006/relationships/image" Target="../media/image58.png"/><Relationship Id="rId10" Type="http://schemas.openxmlformats.org/officeDocument/2006/relationships/image" Target="../media/image47.png"/><Relationship Id="rId4" Type="http://schemas.openxmlformats.org/officeDocument/2006/relationships/image" Target="../media/image51.jpg"/><Relationship Id="rId9" Type="http://schemas.openxmlformats.org/officeDocument/2006/relationships/image" Target="../media/image46.png"/><Relationship Id="rId14" Type="http://schemas.openxmlformats.org/officeDocument/2006/relationships/image" Target="../media/image57.jp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88.png"/><Relationship Id="rId7"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3.png"/><Relationship Id="rId7" Type="http://schemas.openxmlformats.org/officeDocument/2006/relationships/image" Target="../media/image21.png"/><Relationship Id="rId2" Type="http://schemas.openxmlformats.org/officeDocument/2006/relationships/image" Target="../media/image92.jp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98.png"/><Relationship Id="rId12" Type="http://schemas.openxmlformats.org/officeDocument/2006/relationships/image" Target="../media/image8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7.png"/><Relationship Id="rId11" Type="http://schemas.openxmlformats.org/officeDocument/2006/relationships/image" Target="../media/image21.png"/><Relationship Id="rId5" Type="http://schemas.openxmlformats.org/officeDocument/2006/relationships/image" Target="../media/image96.png"/><Relationship Id="rId10" Type="http://schemas.openxmlformats.org/officeDocument/2006/relationships/image" Target="../media/image99.png"/><Relationship Id="rId4" Type="http://schemas.openxmlformats.org/officeDocument/2006/relationships/image" Target="../media/image88.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8.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45.png"/><Relationship Id="rId4" Type="http://schemas.openxmlformats.org/officeDocument/2006/relationships/image" Target="../media/image96.png"/><Relationship Id="rId9"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85.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slide" Target="slide5.xml"/><Relationship Id="rId10" Type="http://schemas.openxmlformats.org/officeDocument/2006/relationships/image" Target="../media/image30.png"/><Relationship Id="rId4" Type="http://schemas.openxmlformats.org/officeDocument/2006/relationships/image" Target="../media/image59.png"/><Relationship Id="rId9" Type="http://schemas.openxmlformats.org/officeDocument/2006/relationships/image" Target="../media/image29.png"/><Relationship Id="rId14" Type="http://schemas.openxmlformats.org/officeDocument/2006/relationships/image" Target="../media/image100.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103.emf"/></Relationships>
</file>

<file path=ppt/slides/_rels/slide33.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1.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105.emf"/></Relationships>
</file>

<file path=ppt/slides/_rels/slide34.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1.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07.wmf"/></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1.png"/><Relationship Id="rId3" Type="http://schemas.openxmlformats.org/officeDocument/2006/relationships/image" Target="../media/image35.png"/><Relationship Id="rId7" Type="http://schemas.openxmlformats.org/officeDocument/2006/relationships/slide" Target="slide5.xml"/><Relationship Id="rId12"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7.jpg"/><Relationship Id="rId3" Type="http://schemas.openxmlformats.org/officeDocument/2006/relationships/image" Target="../media/image51.jpg"/><Relationship Id="rId7" Type="http://schemas.openxmlformats.org/officeDocument/2006/relationships/image" Target="../media/image54.png"/><Relationship Id="rId12" Type="http://schemas.openxmlformats.org/officeDocument/2006/relationships/image" Target="../media/image56.png"/><Relationship Id="rId17" Type="http://schemas.openxmlformats.org/officeDocument/2006/relationships/image" Target="../media/image21.png"/><Relationship Id="rId2" Type="http://schemas.openxmlformats.org/officeDocument/2006/relationships/image" Target="../media/image50.jp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5.jpg"/><Relationship Id="rId5" Type="http://schemas.openxmlformats.org/officeDocument/2006/relationships/image" Target="../media/image53.jpg"/><Relationship Id="rId1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52.jpg"/><Relationship Id="rId9" Type="http://schemas.openxmlformats.org/officeDocument/2006/relationships/image" Target="../media/image47.png"/><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30.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29.png"/><Relationship Id="rId17" Type="http://schemas.openxmlformats.org/officeDocument/2006/relationships/image" Target="../media/image64.png"/><Relationship Id="rId2" Type="http://schemas.openxmlformats.org/officeDocument/2006/relationships/image" Target="../media/image22.jpg"/><Relationship Id="rId16"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63.png"/><Relationship Id="rId5" Type="http://schemas.openxmlformats.org/officeDocument/2006/relationships/image" Target="../media/image25.png"/><Relationship Id="rId15" Type="http://schemas.openxmlformats.org/officeDocument/2006/relationships/image" Target="../media/image32.pn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61.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1.xml"/><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21.png"/><Relationship Id="rId9" Type="http://schemas.openxmlformats.org/officeDocument/2006/relationships/image" Target="../media/image69.png"/><Relationship Id="rId14"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529573" y="6073241"/>
            <a:ext cx="117475" cy="223520"/>
          </a:xfrm>
          <a:prstGeom prst="rect">
            <a:avLst/>
          </a:prstGeom>
        </p:spPr>
        <p:txBody>
          <a:bodyPr vert="horz" wrap="square" lIns="0" tIns="12065" rIns="0" bIns="0" rtlCol="0">
            <a:spAutoFit/>
          </a:bodyPr>
          <a:lstStyle/>
          <a:p>
            <a:pPr marL="12700">
              <a:lnSpc>
                <a:spcPct val="100000"/>
              </a:lnSpc>
              <a:spcBef>
                <a:spcPts val="95"/>
              </a:spcBef>
            </a:pPr>
            <a:r>
              <a:rPr sz="1300" b="1" spc="-5" dirty="0">
                <a:solidFill>
                  <a:srgbClr val="2E5496"/>
                </a:solidFill>
                <a:latin typeface="Arial"/>
                <a:cs typeface="Arial"/>
              </a:rPr>
              <a:t>1</a:t>
            </a:r>
            <a:endParaRPr sz="13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AutoShape 3">
            <a:extLst>
              <a:ext uri="{FF2B5EF4-FFF2-40B4-BE49-F238E27FC236}">
                <a16:creationId xmlns="" xmlns:a16="http://schemas.microsoft.com/office/drawing/2014/main" id="{12503FFF-5554-C2D4-6859-FA4E3C4610B9}"/>
              </a:ext>
            </a:extLst>
          </p:cNvPr>
          <p:cNvSpPr>
            <a:spLocks noChangeArrowheads="1"/>
          </p:cNvSpPr>
          <p:nvPr/>
        </p:nvSpPr>
        <p:spPr bwMode="auto">
          <a:xfrm>
            <a:off x="5562600" y="3352800"/>
            <a:ext cx="2286000" cy="2667000"/>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71685" name="AutoShape 5">
            <a:extLst>
              <a:ext uri="{FF2B5EF4-FFF2-40B4-BE49-F238E27FC236}">
                <a16:creationId xmlns="" xmlns:a16="http://schemas.microsoft.com/office/drawing/2014/main" id="{1323FF9B-9EFC-E28C-52F5-95D092075616}"/>
              </a:ext>
            </a:extLst>
          </p:cNvPr>
          <p:cNvSpPr>
            <a:spLocks noChangeArrowheads="1"/>
          </p:cNvSpPr>
          <p:nvPr/>
        </p:nvSpPr>
        <p:spPr bwMode="auto">
          <a:xfrm>
            <a:off x="1152525" y="3371178"/>
            <a:ext cx="2286000" cy="2667000"/>
          </a:xfrm>
          <a:prstGeom prst="roundRect">
            <a:avLst>
              <a:gd name="adj" fmla="val 16667"/>
            </a:avLst>
          </a:prstGeom>
          <a:noFill/>
          <a:ln w="38100">
            <a:solidFill>
              <a:schemeClr val="accent2">
                <a:lumMod val="75000"/>
              </a:schemeClr>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Verdana" panose="020B0604030504040204" pitchFamily="34" charset="0"/>
            </a:endParaRPr>
          </a:p>
        </p:txBody>
      </p:sp>
      <p:sp>
        <p:nvSpPr>
          <p:cNvPr id="71686" name="Text Box 6">
            <a:extLst>
              <a:ext uri="{FF2B5EF4-FFF2-40B4-BE49-F238E27FC236}">
                <a16:creationId xmlns="" xmlns:a16="http://schemas.microsoft.com/office/drawing/2014/main" id="{223A531A-2987-BB02-8613-48770D83A449}"/>
              </a:ext>
            </a:extLst>
          </p:cNvPr>
          <p:cNvSpPr txBox="1">
            <a:spLocks noChangeArrowheads="1"/>
          </p:cNvSpPr>
          <p:nvPr/>
        </p:nvSpPr>
        <p:spPr bwMode="auto">
          <a:xfrm>
            <a:off x="1543050" y="3904578"/>
            <a:ext cx="14287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800" b="1" dirty="0">
                <a:solidFill>
                  <a:srgbClr val="000000"/>
                </a:solidFill>
              </a:rPr>
              <a:t>CẤU TRÚC CHUNG</a:t>
            </a:r>
            <a:endParaRPr lang="en-US" altLang="en-US" sz="2800" dirty="0">
              <a:solidFill>
                <a:srgbClr val="000000"/>
              </a:solidFill>
            </a:endParaRPr>
          </a:p>
        </p:txBody>
      </p:sp>
      <p:sp>
        <p:nvSpPr>
          <p:cNvPr id="71687" name="Freeform 7">
            <a:extLst>
              <a:ext uri="{FF2B5EF4-FFF2-40B4-BE49-F238E27FC236}">
                <a16:creationId xmlns="" xmlns:a16="http://schemas.microsoft.com/office/drawing/2014/main" id="{F6CEC3D7-90AD-2B25-7BED-8BA538E1867B}"/>
              </a:ext>
            </a:extLst>
          </p:cNvPr>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71688" name="AutoShape 8">
            <a:extLst>
              <a:ext uri="{FF2B5EF4-FFF2-40B4-BE49-F238E27FC236}">
                <a16:creationId xmlns="" xmlns:a16="http://schemas.microsoft.com/office/drawing/2014/main" id="{99EF06B2-AC5E-2280-2253-C2424CED7B6D}"/>
              </a:ext>
            </a:extLst>
          </p:cNvPr>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9" name="Freeform 9">
            <a:extLst>
              <a:ext uri="{FF2B5EF4-FFF2-40B4-BE49-F238E27FC236}">
                <a16:creationId xmlns="" xmlns:a16="http://schemas.microsoft.com/office/drawing/2014/main" id="{923E3934-A662-046C-9953-F6098ADF2917}"/>
              </a:ext>
            </a:extLst>
          </p:cNvPr>
          <p:cNvSpPr>
            <a:spLocks/>
          </p:cNvSpPr>
          <p:nvPr/>
        </p:nvSpPr>
        <p:spPr bwMode="gray">
          <a:xfrm flipH="1">
            <a:off x="4875213" y="32559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71690" name="Group 10">
            <a:extLst>
              <a:ext uri="{FF2B5EF4-FFF2-40B4-BE49-F238E27FC236}">
                <a16:creationId xmlns="" xmlns:a16="http://schemas.microsoft.com/office/drawing/2014/main" id="{D47B0BA8-3388-39F5-8F73-D9F2B2F89E59}"/>
              </a:ext>
            </a:extLst>
          </p:cNvPr>
          <p:cNvGrpSpPr>
            <a:grpSpLocks/>
          </p:cNvGrpSpPr>
          <p:nvPr/>
        </p:nvGrpSpPr>
        <p:grpSpPr bwMode="auto">
          <a:xfrm>
            <a:off x="3048000" y="1628775"/>
            <a:ext cx="2998788" cy="1601788"/>
            <a:chOff x="1997" y="1314"/>
            <a:chExt cx="1889" cy="1009"/>
          </a:xfrm>
        </p:grpSpPr>
        <p:grpSp>
          <p:nvGrpSpPr>
            <p:cNvPr id="71691" name="Group 11">
              <a:extLst>
                <a:ext uri="{FF2B5EF4-FFF2-40B4-BE49-F238E27FC236}">
                  <a16:creationId xmlns="" xmlns:a16="http://schemas.microsoft.com/office/drawing/2014/main" id="{E82B9A6E-1F28-A7EF-4E45-384207886842}"/>
                </a:ext>
              </a:extLst>
            </p:cNvPr>
            <p:cNvGrpSpPr>
              <a:grpSpLocks/>
            </p:cNvGrpSpPr>
            <p:nvPr/>
          </p:nvGrpSpPr>
          <p:grpSpPr bwMode="auto">
            <a:xfrm>
              <a:off x="1997" y="1404"/>
              <a:ext cx="1889" cy="919"/>
              <a:chOff x="1973" y="1027"/>
              <a:chExt cx="1926" cy="937"/>
            </a:xfrm>
          </p:grpSpPr>
          <p:sp>
            <p:nvSpPr>
              <p:cNvPr id="71692" name="Oval 12">
                <a:extLst>
                  <a:ext uri="{FF2B5EF4-FFF2-40B4-BE49-F238E27FC236}">
                    <a16:creationId xmlns="" xmlns:a16="http://schemas.microsoft.com/office/drawing/2014/main" id="{96CDF03A-303C-C9B6-05A9-F0B9EE7084C2}"/>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3" name="Oval 13">
                <a:extLst>
                  <a:ext uri="{FF2B5EF4-FFF2-40B4-BE49-F238E27FC236}">
                    <a16:creationId xmlns="" xmlns:a16="http://schemas.microsoft.com/office/drawing/2014/main" id="{CC4B9EFB-D66F-3E87-E445-F6570924A934}"/>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694" name="Oval 14">
              <a:extLst>
                <a:ext uri="{FF2B5EF4-FFF2-40B4-BE49-F238E27FC236}">
                  <a16:creationId xmlns="" xmlns:a16="http://schemas.microsoft.com/office/drawing/2014/main" id="{7E75FF37-6F28-7771-BC1D-BE1EC708F92E}"/>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1695" name="Oval 15">
              <a:extLst>
                <a:ext uri="{FF2B5EF4-FFF2-40B4-BE49-F238E27FC236}">
                  <a16:creationId xmlns="" xmlns:a16="http://schemas.microsoft.com/office/drawing/2014/main" id="{5D75721A-9392-1503-DD5A-55D141EA9B6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1696" name="Oval 16">
              <a:extLst>
                <a:ext uri="{FF2B5EF4-FFF2-40B4-BE49-F238E27FC236}">
                  <a16:creationId xmlns="" xmlns:a16="http://schemas.microsoft.com/office/drawing/2014/main" id="{4571A82F-6B7D-BD39-6866-DBA7591AAE01}"/>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1697" name="Oval 17">
              <a:extLst>
                <a:ext uri="{FF2B5EF4-FFF2-40B4-BE49-F238E27FC236}">
                  <a16:creationId xmlns="" xmlns:a16="http://schemas.microsoft.com/office/drawing/2014/main" id="{91D40372-0500-18A0-C442-B85A35C2D7F7}"/>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71698" name="Text Box 18">
            <a:extLst>
              <a:ext uri="{FF2B5EF4-FFF2-40B4-BE49-F238E27FC236}">
                <a16:creationId xmlns="" xmlns:a16="http://schemas.microsoft.com/office/drawing/2014/main" id="{AE65873D-9645-EE60-0E79-54FCE55B7269}"/>
              </a:ext>
            </a:extLst>
          </p:cNvPr>
          <p:cNvSpPr txBox="1">
            <a:spLocks noChangeArrowheads="1"/>
          </p:cNvSpPr>
          <p:nvPr/>
        </p:nvSpPr>
        <p:spPr bwMode="auto">
          <a:xfrm>
            <a:off x="3324443" y="1828800"/>
            <a:ext cx="23522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err="1">
                <a:solidFill>
                  <a:srgbClr val="FF0000"/>
                </a:solidFill>
              </a:rPr>
              <a:t>Đặc</a:t>
            </a:r>
            <a:r>
              <a:rPr lang="en-US" altLang="en-US" sz="2400" b="1" dirty="0">
                <a:solidFill>
                  <a:srgbClr val="FF0000"/>
                </a:solidFill>
              </a:rPr>
              <a:t> </a:t>
            </a:r>
            <a:r>
              <a:rPr lang="en-US" altLang="en-US" sz="2400" b="1" dirty="0" err="1">
                <a:solidFill>
                  <a:srgbClr val="FF0000"/>
                </a:solidFill>
              </a:rPr>
              <a:t>điểm</a:t>
            </a:r>
            <a:r>
              <a:rPr lang="en-US" altLang="en-US" sz="2400" b="1" dirty="0">
                <a:solidFill>
                  <a:srgbClr val="FF0000"/>
                </a:solidFill>
              </a:rPr>
              <a:t> </a:t>
            </a:r>
            <a:r>
              <a:rPr lang="en-US" altLang="en-US" sz="2400" b="1" dirty="0" err="1">
                <a:solidFill>
                  <a:srgbClr val="FF0000"/>
                </a:solidFill>
              </a:rPr>
              <a:t>nổi</a:t>
            </a:r>
            <a:r>
              <a:rPr lang="en-US" altLang="en-US" sz="2400" b="1" dirty="0">
                <a:solidFill>
                  <a:srgbClr val="FF0000"/>
                </a:solidFill>
              </a:rPr>
              <a:t> </a:t>
            </a:r>
            <a:r>
              <a:rPr lang="en-US" altLang="en-US" sz="2400" b="1" dirty="0" err="1">
                <a:solidFill>
                  <a:srgbClr val="FF0000"/>
                </a:solidFill>
              </a:rPr>
              <a:t>bật</a:t>
            </a:r>
            <a:endParaRPr lang="en-US" altLang="en-US" sz="2400" b="1" dirty="0">
              <a:solidFill>
                <a:srgbClr val="FF0000"/>
              </a:solidFill>
            </a:endParaRPr>
          </a:p>
          <a:p>
            <a:pPr algn="ctr" eaLnBrk="0" hangingPunct="0"/>
            <a:r>
              <a:rPr lang="en-US" altLang="en-US" sz="2400" b="1" dirty="0">
                <a:solidFill>
                  <a:srgbClr val="FF0000"/>
                </a:solidFill>
              </a:rPr>
              <a:t> </a:t>
            </a:r>
            <a:r>
              <a:rPr lang="en-US" altLang="en-US" sz="2400" b="1" dirty="0" err="1">
                <a:solidFill>
                  <a:srgbClr val="FF0000"/>
                </a:solidFill>
              </a:rPr>
              <a:t>về</a:t>
            </a:r>
            <a:r>
              <a:rPr lang="en-US" altLang="en-US" sz="2400" b="1" dirty="0">
                <a:solidFill>
                  <a:srgbClr val="FF0000"/>
                </a:solidFill>
              </a:rPr>
              <a:t> </a:t>
            </a:r>
            <a:r>
              <a:rPr lang="en-US" altLang="en-US" sz="2400" b="1" dirty="0" err="1">
                <a:solidFill>
                  <a:srgbClr val="FF0000"/>
                </a:solidFill>
              </a:rPr>
              <a:t>cấu</a:t>
            </a:r>
            <a:r>
              <a:rPr lang="en-US" altLang="en-US" sz="2400" b="1" dirty="0">
                <a:solidFill>
                  <a:srgbClr val="FF0000"/>
                </a:solidFill>
              </a:rPr>
              <a:t> </a:t>
            </a:r>
            <a:r>
              <a:rPr lang="en-US" altLang="en-US" sz="2400" b="1" dirty="0" err="1">
                <a:solidFill>
                  <a:srgbClr val="FF0000"/>
                </a:solidFill>
              </a:rPr>
              <a:t>trúc</a:t>
            </a:r>
            <a:endParaRPr lang="en-US" altLang="en-US" sz="1400" dirty="0">
              <a:solidFill>
                <a:srgbClr val="FF0000"/>
              </a:solidFill>
            </a:endParaRPr>
          </a:p>
        </p:txBody>
      </p:sp>
      <p:sp>
        <p:nvSpPr>
          <p:cNvPr id="71699" name="Text Box 19">
            <a:extLst>
              <a:ext uri="{FF2B5EF4-FFF2-40B4-BE49-F238E27FC236}">
                <a16:creationId xmlns="" xmlns:a16="http://schemas.microsoft.com/office/drawing/2014/main" id="{03E5F4FD-30DF-BEC6-8AC0-64E526D3FCAD}"/>
              </a:ext>
            </a:extLst>
          </p:cNvPr>
          <p:cNvSpPr txBox="1">
            <a:spLocks noChangeArrowheads="1"/>
          </p:cNvSpPr>
          <p:nvPr/>
        </p:nvSpPr>
        <p:spPr bwMode="auto">
          <a:xfrm>
            <a:off x="5951538" y="3963253"/>
            <a:ext cx="1600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000000"/>
                </a:solidFill>
              </a:rPr>
              <a:t>CẤU TRÚC BÀI HỌC</a:t>
            </a:r>
            <a:endParaRPr lang="en-US" altLang="en-US" sz="2800" dirty="0"/>
          </a:p>
        </p:txBody>
      </p:sp>
      <p:sp>
        <p:nvSpPr>
          <p:cNvPr id="19" name="object 5">
            <a:extLst>
              <a:ext uri="{FF2B5EF4-FFF2-40B4-BE49-F238E27FC236}">
                <a16:creationId xmlns="" xmlns:a16="http://schemas.microsoft.com/office/drawing/2014/main" id="{29F26619-7311-A751-2423-1EE7CCF478C7}"/>
              </a:ext>
            </a:extLst>
          </p:cNvPr>
          <p:cNvSpPr txBox="1"/>
          <p:nvPr/>
        </p:nvSpPr>
        <p:spPr>
          <a:xfrm>
            <a:off x="2257425" y="407415"/>
            <a:ext cx="4309492" cy="330835"/>
          </a:xfrm>
          <a:prstGeom prst="rect">
            <a:avLst/>
          </a:prstGeom>
        </p:spPr>
        <p:txBody>
          <a:bodyPr vert="horz" wrap="square" lIns="0" tIns="13335" rIns="0" bIns="0" rtlCol="0">
            <a:spAutoFit/>
          </a:bodyPr>
          <a:lstStyle/>
          <a:p>
            <a:pPr marL="12700">
              <a:lnSpc>
                <a:spcPct val="100000"/>
              </a:lnSpc>
              <a:spcBef>
                <a:spcPts val="105"/>
              </a:spcBef>
            </a:pPr>
            <a:r>
              <a:rPr lang="en-US" sz="2000" b="1" spc="-5" dirty="0">
                <a:solidFill>
                  <a:srgbClr val="FFFFFF"/>
                </a:solidFill>
                <a:latin typeface="Verdana"/>
                <a:cs typeface="Verdana"/>
              </a:rPr>
              <a:t>2.3. MỘT SỐ ĐIỂM NỔI BẬT</a:t>
            </a:r>
            <a:endParaRPr sz="2000" dirty="0">
              <a:latin typeface="Verdana"/>
              <a:cs typeface="Verdana"/>
            </a:endParaRPr>
          </a:p>
        </p:txBody>
      </p:sp>
      <p:sp>
        <p:nvSpPr>
          <p:cNvPr id="20" name="object 42">
            <a:extLst>
              <a:ext uri="{FF2B5EF4-FFF2-40B4-BE49-F238E27FC236}">
                <a16:creationId xmlns="" xmlns:a16="http://schemas.microsoft.com/office/drawing/2014/main" id="{AC2A5876-CC60-7399-9139-21132B7C7D41}"/>
              </a:ext>
            </a:extLst>
          </p:cNvPr>
          <p:cNvSpPr/>
          <p:nvPr/>
        </p:nvSpPr>
        <p:spPr>
          <a:xfrm>
            <a:off x="8001000" y="280415"/>
            <a:ext cx="765048" cy="758952"/>
          </a:xfrm>
          <a:prstGeom prst="rect">
            <a:avLst/>
          </a:prstGeom>
          <a:blipFill>
            <a:blip r:embed="rId2" cstate="print"/>
            <a:stretch>
              <a:fillRect/>
            </a:stretch>
          </a:blipFill>
        </p:spPr>
        <p:txBody>
          <a:bodyPr wrap="square" lIns="0" tIns="0" rIns="0" bIns="0" rtlCol="0"/>
          <a:lstStyle/>
          <a:p>
            <a:endParaRPr/>
          </a:p>
        </p:txBody>
      </p:sp>
      <p:grpSp>
        <p:nvGrpSpPr>
          <p:cNvPr id="21" name="object 56"/>
          <p:cNvGrpSpPr/>
          <p:nvPr/>
        </p:nvGrpSpPr>
        <p:grpSpPr>
          <a:xfrm>
            <a:off x="8465819" y="6123432"/>
            <a:ext cx="538480" cy="518159"/>
            <a:chOff x="8465819" y="6123432"/>
            <a:chExt cx="538480" cy="518159"/>
          </a:xfrm>
        </p:grpSpPr>
        <p:sp>
          <p:nvSpPr>
            <p:cNvPr id="22" name="object 57"/>
            <p:cNvSpPr/>
            <p:nvPr/>
          </p:nvSpPr>
          <p:spPr>
            <a:xfrm>
              <a:off x="8465819" y="6123432"/>
              <a:ext cx="537946" cy="518147"/>
            </a:xfrm>
            <a:prstGeom prst="rect">
              <a:avLst/>
            </a:prstGeom>
            <a:blipFill>
              <a:blip r:embed="rId3" cstate="print"/>
              <a:stretch>
                <a:fillRect/>
              </a:stretch>
            </a:blipFill>
          </p:spPr>
          <p:txBody>
            <a:bodyPr wrap="square" lIns="0" tIns="0" rIns="0" bIns="0" rtlCol="0"/>
            <a:lstStyle/>
            <a:p>
              <a:endParaRPr/>
            </a:p>
          </p:txBody>
        </p:sp>
        <p:sp>
          <p:nvSpPr>
            <p:cNvPr id="23" name="object 58"/>
            <p:cNvSpPr/>
            <p:nvPr/>
          </p:nvSpPr>
          <p:spPr>
            <a:xfrm>
              <a:off x="8525255" y="6163056"/>
              <a:ext cx="423672" cy="405384"/>
            </a:xfrm>
            <a:prstGeom prst="rect">
              <a:avLst/>
            </a:prstGeom>
            <a:blipFill>
              <a:blip r:embed="rId4" cstate="print"/>
              <a:stretch>
                <a:fillRect/>
              </a:stretch>
            </a:blipFill>
          </p:spPr>
          <p:txBody>
            <a:bodyPr wrap="square" lIns="0" tIns="0" rIns="0" bIns="0" rtlCol="0"/>
            <a:lstStyle/>
            <a:p>
              <a:endParaRPr dirty="0"/>
            </a:p>
          </p:txBody>
        </p:sp>
      </p:grpSp>
      <p:sp>
        <p:nvSpPr>
          <p:cNvPr id="24" name="object 60"/>
          <p:cNvSpPr txBox="1"/>
          <p:nvPr/>
        </p:nvSpPr>
        <p:spPr>
          <a:xfrm>
            <a:off x="8551277" y="6171755"/>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10</a:t>
            </a:r>
            <a:endParaRPr sz="185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6864" y="359790"/>
            <a:ext cx="5903595" cy="382797"/>
          </a:xfrm>
          <a:prstGeom prst="rect">
            <a:avLst/>
          </a:prstGeom>
        </p:spPr>
        <p:txBody>
          <a:bodyPr vert="horz" wrap="square" lIns="0" tIns="13335" rIns="0" bIns="0" rtlCol="0">
            <a:spAutoFit/>
          </a:bodyPr>
          <a:lstStyle/>
          <a:p>
            <a:pPr marL="12700" algn="ctr">
              <a:lnSpc>
                <a:spcPct val="100000"/>
              </a:lnSpc>
              <a:spcBef>
                <a:spcPts val="105"/>
              </a:spcBef>
            </a:pPr>
            <a:r>
              <a:rPr lang="en-US" sz="2400" dirty="0"/>
              <a:t>a. CẤU TRÚC CHUNG</a:t>
            </a:r>
            <a:endParaRPr sz="2400" dirty="0"/>
          </a:p>
        </p:txBody>
      </p:sp>
      <p:grpSp>
        <p:nvGrpSpPr>
          <p:cNvPr id="3" name="object 3"/>
          <p:cNvGrpSpPr/>
          <p:nvPr/>
        </p:nvGrpSpPr>
        <p:grpSpPr>
          <a:xfrm>
            <a:off x="-3175" y="6243573"/>
            <a:ext cx="9150350" cy="469900"/>
            <a:chOff x="-3175" y="6243573"/>
            <a:chExt cx="9150350" cy="469900"/>
          </a:xfrm>
        </p:grpSpPr>
        <p:sp>
          <p:nvSpPr>
            <p:cNvPr id="4" name="object 4"/>
            <p:cNvSpPr/>
            <p:nvPr/>
          </p:nvSpPr>
          <p:spPr>
            <a:xfrm>
              <a:off x="0" y="6249923"/>
              <a:ext cx="9144000" cy="338455"/>
            </a:xfrm>
            <a:custGeom>
              <a:avLst/>
              <a:gdLst/>
              <a:ahLst/>
              <a:cxnLst/>
              <a:rect l="l" t="t" r="r" b="b"/>
              <a:pathLst>
                <a:path w="9144000" h="338454">
                  <a:moveTo>
                    <a:pt x="0" y="0"/>
                  </a:moveTo>
                  <a:lnTo>
                    <a:pt x="0" y="338327"/>
                  </a:lnTo>
                  <a:lnTo>
                    <a:pt x="9143999" y="338327"/>
                  </a:lnTo>
                  <a:lnTo>
                    <a:pt x="9143999" y="0"/>
                  </a:lnTo>
                  <a:lnTo>
                    <a:pt x="0" y="0"/>
                  </a:lnTo>
                  <a:close/>
                </a:path>
              </a:pathLst>
            </a:custGeom>
            <a:solidFill>
              <a:srgbClr val="0F296E"/>
            </a:solidFill>
          </p:spPr>
          <p:txBody>
            <a:bodyPr wrap="square" lIns="0" tIns="0" rIns="0" bIns="0" rtlCol="0"/>
            <a:lstStyle/>
            <a:p>
              <a:endParaRPr/>
            </a:p>
          </p:txBody>
        </p:sp>
        <p:sp>
          <p:nvSpPr>
            <p:cNvPr id="5" name="object 5"/>
            <p:cNvSpPr/>
            <p:nvPr/>
          </p:nvSpPr>
          <p:spPr>
            <a:xfrm>
              <a:off x="0" y="6585076"/>
              <a:ext cx="9144000" cy="0"/>
            </a:xfrm>
            <a:custGeom>
              <a:avLst/>
              <a:gdLst/>
              <a:ahLst/>
              <a:cxnLst/>
              <a:rect l="l" t="t" r="r" b="b"/>
              <a:pathLst>
                <a:path w="9144000">
                  <a:moveTo>
                    <a:pt x="0" y="0"/>
                  </a:moveTo>
                  <a:lnTo>
                    <a:pt x="9143999" y="0"/>
                  </a:lnTo>
                </a:path>
              </a:pathLst>
            </a:custGeom>
            <a:ln w="6349">
              <a:solidFill>
                <a:srgbClr val="FFFFFF"/>
              </a:solidFill>
            </a:ln>
          </p:spPr>
          <p:txBody>
            <a:bodyPr wrap="square" lIns="0" tIns="0" rIns="0" bIns="0" rtlCol="0"/>
            <a:lstStyle/>
            <a:p>
              <a:endParaRPr/>
            </a:p>
          </p:txBody>
        </p:sp>
        <p:sp>
          <p:nvSpPr>
            <p:cNvPr id="6" name="object 6"/>
            <p:cNvSpPr/>
            <p:nvPr/>
          </p:nvSpPr>
          <p:spPr>
            <a:xfrm>
              <a:off x="0" y="6243573"/>
              <a:ext cx="9144000" cy="12700"/>
            </a:xfrm>
            <a:custGeom>
              <a:avLst/>
              <a:gdLst/>
              <a:ahLst/>
              <a:cxnLst/>
              <a:rect l="l" t="t" r="r" b="b"/>
              <a:pathLst>
                <a:path w="9144000" h="12700">
                  <a:moveTo>
                    <a:pt x="0" y="12700"/>
                  </a:moveTo>
                  <a:lnTo>
                    <a:pt x="9143999" y="12700"/>
                  </a:lnTo>
                  <a:lnTo>
                    <a:pt x="9143999" y="0"/>
                  </a:lnTo>
                  <a:lnTo>
                    <a:pt x="0" y="0"/>
                  </a:lnTo>
                  <a:lnTo>
                    <a:pt x="0" y="12700"/>
                  </a:lnTo>
                  <a:close/>
                </a:path>
              </a:pathLst>
            </a:custGeom>
            <a:solidFill>
              <a:srgbClr val="FFFFFF"/>
            </a:solidFill>
          </p:spPr>
          <p:txBody>
            <a:bodyPr wrap="square" lIns="0" tIns="0" rIns="0" bIns="0" rtlCol="0"/>
            <a:lstStyle/>
            <a:p>
              <a:endParaRPr/>
            </a:p>
          </p:txBody>
        </p:sp>
        <p:sp>
          <p:nvSpPr>
            <p:cNvPr id="7" name="object 7"/>
            <p:cNvSpPr/>
            <p:nvPr/>
          </p:nvSpPr>
          <p:spPr>
            <a:xfrm>
              <a:off x="0" y="6588251"/>
              <a:ext cx="9144000" cy="119380"/>
            </a:xfrm>
            <a:custGeom>
              <a:avLst/>
              <a:gdLst/>
              <a:ahLst/>
              <a:cxnLst/>
              <a:rect l="l" t="t" r="r" b="b"/>
              <a:pathLst>
                <a:path w="9144000" h="119379">
                  <a:moveTo>
                    <a:pt x="0" y="0"/>
                  </a:moveTo>
                  <a:lnTo>
                    <a:pt x="0" y="118872"/>
                  </a:lnTo>
                  <a:lnTo>
                    <a:pt x="9143999" y="118872"/>
                  </a:lnTo>
                  <a:lnTo>
                    <a:pt x="9143999" y="0"/>
                  </a:lnTo>
                  <a:lnTo>
                    <a:pt x="0" y="0"/>
                  </a:lnTo>
                  <a:close/>
                </a:path>
              </a:pathLst>
            </a:custGeom>
            <a:solidFill>
              <a:srgbClr val="C00000"/>
            </a:solidFill>
          </p:spPr>
          <p:txBody>
            <a:bodyPr wrap="square" lIns="0" tIns="0" rIns="0" bIns="0" rtlCol="0"/>
            <a:lstStyle/>
            <a:p>
              <a:endParaRPr/>
            </a:p>
          </p:txBody>
        </p:sp>
        <p:sp>
          <p:nvSpPr>
            <p:cNvPr id="8" name="object 8"/>
            <p:cNvSpPr/>
            <p:nvPr/>
          </p:nvSpPr>
          <p:spPr>
            <a:xfrm>
              <a:off x="0" y="6581901"/>
              <a:ext cx="9144000" cy="132080"/>
            </a:xfrm>
            <a:custGeom>
              <a:avLst/>
              <a:gdLst/>
              <a:ahLst/>
              <a:cxnLst/>
              <a:rect l="l" t="t" r="r" b="b"/>
              <a:pathLst>
                <a:path w="9144000" h="132079">
                  <a:moveTo>
                    <a:pt x="9143987" y="118872"/>
                  </a:moveTo>
                  <a:lnTo>
                    <a:pt x="0" y="118872"/>
                  </a:lnTo>
                  <a:lnTo>
                    <a:pt x="0" y="131572"/>
                  </a:lnTo>
                  <a:lnTo>
                    <a:pt x="9143987" y="131572"/>
                  </a:lnTo>
                  <a:lnTo>
                    <a:pt x="9143987" y="118872"/>
                  </a:lnTo>
                  <a:close/>
                </a:path>
                <a:path w="9144000" h="132079">
                  <a:moveTo>
                    <a:pt x="9143987" y="0"/>
                  </a:moveTo>
                  <a:lnTo>
                    <a:pt x="0" y="0"/>
                  </a:lnTo>
                  <a:lnTo>
                    <a:pt x="0" y="12700"/>
                  </a:lnTo>
                  <a:lnTo>
                    <a:pt x="9143987" y="12700"/>
                  </a:lnTo>
                  <a:lnTo>
                    <a:pt x="9143987" y="0"/>
                  </a:lnTo>
                  <a:close/>
                </a:path>
              </a:pathLst>
            </a:custGeom>
            <a:solidFill>
              <a:srgbClr val="FFFFFF"/>
            </a:solidFill>
          </p:spPr>
          <p:txBody>
            <a:bodyPr wrap="square" lIns="0" tIns="0" rIns="0" bIns="0" rtlCol="0"/>
            <a:lstStyle/>
            <a:p>
              <a:endParaRPr/>
            </a:p>
          </p:txBody>
        </p:sp>
      </p:grpSp>
      <p:grpSp>
        <p:nvGrpSpPr>
          <p:cNvPr id="63" name="Group 62">
            <a:extLst>
              <a:ext uri="{FF2B5EF4-FFF2-40B4-BE49-F238E27FC236}">
                <a16:creationId xmlns="" xmlns:a16="http://schemas.microsoft.com/office/drawing/2014/main" id="{17E44785-E482-70A5-57DA-B346AA70A3BC}"/>
              </a:ext>
            </a:extLst>
          </p:cNvPr>
          <p:cNvGrpSpPr/>
          <p:nvPr/>
        </p:nvGrpSpPr>
        <p:grpSpPr>
          <a:xfrm>
            <a:off x="6078982" y="1196086"/>
            <a:ext cx="2860040" cy="4921885"/>
            <a:chOff x="6078982" y="1196086"/>
            <a:chExt cx="2860040" cy="4921885"/>
          </a:xfrm>
        </p:grpSpPr>
        <p:sp>
          <p:nvSpPr>
            <p:cNvPr id="9" name="object 9"/>
            <p:cNvSpPr txBox="1"/>
            <p:nvPr/>
          </p:nvSpPr>
          <p:spPr>
            <a:xfrm>
              <a:off x="6413119" y="2895345"/>
              <a:ext cx="1640205" cy="635635"/>
            </a:xfrm>
            <a:prstGeom prst="rect">
              <a:avLst/>
            </a:prstGeom>
          </p:spPr>
          <p:txBody>
            <a:bodyPr vert="horz" wrap="square" lIns="0" tIns="13335" rIns="0" bIns="0" rtlCol="0">
              <a:spAutoFit/>
            </a:bodyPr>
            <a:lstStyle/>
            <a:p>
              <a:pPr marL="299085" indent="-287020">
                <a:lnSpc>
                  <a:spcPct val="100000"/>
                </a:lnSpc>
                <a:spcBef>
                  <a:spcPts val="105"/>
                </a:spcBef>
                <a:buFont typeface="Wingdings"/>
                <a:buChar char=""/>
                <a:tabLst>
                  <a:tab pos="299720" algn="l"/>
                </a:tabLst>
              </a:pPr>
              <a:r>
                <a:rPr sz="2000" dirty="0">
                  <a:solidFill>
                    <a:srgbClr val="163793"/>
                  </a:solidFill>
                  <a:latin typeface="Arial"/>
                  <a:cs typeface="Arial"/>
                </a:rPr>
                <a:t>Bóng </a:t>
              </a:r>
              <a:r>
                <a:rPr sz="2000" spc="-5" dirty="0">
                  <a:solidFill>
                    <a:srgbClr val="163793"/>
                  </a:solidFill>
                  <a:latin typeface="Arial"/>
                  <a:cs typeface="Arial"/>
                </a:rPr>
                <a:t>đá</a:t>
              </a:r>
              <a:r>
                <a:rPr sz="2000" spc="-95" dirty="0">
                  <a:solidFill>
                    <a:srgbClr val="163793"/>
                  </a:solidFill>
                  <a:latin typeface="Arial"/>
                  <a:cs typeface="Arial"/>
                </a:rPr>
                <a:t> </a:t>
              </a:r>
              <a:r>
                <a:rPr sz="2000" dirty="0">
                  <a:solidFill>
                    <a:srgbClr val="163793"/>
                  </a:solidFill>
                  <a:latin typeface="Arial"/>
                  <a:cs typeface="Arial"/>
                </a:rPr>
                <a:t>(4)</a:t>
              </a:r>
              <a:endParaRPr sz="2000">
                <a:latin typeface="Arial"/>
                <a:cs typeface="Arial"/>
              </a:endParaRPr>
            </a:p>
            <a:p>
              <a:pPr marL="299085" indent="-287020">
                <a:lnSpc>
                  <a:spcPct val="100000"/>
                </a:lnSpc>
                <a:buFont typeface="Wingdings"/>
                <a:buChar char=""/>
                <a:tabLst>
                  <a:tab pos="299720" algn="l"/>
                </a:tabLst>
              </a:pPr>
              <a:r>
                <a:rPr sz="2000" dirty="0">
                  <a:solidFill>
                    <a:srgbClr val="163793"/>
                  </a:solidFill>
                  <a:latin typeface="Arial"/>
                  <a:cs typeface="Arial"/>
                </a:rPr>
                <a:t>Bóng rổ</a:t>
              </a:r>
              <a:r>
                <a:rPr sz="2000" spc="-114" dirty="0">
                  <a:solidFill>
                    <a:srgbClr val="163793"/>
                  </a:solidFill>
                  <a:latin typeface="Arial"/>
                  <a:cs typeface="Arial"/>
                </a:rPr>
                <a:t> </a:t>
              </a:r>
              <a:r>
                <a:rPr sz="2000" dirty="0">
                  <a:solidFill>
                    <a:srgbClr val="163793"/>
                  </a:solidFill>
                  <a:latin typeface="Arial"/>
                  <a:cs typeface="Arial"/>
                </a:rPr>
                <a:t>(4)</a:t>
              </a:r>
              <a:endParaRPr sz="2000">
                <a:latin typeface="Arial"/>
                <a:cs typeface="Arial"/>
              </a:endParaRPr>
            </a:p>
          </p:txBody>
        </p:sp>
        <p:grpSp>
          <p:nvGrpSpPr>
            <p:cNvPr id="10" name="object 10"/>
            <p:cNvGrpSpPr/>
            <p:nvPr/>
          </p:nvGrpSpPr>
          <p:grpSpPr>
            <a:xfrm>
              <a:off x="6078982" y="1569466"/>
              <a:ext cx="2860040" cy="4548505"/>
              <a:chOff x="6078982" y="1569466"/>
              <a:chExt cx="2860040" cy="4548505"/>
            </a:xfrm>
          </p:grpSpPr>
          <p:sp>
            <p:nvSpPr>
              <p:cNvPr id="11" name="object 11"/>
              <p:cNvSpPr/>
              <p:nvPr/>
            </p:nvSpPr>
            <p:spPr>
              <a:xfrm>
                <a:off x="7551624" y="3988308"/>
                <a:ext cx="950663" cy="1162812"/>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085332" y="2267712"/>
                <a:ext cx="2847340" cy="3843654"/>
              </a:xfrm>
              <a:custGeom>
                <a:avLst/>
                <a:gdLst/>
                <a:ahLst/>
                <a:cxnLst/>
                <a:rect l="l" t="t" r="r" b="b"/>
                <a:pathLst>
                  <a:path w="2847340" h="3843654">
                    <a:moveTo>
                      <a:pt x="0" y="203073"/>
                    </a:moveTo>
                    <a:lnTo>
                      <a:pt x="5363" y="156514"/>
                    </a:lnTo>
                    <a:lnTo>
                      <a:pt x="20642" y="113772"/>
                    </a:lnTo>
                    <a:lnTo>
                      <a:pt x="44616" y="76066"/>
                    </a:lnTo>
                    <a:lnTo>
                      <a:pt x="76066" y="44616"/>
                    </a:lnTo>
                    <a:lnTo>
                      <a:pt x="113772" y="20642"/>
                    </a:lnTo>
                    <a:lnTo>
                      <a:pt x="156514" y="5363"/>
                    </a:lnTo>
                    <a:lnTo>
                      <a:pt x="203072" y="0"/>
                    </a:lnTo>
                    <a:lnTo>
                      <a:pt x="2643759" y="0"/>
                    </a:lnTo>
                    <a:lnTo>
                      <a:pt x="2690317" y="5363"/>
                    </a:lnTo>
                    <a:lnTo>
                      <a:pt x="2733059" y="20642"/>
                    </a:lnTo>
                    <a:lnTo>
                      <a:pt x="2770765" y="44616"/>
                    </a:lnTo>
                    <a:lnTo>
                      <a:pt x="2802215" y="76066"/>
                    </a:lnTo>
                    <a:lnTo>
                      <a:pt x="2826189" y="113772"/>
                    </a:lnTo>
                    <a:lnTo>
                      <a:pt x="2841468" y="156514"/>
                    </a:lnTo>
                    <a:lnTo>
                      <a:pt x="2846832" y="203073"/>
                    </a:lnTo>
                    <a:lnTo>
                      <a:pt x="2846832" y="3640467"/>
                    </a:lnTo>
                    <a:lnTo>
                      <a:pt x="2841468" y="3687025"/>
                    </a:lnTo>
                    <a:lnTo>
                      <a:pt x="2826189" y="3729765"/>
                    </a:lnTo>
                    <a:lnTo>
                      <a:pt x="2802215" y="3767468"/>
                    </a:lnTo>
                    <a:lnTo>
                      <a:pt x="2770765" y="3798916"/>
                    </a:lnTo>
                    <a:lnTo>
                      <a:pt x="2733059" y="3822887"/>
                    </a:lnTo>
                    <a:lnTo>
                      <a:pt x="2690317" y="3838164"/>
                    </a:lnTo>
                    <a:lnTo>
                      <a:pt x="2643759" y="3843528"/>
                    </a:lnTo>
                    <a:lnTo>
                      <a:pt x="203072" y="3843528"/>
                    </a:lnTo>
                    <a:lnTo>
                      <a:pt x="156514" y="3838164"/>
                    </a:lnTo>
                    <a:lnTo>
                      <a:pt x="113772" y="3822887"/>
                    </a:lnTo>
                    <a:lnTo>
                      <a:pt x="76066" y="3798916"/>
                    </a:lnTo>
                    <a:lnTo>
                      <a:pt x="44616" y="3767468"/>
                    </a:lnTo>
                    <a:lnTo>
                      <a:pt x="20642" y="3729765"/>
                    </a:lnTo>
                    <a:lnTo>
                      <a:pt x="5363" y="3687025"/>
                    </a:lnTo>
                    <a:lnTo>
                      <a:pt x="0" y="3640467"/>
                    </a:lnTo>
                    <a:lnTo>
                      <a:pt x="0" y="203073"/>
                    </a:lnTo>
                    <a:close/>
                  </a:path>
                </a:pathLst>
              </a:custGeom>
              <a:ln w="12700">
                <a:solidFill>
                  <a:srgbClr val="006E6E"/>
                </a:solidFill>
              </a:ln>
            </p:spPr>
            <p:txBody>
              <a:bodyPr wrap="square" lIns="0" tIns="0" rIns="0" bIns="0" rtlCol="0"/>
              <a:lstStyle/>
              <a:p>
                <a:endParaRPr/>
              </a:p>
            </p:txBody>
          </p:sp>
          <p:sp>
            <p:nvSpPr>
              <p:cNvPr id="13" name="object 13"/>
              <p:cNvSpPr/>
              <p:nvPr/>
            </p:nvSpPr>
            <p:spPr>
              <a:xfrm>
                <a:off x="6284976" y="1575816"/>
                <a:ext cx="2443480" cy="840105"/>
              </a:xfrm>
              <a:custGeom>
                <a:avLst/>
                <a:gdLst/>
                <a:ahLst/>
                <a:cxnLst/>
                <a:rect l="l" t="t" r="r" b="b"/>
                <a:pathLst>
                  <a:path w="2443479" h="840105">
                    <a:moveTo>
                      <a:pt x="2273046" y="0"/>
                    </a:moveTo>
                    <a:lnTo>
                      <a:pt x="169925" y="0"/>
                    </a:lnTo>
                    <a:lnTo>
                      <a:pt x="124751" y="6069"/>
                    </a:lnTo>
                    <a:lnTo>
                      <a:pt x="84158" y="23198"/>
                    </a:lnTo>
                    <a:lnTo>
                      <a:pt x="49768" y="49768"/>
                    </a:lnTo>
                    <a:lnTo>
                      <a:pt x="23198" y="84158"/>
                    </a:lnTo>
                    <a:lnTo>
                      <a:pt x="6069" y="124751"/>
                    </a:lnTo>
                    <a:lnTo>
                      <a:pt x="0" y="169925"/>
                    </a:lnTo>
                    <a:lnTo>
                      <a:pt x="0" y="669798"/>
                    </a:lnTo>
                    <a:lnTo>
                      <a:pt x="6069" y="714972"/>
                    </a:lnTo>
                    <a:lnTo>
                      <a:pt x="23198" y="755565"/>
                    </a:lnTo>
                    <a:lnTo>
                      <a:pt x="49768" y="789955"/>
                    </a:lnTo>
                    <a:lnTo>
                      <a:pt x="84158" y="816525"/>
                    </a:lnTo>
                    <a:lnTo>
                      <a:pt x="124751" y="833654"/>
                    </a:lnTo>
                    <a:lnTo>
                      <a:pt x="169925" y="839724"/>
                    </a:lnTo>
                    <a:lnTo>
                      <a:pt x="2273046" y="839724"/>
                    </a:lnTo>
                    <a:lnTo>
                      <a:pt x="2318220" y="833654"/>
                    </a:lnTo>
                    <a:lnTo>
                      <a:pt x="2358813" y="816525"/>
                    </a:lnTo>
                    <a:lnTo>
                      <a:pt x="2393203" y="789955"/>
                    </a:lnTo>
                    <a:lnTo>
                      <a:pt x="2419773" y="755565"/>
                    </a:lnTo>
                    <a:lnTo>
                      <a:pt x="2436902" y="714972"/>
                    </a:lnTo>
                    <a:lnTo>
                      <a:pt x="2442972" y="669798"/>
                    </a:lnTo>
                    <a:lnTo>
                      <a:pt x="2442972" y="169925"/>
                    </a:lnTo>
                    <a:lnTo>
                      <a:pt x="2436902" y="124751"/>
                    </a:lnTo>
                    <a:lnTo>
                      <a:pt x="2419773" y="84158"/>
                    </a:lnTo>
                    <a:lnTo>
                      <a:pt x="2393203" y="49768"/>
                    </a:lnTo>
                    <a:lnTo>
                      <a:pt x="2358813" y="23198"/>
                    </a:lnTo>
                    <a:lnTo>
                      <a:pt x="2318220" y="6069"/>
                    </a:lnTo>
                    <a:lnTo>
                      <a:pt x="2273046" y="0"/>
                    </a:lnTo>
                    <a:close/>
                  </a:path>
                </a:pathLst>
              </a:custGeom>
              <a:solidFill>
                <a:srgbClr val="C00000"/>
              </a:solidFill>
            </p:spPr>
            <p:txBody>
              <a:bodyPr wrap="square" lIns="0" tIns="0" rIns="0" bIns="0" rtlCol="0"/>
              <a:lstStyle/>
              <a:p>
                <a:endParaRPr/>
              </a:p>
            </p:txBody>
          </p:sp>
          <p:sp>
            <p:nvSpPr>
              <p:cNvPr id="14" name="object 14"/>
              <p:cNvSpPr/>
              <p:nvPr/>
            </p:nvSpPr>
            <p:spPr>
              <a:xfrm>
                <a:off x="6284976" y="1575816"/>
                <a:ext cx="2443480" cy="840105"/>
              </a:xfrm>
              <a:custGeom>
                <a:avLst/>
                <a:gdLst/>
                <a:ahLst/>
                <a:cxnLst/>
                <a:rect l="l" t="t" r="r" b="b"/>
                <a:pathLst>
                  <a:path w="2443479" h="840105">
                    <a:moveTo>
                      <a:pt x="0" y="169925"/>
                    </a:moveTo>
                    <a:lnTo>
                      <a:pt x="6069" y="124751"/>
                    </a:lnTo>
                    <a:lnTo>
                      <a:pt x="23198" y="84158"/>
                    </a:lnTo>
                    <a:lnTo>
                      <a:pt x="49768" y="49768"/>
                    </a:lnTo>
                    <a:lnTo>
                      <a:pt x="84158" y="23198"/>
                    </a:lnTo>
                    <a:lnTo>
                      <a:pt x="124751" y="6069"/>
                    </a:lnTo>
                    <a:lnTo>
                      <a:pt x="169925" y="0"/>
                    </a:lnTo>
                    <a:lnTo>
                      <a:pt x="2273046" y="0"/>
                    </a:lnTo>
                    <a:lnTo>
                      <a:pt x="2318220" y="6069"/>
                    </a:lnTo>
                    <a:lnTo>
                      <a:pt x="2358813" y="23198"/>
                    </a:lnTo>
                    <a:lnTo>
                      <a:pt x="2393203" y="49768"/>
                    </a:lnTo>
                    <a:lnTo>
                      <a:pt x="2419773" y="84158"/>
                    </a:lnTo>
                    <a:lnTo>
                      <a:pt x="2436902" y="124751"/>
                    </a:lnTo>
                    <a:lnTo>
                      <a:pt x="2442972" y="169925"/>
                    </a:lnTo>
                    <a:lnTo>
                      <a:pt x="2442972" y="669798"/>
                    </a:lnTo>
                    <a:lnTo>
                      <a:pt x="2436902" y="714972"/>
                    </a:lnTo>
                    <a:lnTo>
                      <a:pt x="2419773" y="755565"/>
                    </a:lnTo>
                    <a:lnTo>
                      <a:pt x="2393203" y="789955"/>
                    </a:lnTo>
                    <a:lnTo>
                      <a:pt x="2358813" y="816525"/>
                    </a:lnTo>
                    <a:lnTo>
                      <a:pt x="2318220" y="833654"/>
                    </a:lnTo>
                    <a:lnTo>
                      <a:pt x="2273046" y="839724"/>
                    </a:lnTo>
                    <a:lnTo>
                      <a:pt x="169925" y="839724"/>
                    </a:lnTo>
                    <a:lnTo>
                      <a:pt x="124751" y="833654"/>
                    </a:lnTo>
                    <a:lnTo>
                      <a:pt x="84158" y="816525"/>
                    </a:lnTo>
                    <a:lnTo>
                      <a:pt x="49768" y="789955"/>
                    </a:lnTo>
                    <a:lnTo>
                      <a:pt x="23198" y="755565"/>
                    </a:lnTo>
                    <a:lnTo>
                      <a:pt x="6069" y="714972"/>
                    </a:lnTo>
                    <a:lnTo>
                      <a:pt x="0" y="669798"/>
                    </a:lnTo>
                    <a:lnTo>
                      <a:pt x="0" y="169925"/>
                    </a:lnTo>
                    <a:close/>
                  </a:path>
                </a:pathLst>
              </a:custGeom>
              <a:ln w="12700">
                <a:solidFill>
                  <a:srgbClr val="001F5F"/>
                </a:solidFill>
              </a:ln>
            </p:spPr>
            <p:txBody>
              <a:bodyPr wrap="square" lIns="0" tIns="0" rIns="0" bIns="0" rtlCol="0"/>
              <a:lstStyle/>
              <a:p>
                <a:endParaRPr/>
              </a:p>
            </p:txBody>
          </p:sp>
        </p:grpSp>
        <p:sp>
          <p:nvSpPr>
            <p:cNvPr id="15" name="object 15"/>
            <p:cNvSpPr txBox="1"/>
            <p:nvPr/>
          </p:nvSpPr>
          <p:spPr>
            <a:xfrm>
              <a:off x="6523101" y="1777745"/>
              <a:ext cx="2073275" cy="513080"/>
            </a:xfrm>
            <a:prstGeom prst="rect">
              <a:avLst/>
            </a:prstGeom>
          </p:spPr>
          <p:txBody>
            <a:bodyPr vert="horz" wrap="square" lIns="0" tIns="12065" rIns="0" bIns="0" rtlCol="0">
              <a:spAutoFit/>
            </a:bodyPr>
            <a:lstStyle/>
            <a:p>
              <a:pPr algn="ctr">
                <a:lnSpc>
                  <a:spcPct val="100000"/>
                </a:lnSpc>
                <a:spcBef>
                  <a:spcPts val="95"/>
                </a:spcBef>
              </a:pPr>
              <a:r>
                <a:rPr sz="1600" b="1" spc="-215" dirty="0">
                  <a:solidFill>
                    <a:srgbClr val="FFFF00"/>
                  </a:solidFill>
                  <a:latin typeface="Tahoma"/>
                  <a:cs typeface="Tahoma"/>
                </a:rPr>
                <a:t>THỂ </a:t>
              </a:r>
              <a:r>
                <a:rPr sz="1600" b="1" spc="-10" dirty="0">
                  <a:solidFill>
                    <a:srgbClr val="FFFF00"/>
                  </a:solidFill>
                  <a:latin typeface="Tahoma"/>
                  <a:cs typeface="Tahoma"/>
                </a:rPr>
                <a:t>THAO </a:t>
              </a:r>
              <a:r>
                <a:rPr sz="1600" b="1" spc="-180" dirty="0">
                  <a:solidFill>
                    <a:srgbClr val="FFFF00"/>
                  </a:solidFill>
                  <a:latin typeface="Tahoma"/>
                  <a:cs typeface="Tahoma"/>
                </a:rPr>
                <a:t>TỰ</a:t>
              </a:r>
              <a:r>
                <a:rPr sz="1600" b="1" spc="-40" dirty="0">
                  <a:solidFill>
                    <a:srgbClr val="FFFF00"/>
                  </a:solidFill>
                  <a:latin typeface="Tahoma"/>
                  <a:cs typeface="Tahoma"/>
                </a:rPr>
                <a:t> </a:t>
              </a:r>
              <a:r>
                <a:rPr sz="1600" b="1" spc="-100" dirty="0">
                  <a:solidFill>
                    <a:srgbClr val="FFFF00"/>
                  </a:solidFill>
                  <a:latin typeface="Tahoma"/>
                  <a:cs typeface="Tahoma"/>
                </a:rPr>
                <a:t>CHỌN</a:t>
              </a:r>
              <a:endParaRPr sz="1600">
                <a:latin typeface="Tahoma"/>
                <a:cs typeface="Tahoma"/>
              </a:endParaRPr>
            </a:p>
            <a:p>
              <a:pPr algn="ctr">
                <a:lnSpc>
                  <a:spcPct val="100000"/>
                </a:lnSpc>
              </a:pPr>
              <a:r>
                <a:rPr sz="1600" b="1" spc="-10" dirty="0">
                  <a:solidFill>
                    <a:srgbClr val="FFFF00"/>
                  </a:solidFill>
                  <a:latin typeface="Tahoma"/>
                  <a:cs typeface="Tahoma"/>
                </a:rPr>
                <a:t>(2 </a:t>
              </a:r>
              <a:r>
                <a:rPr sz="1600" b="1" spc="-200" dirty="0">
                  <a:solidFill>
                    <a:srgbClr val="FFFF00"/>
                  </a:solidFill>
                  <a:latin typeface="Tahoma"/>
                  <a:cs typeface="Tahoma"/>
                </a:rPr>
                <a:t>Chủ </a:t>
              </a:r>
              <a:r>
                <a:rPr sz="1600" b="1" spc="-165" dirty="0">
                  <a:solidFill>
                    <a:srgbClr val="FFFF00"/>
                  </a:solidFill>
                  <a:latin typeface="Tahoma"/>
                  <a:cs typeface="Tahoma"/>
                </a:rPr>
                <a:t>đề/8</a:t>
              </a:r>
              <a:r>
                <a:rPr sz="1600" b="1" spc="-60" dirty="0">
                  <a:solidFill>
                    <a:srgbClr val="FFFF00"/>
                  </a:solidFill>
                  <a:latin typeface="Tahoma"/>
                  <a:cs typeface="Tahoma"/>
                </a:rPr>
                <a:t> </a:t>
              </a:r>
              <a:r>
                <a:rPr sz="1600" b="1" spc="-5" dirty="0">
                  <a:solidFill>
                    <a:srgbClr val="FFFF00"/>
                  </a:solidFill>
                  <a:latin typeface="Tahoma"/>
                  <a:cs typeface="Tahoma"/>
                </a:rPr>
                <a:t>bài)</a:t>
              </a:r>
              <a:endParaRPr sz="1600">
                <a:latin typeface="Tahoma"/>
                <a:cs typeface="Tahoma"/>
              </a:endParaRPr>
            </a:p>
          </p:txBody>
        </p:sp>
        <p:grpSp>
          <p:nvGrpSpPr>
            <p:cNvPr id="16" name="object 16"/>
            <p:cNvGrpSpPr/>
            <p:nvPr/>
          </p:nvGrpSpPr>
          <p:grpSpPr>
            <a:xfrm>
              <a:off x="6485631" y="1196086"/>
              <a:ext cx="1817370" cy="4723130"/>
              <a:chOff x="6485631" y="1196086"/>
              <a:chExt cx="1817370" cy="4723130"/>
            </a:xfrm>
          </p:grpSpPr>
          <p:sp>
            <p:nvSpPr>
              <p:cNvPr id="17" name="object 17"/>
              <p:cNvSpPr/>
              <p:nvPr/>
            </p:nvSpPr>
            <p:spPr>
              <a:xfrm>
                <a:off x="6485631" y="4682468"/>
                <a:ext cx="714931" cy="1236748"/>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6682740" y="1202436"/>
                <a:ext cx="1614170" cy="431800"/>
              </a:xfrm>
              <a:custGeom>
                <a:avLst/>
                <a:gdLst/>
                <a:ahLst/>
                <a:cxnLst/>
                <a:rect l="l" t="t" r="r" b="b"/>
                <a:pathLst>
                  <a:path w="1614170" h="431800">
                    <a:moveTo>
                      <a:pt x="1526666" y="0"/>
                    </a:moveTo>
                    <a:lnTo>
                      <a:pt x="87249" y="0"/>
                    </a:lnTo>
                    <a:lnTo>
                      <a:pt x="53310" y="6863"/>
                    </a:lnTo>
                    <a:lnTo>
                      <a:pt x="25574" y="25574"/>
                    </a:lnTo>
                    <a:lnTo>
                      <a:pt x="6863" y="53310"/>
                    </a:lnTo>
                    <a:lnTo>
                      <a:pt x="0" y="87249"/>
                    </a:lnTo>
                    <a:lnTo>
                      <a:pt x="0" y="344042"/>
                    </a:lnTo>
                    <a:lnTo>
                      <a:pt x="6863" y="377981"/>
                    </a:lnTo>
                    <a:lnTo>
                      <a:pt x="25574" y="405717"/>
                    </a:lnTo>
                    <a:lnTo>
                      <a:pt x="53310" y="424428"/>
                    </a:lnTo>
                    <a:lnTo>
                      <a:pt x="87249" y="431291"/>
                    </a:lnTo>
                    <a:lnTo>
                      <a:pt x="1526666" y="431291"/>
                    </a:lnTo>
                    <a:lnTo>
                      <a:pt x="1560605" y="424428"/>
                    </a:lnTo>
                    <a:lnTo>
                      <a:pt x="1588341" y="405717"/>
                    </a:lnTo>
                    <a:lnTo>
                      <a:pt x="1607052" y="377981"/>
                    </a:lnTo>
                    <a:lnTo>
                      <a:pt x="1613915" y="344042"/>
                    </a:lnTo>
                    <a:lnTo>
                      <a:pt x="1613915" y="87249"/>
                    </a:lnTo>
                    <a:lnTo>
                      <a:pt x="1607052" y="53310"/>
                    </a:lnTo>
                    <a:lnTo>
                      <a:pt x="1588341" y="25574"/>
                    </a:lnTo>
                    <a:lnTo>
                      <a:pt x="1560605" y="6863"/>
                    </a:lnTo>
                    <a:lnTo>
                      <a:pt x="1526666" y="0"/>
                    </a:lnTo>
                    <a:close/>
                  </a:path>
                </a:pathLst>
              </a:custGeom>
              <a:solidFill>
                <a:srgbClr val="00AF50"/>
              </a:solidFill>
            </p:spPr>
            <p:txBody>
              <a:bodyPr wrap="square" lIns="0" tIns="0" rIns="0" bIns="0" rtlCol="0"/>
              <a:lstStyle/>
              <a:p>
                <a:endParaRPr/>
              </a:p>
            </p:txBody>
          </p:sp>
          <p:sp>
            <p:nvSpPr>
              <p:cNvPr id="19" name="object 19"/>
              <p:cNvSpPr/>
              <p:nvPr/>
            </p:nvSpPr>
            <p:spPr>
              <a:xfrm>
                <a:off x="6682740" y="1202436"/>
                <a:ext cx="1614170" cy="431800"/>
              </a:xfrm>
              <a:custGeom>
                <a:avLst/>
                <a:gdLst/>
                <a:ahLst/>
                <a:cxnLst/>
                <a:rect l="l" t="t" r="r" b="b"/>
                <a:pathLst>
                  <a:path w="1614170" h="431800">
                    <a:moveTo>
                      <a:pt x="0" y="87249"/>
                    </a:moveTo>
                    <a:lnTo>
                      <a:pt x="6863" y="53310"/>
                    </a:lnTo>
                    <a:lnTo>
                      <a:pt x="25574" y="25574"/>
                    </a:lnTo>
                    <a:lnTo>
                      <a:pt x="53310" y="6863"/>
                    </a:lnTo>
                    <a:lnTo>
                      <a:pt x="87249" y="0"/>
                    </a:lnTo>
                    <a:lnTo>
                      <a:pt x="1526666" y="0"/>
                    </a:lnTo>
                    <a:lnTo>
                      <a:pt x="1560605" y="6863"/>
                    </a:lnTo>
                    <a:lnTo>
                      <a:pt x="1588341" y="25574"/>
                    </a:lnTo>
                    <a:lnTo>
                      <a:pt x="1607052" y="53310"/>
                    </a:lnTo>
                    <a:lnTo>
                      <a:pt x="1613915" y="87249"/>
                    </a:lnTo>
                    <a:lnTo>
                      <a:pt x="1613915" y="344042"/>
                    </a:lnTo>
                    <a:lnTo>
                      <a:pt x="1607052" y="377981"/>
                    </a:lnTo>
                    <a:lnTo>
                      <a:pt x="1588341" y="405717"/>
                    </a:lnTo>
                    <a:lnTo>
                      <a:pt x="1560605" y="424428"/>
                    </a:lnTo>
                    <a:lnTo>
                      <a:pt x="1526666" y="431291"/>
                    </a:lnTo>
                    <a:lnTo>
                      <a:pt x="87249" y="431291"/>
                    </a:lnTo>
                    <a:lnTo>
                      <a:pt x="53310" y="424428"/>
                    </a:lnTo>
                    <a:lnTo>
                      <a:pt x="25574" y="405717"/>
                    </a:lnTo>
                    <a:lnTo>
                      <a:pt x="6863" y="377981"/>
                    </a:lnTo>
                    <a:lnTo>
                      <a:pt x="0" y="344042"/>
                    </a:lnTo>
                    <a:lnTo>
                      <a:pt x="0" y="87249"/>
                    </a:lnTo>
                    <a:close/>
                  </a:path>
                </a:pathLst>
              </a:custGeom>
              <a:ln w="12699">
                <a:solidFill>
                  <a:srgbClr val="FFB8B8"/>
                </a:solidFill>
              </a:ln>
            </p:spPr>
            <p:txBody>
              <a:bodyPr wrap="square" lIns="0" tIns="0" rIns="0" bIns="0" rtlCol="0"/>
              <a:lstStyle/>
              <a:p>
                <a:endParaRPr/>
              </a:p>
            </p:txBody>
          </p:sp>
        </p:grpSp>
        <p:sp>
          <p:nvSpPr>
            <p:cNvPr id="20" name="object 20"/>
            <p:cNvSpPr txBox="1"/>
            <p:nvPr/>
          </p:nvSpPr>
          <p:spPr>
            <a:xfrm>
              <a:off x="7065391" y="1261998"/>
              <a:ext cx="8496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Phần</a:t>
              </a:r>
              <a:r>
                <a:rPr sz="1800" b="1" spc="-80" dirty="0">
                  <a:solidFill>
                    <a:srgbClr val="FFFFFF"/>
                  </a:solidFill>
                  <a:latin typeface="Arial"/>
                  <a:cs typeface="Arial"/>
                </a:rPr>
                <a:t> </a:t>
              </a:r>
              <a:r>
                <a:rPr sz="1800" b="1" spc="-10" dirty="0">
                  <a:solidFill>
                    <a:srgbClr val="FFFFFF"/>
                  </a:solidFill>
                  <a:latin typeface="Arial"/>
                  <a:cs typeface="Arial"/>
                </a:rPr>
                <a:t>3:</a:t>
              </a:r>
              <a:endParaRPr sz="1800">
                <a:latin typeface="Arial"/>
                <a:cs typeface="Arial"/>
              </a:endParaRPr>
            </a:p>
          </p:txBody>
        </p:sp>
      </p:grpSp>
      <p:grpSp>
        <p:nvGrpSpPr>
          <p:cNvPr id="61" name="Group 60">
            <a:extLst>
              <a:ext uri="{FF2B5EF4-FFF2-40B4-BE49-F238E27FC236}">
                <a16:creationId xmlns="" xmlns:a16="http://schemas.microsoft.com/office/drawing/2014/main" id="{63F01465-3559-5B99-7ED1-9DA830BBD6BC}"/>
              </a:ext>
            </a:extLst>
          </p:cNvPr>
          <p:cNvGrpSpPr/>
          <p:nvPr/>
        </p:nvGrpSpPr>
        <p:grpSpPr>
          <a:xfrm>
            <a:off x="207009" y="1202182"/>
            <a:ext cx="2776220" cy="4921504"/>
            <a:chOff x="207009" y="1202182"/>
            <a:chExt cx="2776220" cy="4921504"/>
          </a:xfrm>
        </p:grpSpPr>
        <p:grpSp>
          <p:nvGrpSpPr>
            <p:cNvPr id="21" name="object 21"/>
            <p:cNvGrpSpPr/>
            <p:nvPr/>
          </p:nvGrpSpPr>
          <p:grpSpPr>
            <a:xfrm>
              <a:off x="207009" y="1577086"/>
              <a:ext cx="2776220" cy="4546600"/>
              <a:chOff x="207009" y="1577086"/>
              <a:chExt cx="2776220" cy="4546600"/>
            </a:xfrm>
          </p:grpSpPr>
          <p:sp>
            <p:nvSpPr>
              <p:cNvPr id="22" name="object 22"/>
              <p:cNvSpPr/>
              <p:nvPr/>
            </p:nvSpPr>
            <p:spPr>
              <a:xfrm>
                <a:off x="213359" y="2272284"/>
                <a:ext cx="2763520" cy="3845560"/>
              </a:xfrm>
              <a:custGeom>
                <a:avLst/>
                <a:gdLst/>
                <a:ahLst/>
                <a:cxnLst/>
                <a:rect l="l" t="t" r="r" b="b"/>
                <a:pathLst>
                  <a:path w="2763520" h="3845560">
                    <a:moveTo>
                      <a:pt x="0" y="197103"/>
                    </a:moveTo>
                    <a:lnTo>
                      <a:pt x="5205" y="151915"/>
                    </a:lnTo>
                    <a:lnTo>
                      <a:pt x="20032" y="110430"/>
                    </a:lnTo>
                    <a:lnTo>
                      <a:pt x="43297" y="73833"/>
                    </a:lnTo>
                    <a:lnTo>
                      <a:pt x="73817" y="43307"/>
                    </a:lnTo>
                    <a:lnTo>
                      <a:pt x="110410" y="20037"/>
                    </a:lnTo>
                    <a:lnTo>
                      <a:pt x="151891" y="5206"/>
                    </a:lnTo>
                    <a:lnTo>
                      <a:pt x="197078" y="0"/>
                    </a:lnTo>
                    <a:lnTo>
                      <a:pt x="2565908" y="0"/>
                    </a:lnTo>
                    <a:lnTo>
                      <a:pt x="2611096" y="5206"/>
                    </a:lnTo>
                    <a:lnTo>
                      <a:pt x="2652581" y="20037"/>
                    </a:lnTo>
                    <a:lnTo>
                      <a:pt x="2689178" y="43307"/>
                    </a:lnTo>
                    <a:lnTo>
                      <a:pt x="2719704" y="73833"/>
                    </a:lnTo>
                    <a:lnTo>
                      <a:pt x="2742974" y="110430"/>
                    </a:lnTo>
                    <a:lnTo>
                      <a:pt x="2757805" y="151915"/>
                    </a:lnTo>
                    <a:lnTo>
                      <a:pt x="2763012" y="197103"/>
                    </a:lnTo>
                    <a:lnTo>
                      <a:pt x="2763012" y="3647973"/>
                    </a:lnTo>
                    <a:lnTo>
                      <a:pt x="2757805" y="3693160"/>
                    </a:lnTo>
                    <a:lnTo>
                      <a:pt x="2742974" y="3734641"/>
                    </a:lnTo>
                    <a:lnTo>
                      <a:pt x="2719704" y="3771234"/>
                    </a:lnTo>
                    <a:lnTo>
                      <a:pt x="2689178" y="3801754"/>
                    </a:lnTo>
                    <a:lnTo>
                      <a:pt x="2652581" y="3825019"/>
                    </a:lnTo>
                    <a:lnTo>
                      <a:pt x="2611096" y="3839846"/>
                    </a:lnTo>
                    <a:lnTo>
                      <a:pt x="2565908" y="3845052"/>
                    </a:lnTo>
                    <a:lnTo>
                      <a:pt x="197078" y="3845052"/>
                    </a:lnTo>
                    <a:lnTo>
                      <a:pt x="151891" y="3839846"/>
                    </a:lnTo>
                    <a:lnTo>
                      <a:pt x="110410" y="3825019"/>
                    </a:lnTo>
                    <a:lnTo>
                      <a:pt x="73817" y="3801754"/>
                    </a:lnTo>
                    <a:lnTo>
                      <a:pt x="43297" y="3771234"/>
                    </a:lnTo>
                    <a:lnTo>
                      <a:pt x="20032" y="3734641"/>
                    </a:lnTo>
                    <a:lnTo>
                      <a:pt x="5205" y="3693160"/>
                    </a:lnTo>
                    <a:lnTo>
                      <a:pt x="0" y="3647973"/>
                    </a:lnTo>
                    <a:lnTo>
                      <a:pt x="0" y="197103"/>
                    </a:lnTo>
                    <a:close/>
                  </a:path>
                </a:pathLst>
              </a:custGeom>
              <a:ln w="12700">
                <a:solidFill>
                  <a:srgbClr val="006E6E"/>
                </a:solidFill>
              </a:ln>
            </p:spPr>
            <p:txBody>
              <a:bodyPr wrap="square" lIns="0" tIns="0" rIns="0" bIns="0" rtlCol="0"/>
              <a:lstStyle/>
              <a:p>
                <a:endParaRPr/>
              </a:p>
            </p:txBody>
          </p:sp>
          <p:sp>
            <p:nvSpPr>
              <p:cNvPr id="23" name="object 23"/>
              <p:cNvSpPr/>
              <p:nvPr/>
            </p:nvSpPr>
            <p:spPr>
              <a:xfrm>
                <a:off x="1157419" y="4289150"/>
                <a:ext cx="776536" cy="1002295"/>
              </a:xfrm>
              <a:prstGeom prst="rect">
                <a:avLst/>
              </a:prstGeom>
              <a:blipFill>
                <a:blip r:embed="rId4" cstate="print"/>
                <a:stretch>
                  <a:fillRect/>
                </a:stretch>
              </a:blipFill>
            </p:spPr>
            <p:txBody>
              <a:bodyPr wrap="square" lIns="0" tIns="0" rIns="0" bIns="0" rtlCol="0"/>
              <a:lstStyle/>
              <a:p>
                <a:endParaRPr/>
              </a:p>
            </p:txBody>
          </p:sp>
          <p:sp>
            <p:nvSpPr>
              <p:cNvPr id="24" name="object 24"/>
              <p:cNvSpPr/>
              <p:nvPr/>
            </p:nvSpPr>
            <p:spPr>
              <a:xfrm>
                <a:off x="391667" y="1583436"/>
                <a:ext cx="2371725" cy="821690"/>
              </a:xfrm>
              <a:custGeom>
                <a:avLst/>
                <a:gdLst/>
                <a:ahLst/>
                <a:cxnLst/>
                <a:rect l="l" t="t" r="r" b="b"/>
                <a:pathLst>
                  <a:path w="2371725" h="821689">
                    <a:moveTo>
                      <a:pt x="2205101" y="0"/>
                    </a:moveTo>
                    <a:lnTo>
                      <a:pt x="166192" y="0"/>
                    </a:lnTo>
                    <a:lnTo>
                      <a:pt x="122012" y="5937"/>
                    </a:lnTo>
                    <a:lnTo>
                      <a:pt x="82312" y="22695"/>
                    </a:lnTo>
                    <a:lnTo>
                      <a:pt x="48677" y="48688"/>
                    </a:lnTo>
                    <a:lnTo>
                      <a:pt x="22690" y="82333"/>
                    </a:lnTo>
                    <a:lnTo>
                      <a:pt x="5936" y="122046"/>
                    </a:lnTo>
                    <a:lnTo>
                      <a:pt x="0" y="166242"/>
                    </a:lnTo>
                    <a:lnTo>
                      <a:pt x="0" y="655192"/>
                    </a:lnTo>
                    <a:lnTo>
                      <a:pt x="5936" y="699389"/>
                    </a:lnTo>
                    <a:lnTo>
                      <a:pt x="22690" y="739102"/>
                    </a:lnTo>
                    <a:lnTo>
                      <a:pt x="48677" y="772747"/>
                    </a:lnTo>
                    <a:lnTo>
                      <a:pt x="82312" y="798740"/>
                    </a:lnTo>
                    <a:lnTo>
                      <a:pt x="122012" y="815498"/>
                    </a:lnTo>
                    <a:lnTo>
                      <a:pt x="166192" y="821436"/>
                    </a:lnTo>
                    <a:lnTo>
                      <a:pt x="2205101" y="821436"/>
                    </a:lnTo>
                    <a:lnTo>
                      <a:pt x="2249297" y="815498"/>
                    </a:lnTo>
                    <a:lnTo>
                      <a:pt x="2289010" y="798740"/>
                    </a:lnTo>
                    <a:lnTo>
                      <a:pt x="2322655" y="772747"/>
                    </a:lnTo>
                    <a:lnTo>
                      <a:pt x="2348648" y="739102"/>
                    </a:lnTo>
                    <a:lnTo>
                      <a:pt x="2365406" y="699389"/>
                    </a:lnTo>
                    <a:lnTo>
                      <a:pt x="2371344" y="655192"/>
                    </a:lnTo>
                    <a:lnTo>
                      <a:pt x="2371344" y="166242"/>
                    </a:lnTo>
                    <a:lnTo>
                      <a:pt x="2365406" y="122046"/>
                    </a:lnTo>
                    <a:lnTo>
                      <a:pt x="2348648" y="82333"/>
                    </a:lnTo>
                    <a:lnTo>
                      <a:pt x="2322655" y="48688"/>
                    </a:lnTo>
                    <a:lnTo>
                      <a:pt x="2289010" y="22695"/>
                    </a:lnTo>
                    <a:lnTo>
                      <a:pt x="2249297" y="5937"/>
                    </a:lnTo>
                    <a:lnTo>
                      <a:pt x="2205101" y="0"/>
                    </a:lnTo>
                    <a:close/>
                  </a:path>
                </a:pathLst>
              </a:custGeom>
              <a:solidFill>
                <a:srgbClr val="467373"/>
              </a:solidFill>
            </p:spPr>
            <p:txBody>
              <a:bodyPr wrap="square" lIns="0" tIns="0" rIns="0" bIns="0" rtlCol="0"/>
              <a:lstStyle/>
              <a:p>
                <a:endParaRPr/>
              </a:p>
            </p:txBody>
          </p:sp>
          <p:sp>
            <p:nvSpPr>
              <p:cNvPr id="25" name="object 25"/>
              <p:cNvSpPr/>
              <p:nvPr/>
            </p:nvSpPr>
            <p:spPr>
              <a:xfrm>
                <a:off x="391667" y="1583436"/>
                <a:ext cx="2371725" cy="821690"/>
              </a:xfrm>
              <a:custGeom>
                <a:avLst/>
                <a:gdLst/>
                <a:ahLst/>
                <a:cxnLst/>
                <a:rect l="l" t="t" r="r" b="b"/>
                <a:pathLst>
                  <a:path w="2371725" h="821689">
                    <a:moveTo>
                      <a:pt x="0" y="166242"/>
                    </a:moveTo>
                    <a:lnTo>
                      <a:pt x="5936" y="122046"/>
                    </a:lnTo>
                    <a:lnTo>
                      <a:pt x="22690" y="82333"/>
                    </a:lnTo>
                    <a:lnTo>
                      <a:pt x="48677" y="48688"/>
                    </a:lnTo>
                    <a:lnTo>
                      <a:pt x="82312" y="22695"/>
                    </a:lnTo>
                    <a:lnTo>
                      <a:pt x="122012" y="5937"/>
                    </a:lnTo>
                    <a:lnTo>
                      <a:pt x="166192" y="0"/>
                    </a:lnTo>
                    <a:lnTo>
                      <a:pt x="2205101" y="0"/>
                    </a:lnTo>
                    <a:lnTo>
                      <a:pt x="2249297" y="5937"/>
                    </a:lnTo>
                    <a:lnTo>
                      <a:pt x="2289010" y="22695"/>
                    </a:lnTo>
                    <a:lnTo>
                      <a:pt x="2322655" y="48688"/>
                    </a:lnTo>
                    <a:lnTo>
                      <a:pt x="2348648" y="82333"/>
                    </a:lnTo>
                    <a:lnTo>
                      <a:pt x="2365406" y="122046"/>
                    </a:lnTo>
                    <a:lnTo>
                      <a:pt x="2371344" y="166242"/>
                    </a:lnTo>
                    <a:lnTo>
                      <a:pt x="2371344" y="655192"/>
                    </a:lnTo>
                    <a:lnTo>
                      <a:pt x="2365406" y="699389"/>
                    </a:lnTo>
                    <a:lnTo>
                      <a:pt x="2348648" y="739102"/>
                    </a:lnTo>
                    <a:lnTo>
                      <a:pt x="2322655" y="772747"/>
                    </a:lnTo>
                    <a:lnTo>
                      <a:pt x="2289010" y="798740"/>
                    </a:lnTo>
                    <a:lnTo>
                      <a:pt x="2249297" y="815498"/>
                    </a:lnTo>
                    <a:lnTo>
                      <a:pt x="2205101" y="821436"/>
                    </a:lnTo>
                    <a:lnTo>
                      <a:pt x="166192" y="821436"/>
                    </a:lnTo>
                    <a:lnTo>
                      <a:pt x="122012" y="815498"/>
                    </a:lnTo>
                    <a:lnTo>
                      <a:pt x="82312" y="798740"/>
                    </a:lnTo>
                    <a:lnTo>
                      <a:pt x="48677" y="772747"/>
                    </a:lnTo>
                    <a:lnTo>
                      <a:pt x="22690" y="739102"/>
                    </a:lnTo>
                    <a:lnTo>
                      <a:pt x="5936" y="699389"/>
                    </a:lnTo>
                    <a:lnTo>
                      <a:pt x="0" y="655192"/>
                    </a:lnTo>
                    <a:lnTo>
                      <a:pt x="0" y="166242"/>
                    </a:lnTo>
                    <a:close/>
                  </a:path>
                </a:pathLst>
              </a:custGeom>
              <a:ln w="12700">
                <a:solidFill>
                  <a:srgbClr val="001F5F"/>
                </a:solidFill>
              </a:ln>
            </p:spPr>
            <p:txBody>
              <a:bodyPr wrap="square" lIns="0" tIns="0" rIns="0" bIns="0" rtlCol="0"/>
              <a:lstStyle/>
              <a:p>
                <a:endParaRPr/>
              </a:p>
            </p:txBody>
          </p:sp>
        </p:grpSp>
        <p:sp>
          <p:nvSpPr>
            <p:cNvPr id="26" name="object 26"/>
            <p:cNvSpPr txBox="1"/>
            <p:nvPr/>
          </p:nvSpPr>
          <p:spPr>
            <a:xfrm>
              <a:off x="602081" y="1846833"/>
              <a:ext cx="1988820" cy="269240"/>
            </a:xfrm>
            <a:prstGeom prst="rect">
              <a:avLst/>
            </a:prstGeom>
          </p:spPr>
          <p:txBody>
            <a:bodyPr vert="horz" wrap="square" lIns="0" tIns="12065" rIns="0" bIns="0" rtlCol="0">
              <a:spAutoFit/>
            </a:bodyPr>
            <a:lstStyle/>
            <a:p>
              <a:pPr marL="12700">
                <a:lnSpc>
                  <a:spcPct val="100000"/>
                </a:lnSpc>
                <a:spcBef>
                  <a:spcPts val="95"/>
                </a:spcBef>
              </a:pPr>
              <a:r>
                <a:rPr sz="1600" b="1" spc="-160" dirty="0">
                  <a:solidFill>
                    <a:srgbClr val="FFFF00"/>
                  </a:solidFill>
                  <a:latin typeface="Tahoma"/>
                  <a:cs typeface="Tahoma"/>
                </a:rPr>
                <a:t>KIẾN </a:t>
              </a:r>
              <a:r>
                <a:rPr sz="1600" b="1" spc="-95" dirty="0">
                  <a:solidFill>
                    <a:srgbClr val="FFFF00"/>
                  </a:solidFill>
                  <a:latin typeface="Tahoma"/>
                  <a:cs typeface="Tahoma"/>
                </a:rPr>
                <a:t>THỨC</a:t>
              </a:r>
              <a:r>
                <a:rPr sz="1600" b="1" spc="-200" dirty="0">
                  <a:solidFill>
                    <a:srgbClr val="FFFF00"/>
                  </a:solidFill>
                  <a:latin typeface="Tahoma"/>
                  <a:cs typeface="Tahoma"/>
                </a:rPr>
                <a:t> </a:t>
              </a:r>
              <a:r>
                <a:rPr sz="1600" b="1" spc="-5" dirty="0">
                  <a:solidFill>
                    <a:srgbClr val="FFFF00"/>
                  </a:solidFill>
                  <a:latin typeface="Tahoma"/>
                  <a:cs typeface="Tahoma"/>
                </a:rPr>
                <a:t>CHUNG</a:t>
              </a:r>
              <a:endParaRPr sz="1600">
                <a:latin typeface="Tahoma"/>
                <a:cs typeface="Tahoma"/>
              </a:endParaRPr>
            </a:p>
          </p:txBody>
        </p:sp>
        <p:sp>
          <p:nvSpPr>
            <p:cNvPr id="28" name="object 28"/>
            <p:cNvSpPr txBox="1"/>
            <p:nvPr/>
          </p:nvSpPr>
          <p:spPr>
            <a:xfrm>
              <a:off x="291490" y="2699765"/>
              <a:ext cx="2508986" cy="843821"/>
            </a:xfrm>
            <a:prstGeom prst="rect">
              <a:avLst/>
            </a:prstGeom>
          </p:spPr>
          <p:txBody>
            <a:bodyPr vert="horz" wrap="square" lIns="0" tIns="12700" rIns="0" bIns="0" rtlCol="0">
              <a:spAutoFit/>
            </a:bodyPr>
            <a:lstStyle/>
            <a:p>
              <a:pPr algn="ctr"/>
              <a:r>
                <a:rPr lang="nl-NL" altLang="en-US" spc="-5" dirty="0">
                  <a:solidFill>
                    <a:srgbClr val="163793"/>
                  </a:solidFill>
                  <a:latin typeface="Arial"/>
                  <a:cs typeface="Arial"/>
                </a:rPr>
                <a:t>Vệ sinh cá nhân và đảm bảo an toàn trong </a:t>
              </a:r>
              <a:endParaRPr lang="nl-NL" altLang="en-US" spc="-5" dirty="0" smtClean="0">
                <a:solidFill>
                  <a:srgbClr val="163793"/>
                </a:solidFill>
                <a:latin typeface="Arial"/>
                <a:cs typeface="Arial"/>
              </a:endParaRPr>
            </a:p>
            <a:p>
              <a:pPr algn="ctr"/>
              <a:r>
                <a:rPr lang="nl-NL" altLang="en-US" spc="-5" dirty="0" smtClean="0">
                  <a:solidFill>
                    <a:srgbClr val="163793"/>
                  </a:solidFill>
                  <a:latin typeface="Arial"/>
                  <a:cs typeface="Arial"/>
                </a:rPr>
                <a:t>tập </a:t>
              </a:r>
              <a:r>
                <a:rPr lang="nl-NL" altLang="en-US" spc="-5" dirty="0">
                  <a:solidFill>
                    <a:srgbClr val="163793"/>
                  </a:solidFill>
                  <a:latin typeface="Arial"/>
                  <a:cs typeface="Arial"/>
                </a:rPr>
                <a:t>luyện</a:t>
              </a:r>
            </a:p>
          </p:txBody>
        </p:sp>
        <p:grpSp>
          <p:nvGrpSpPr>
            <p:cNvPr id="31" name="object 31"/>
            <p:cNvGrpSpPr/>
            <p:nvPr/>
          </p:nvGrpSpPr>
          <p:grpSpPr>
            <a:xfrm>
              <a:off x="284988" y="1202182"/>
              <a:ext cx="2563495" cy="4794885"/>
              <a:chOff x="284988" y="1202182"/>
              <a:chExt cx="2563495" cy="4794885"/>
            </a:xfrm>
          </p:grpSpPr>
          <p:sp>
            <p:nvSpPr>
              <p:cNvPr id="32" name="object 32"/>
              <p:cNvSpPr/>
              <p:nvPr/>
            </p:nvSpPr>
            <p:spPr>
              <a:xfrm>
                <a:off x="1158240" y="5349240"/>
                <a:ext cx="792944" cy="626364"/>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284988" y="5387340"/>
                <a:ext cx="720852" cy="588264"/>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2036064" y="5330952"/>
                <a:ext cx="812292" cy="665988"/>
              </a:xfrm>
              <a:prstGeom prst="rect">
                <a:avLst/>
              </a:prstGeom>
              <a:blipFill>
                <a:blip r:embed="rId7" cstate="print"/>
                <a:stretch>
                  <a:fillRect/>
                </a:stretch>
              </a:blipFill>
            </p:spPr>
            <p:txBody>
              <a:bodyPr wrap="square" lIns="0" tIns="0" rIns="0" bIns="0" rtlCol="0"/>
              <a:lstStyle/>
              <a:p>
                <a:endParaRPr/>
              </a:p>
            </p:txBody>
          </p:sp>
          <p:sp>
            <p:nvSpPr>
              <p:cNvPr id="35" name="object 35"/>
              <p:cNvSpPr/>
              <p:nvPr/>
            </p:nvSpPr>
            <p:spPr>
              <a:xfrm>
                <a:off x="769620" y="1208532"/>
                <a:ext cx="1614170" cy="431800"/>
              </a:xfrm>
              <a:custGeom>
                <a:avLst/>
                <a:gdLst/>
                <a:ahLst/>
                <a:cxnLst/>
                <a:rect l="l" t="t" r="r" b="b"/>
                <a:pathLst>
                  <a:path w="1614170" h="431800">
                    <a:moveTo>
                      <a:pt x="1526667" y="0"/>
                    </a:moveTo>
                    <a:lnTo>
                      <a:pt x="87261" y="0"/>
                    </a:lnTo>
                    <a:lnTo>
                      <a:pt x="53294" y="6863"/>
                    </a:lnTo>
                    <a:lnTo>
                      <a:pt x="25557" y="25574"/>
                    </a:lnTo>
                    <a:lnTo>
                      <a:pt x="6857" y="53310"/>
                    </a:lnTo>
                    <a:lnTo>
                      <a:pt x="0" y="87248"/>
                    </a:lnTo>
                    <a:lnTo>
                      <a:pt x="0" y="344042"/>
                    </a:lnTo>
                    <a:lnTo>
                      <a:pt x="6857" y="377981"/>
                    </a:lnTo>
                    <a:lnTo>
                      <a:pt x="25557" y="405717"/>
                    </a:lnTo>
                    <a:lnTo>
                      <a:pt x="53294" y="424428"/>
                    </a:lnTo>
                    <a:lnTo>
                      <a:pt x="87261" y="431291"/>
                    </a:lnTo>
                    <a:lnTo>
                      <a:pt x="1526667" y="431291"/>
                    </a:lnTo>
                    <a:lnTo>
                      <a:pt x="1560605" y="424428"/>
                    </a:lnTo>
                    <a:lnTo>
                      <a:pt x="1588341" y="405717"/>
                    </a:lnTo>
                    <a:lnTo>
                      <a:pt x="1607052" y="377981"/>
                    </a:lnTo>
                    <a:lnTo>
                      <a:pt x="1613916" y="344042"/>
                    </a:lnTo>
                    <a:lnTo>
                      <a:pt x="1613916" y="87248"/>
                    </a:lnTo>
                    <a:lnTo>
                      <a:pt x="1607052" y="53310"/>
                    </a:lnTo>
                    <a:lnTo>
                      <a:pt x="1588341" y="25574"/>
                    </a:lnTo>
                    <a:lnTo>
                      <a:pt x="1560605" y="6863"/>
                    </a:lnTo>
                    <a:lnTo>
                      <a:pt x="1526667" y="0"/>
                    </a:lnTo>
                    <a:close/>
                  </a:path>
                </a:pathLst>
              </a:custGeom>
              <a:solidFill>
                <a:srgbClr val="00AF50"/>
              </a:solidFill>
            </p:spPr>
            <p:txBody>
              <a:bodyPr wrap="square" lIns="0" tIns="0" rIns="0" bIns="0" rtlCol="0"/>
              <a:lstStyle/>
              <a:p>
                <a:endParaRPr/>
              </a:p>
            </p:txBody>
          </p:sp>
          <p:sp>
            <p:nvSpPr>
              <p:cNvPr id="36" name="object 36"/>
              <p:cNvSpPr/>
              <p:nvPr/>
            </p:nvSpPr>
            <p:spPr>
              <a:xfrm>
                <a:off x="769620" y="1208532"/>
                <a:ext cx="1614170" cy="431800"/>
              </a:xfrm>
              <a:custGeom>
                <a:avLst/>
                <a:gdLst/>
                <a:ahLst/>
                <a:cxnLst/>
                <a:rect l="l" t="t" r="r" b="b"/>
                <a:pathLst>
                  <a:path w="1614170" h="431800">
                    <a:moveTo>
                      <a:pt x="0" y="87248"/>
                    </a:moveTo>
                    <a:lnTo>
                      <a:pt x="6857" y="53310"/>
                    </a:lnTo>
                    <a:lnTo>
                      <a:pt x="25557" y="25574"/>
                    </a:lnTo>
                    <a:lnTo>
                      <a:pt x="53294" y="6863"/>
                    </a:lnTo>
                    <a:lnTo>
                      <a:pt x="87261" y="0"/>
                    </a:lnTo>
                    <a:lnTo>
                      <a:pt x="1526667" y="0"/>
                    </a:lnTo>
                    <a:lnTo>
                      <a:pt x="1560605" y="6863"/>
                    </a:lnTo>
                    <a:lnTo>
                      <a:pt x="1588341" y="25574"/>
                    </a:lnTo>
                    <a:lnTo>
                      <a:pt x="1607052" y="53310"/>
                    </a:lnTo>
                    <a:lnTo>
                      <a:pt x="1613916" y="87248"/>
                    </a:lnTo>
                    <a:lnTo>
                      <a:pt x="1613916" y="344042"/>
                    </a:lnTo>
                    <a:lnTo>
                      <a:pt x="1607052" y="377981"/>
                    </a:lnTo>
                    <a:lnTo>
                      <a:pt x="1588341" y="405717"/>
                    </a:lnTo>
                    <a:lnTo>
                      <a:pt x="1560605" y="424428"/>
                    </a:lnTo>
                    <a:lnTo>
                      <a:pt x="1526667" y="431291"/>
                    </a:lnTo>
                    <a:lnTo>
                      <a:pt x="87261" y="431291"/>
                    </a:lnTo>
                    <a:lnTo>
                      <a:pt x="53294" y="424428"/>
                    </a:lnTo>
                    <a:lnTo>
                      <a:pt x="25557" y="405717"/>
                    </a:lnTo>
                    <a:lnTo>
                      <a:pt x="6857" y="377981"/>
                    </a:lnTo>
                    <a:lnTo>
                      <a:pt x="0" y="344042"/>
                    </a:lnTo>
                    <a:lnTo>
                      <a:pt x="0" y="87248"/>
                    </a:lnTo>
                    <a:close/>
                  </a:path>
                </a:pathLst>
              </a:custGeom>
              <a:ln w="12700">
                <a:solidFill>
                  <a:srgbClr val="FFB8B8"/>
                </a:solidFill>
              </a:ln>
            </p:spPr>
            <p:txBody>
              <a:bodyPr wrap="square" lIns="0" tIns="0" rIns="0" bIns="0" rtlCol="0"/>
              <a:lstStyle/>
              <a:p>
                <a:endParaRPr/>
              </a:p>
            </p:txBody>
          </p:sp>
        </p:grpSp>
        <p:sp>
          <p:nvSpPr>
            <p:cNvPr id="37" name="object 37"/>
            <p:cNvSpPr txBox="1"/>
            <p:nvPr/>
          </p:nvSpPr>
          <p:spPr>
            <a:xfrm>
              <a:off x="1150721" y="1268348"/>
              <a:ext cx="8496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Phần</a:t>
              </a:r>
              <a:r>
                <a:rPr sz="1800" b="1" spc="-80" dirty="0">
                  <a:solidFill>
                    <a:srgbClr val="FFFFFF"/>
                  </a:solidFill>
                  <a:latin typeface="Arial"/>
                  <a:cs typeface="Arial"/>
                </a:rPr>
                <a:t> </a:t>
              </a:r>
              <a:r>
                <a:rPr sz="1800" b="1" spc="-10" dirty="0">
                  <a:solidFill>
                    <a:srgbClr val="FFFFFF"/>
                  </a:solidFill>
                  <a:latin typeface="Arial"/>
                  <a:cs typeface="Arial"/>
                </a:rPr>
                <a:t>1:</a:t>
              </a:r>
              <a:endParaRPr sz="1800">
                <a:latin typeface="Arial"/>
                <a:cs typeface="Arial"/>
              </a:endParaRPr>
            </a:p>
          </p:txBody>
        </p:sp>
        <p:grpSp>
          <p:nvGrpSpPr>
            <p:cNvPr id="38" name="object 38"/>
            <p:cNvGrpSpPr/>
            <p:nvPr/>
          </p:nvGrpSpPr>
          <p:grpSpPr>
            <a:xfrm>
              <a:off x="723900" y="4008120"/>
              <a:ext cx="2133600" cy="1941830"/>
              <a:chOff x="723900" y="4008120"/>
              <a:chExt cx="2133600" cy="1941830"/>
            </a:xfrm>
          </p:grpSpPr>
          <p:sp>
            <p:nvSpPr>
              <p:cNvPr id="39" name="object 39"/>
              <p:cNvSpPr/>
              <p:nvPr/>
            </p:nvSpPr>
            <p:spPr>
              <a:xfrm>
                <a:off x="723900" y="4008120"/>
                <a:ext cx="1741932" cy="1033271"/>
              </a:xfrm>
              <a:prstGeom prst="rect">
                <a:avLst/>
              </a:prstGeom>
              <a:blipFill>
                <a:blip r:embed="rId8" cstate="print"/>
                <a:stretch>
                  <a:fillRect/>
                </a:stretch>
              </a:blipFill>
            </p:spPr>
            <p:txBody>
              <a:bodyPr wrap="square" lIns="0" tIns="0" rIns="0" bIns="0" rtlCol="0"/>
              <a:lstStyle/>
              <a:p>
                <a:endParaRPr/>
              </a:p>
            </p:txBody>
          </p:sp>
          <p:sp>
            <p:nvSpPr>
              <p:cNvPr id="40" name="object 40"/>
              <p:cNvSpPr/>
              <p:nvPr/>
            </p:nvSpPr>
            <p:spPr>
              <a:xfrm>
                <a:off x="1022604" y="5393436"/>
                <a:ext cx="958596" cy="556260"/>
              </a:xfrm>
              <a:prstGeom prst="rect">
                <a:avLst/>
              </a:prstGeom>
              <a:blipFill>
                <a:blip r:embed="rId9" cstate="print"/>
                <a:stretch>
                  <a:fillRect/>
                </a:stretch>
              </a:blipFill>
            </p:spPr>
            <p:txBody>
              <a:bodyPr wrap="square" lIns="0" tIns="0" rIns="0" bIns="0" rtlCol="0"/>
              <a:lstStyle/>
              <a:p>
                <a:endParaRPr/>
              </a:p>
            </p:txBody>
          </p:sp>
          <p:sp>
            <p:nvSpPr>
              <p:cNvPr id="41" name="object 41"/>
              <p:cNvSpPr/>
              <p:nvPr/>
            </p:nvSpPr>
            <p:spPr>
              <a:xfrm>
                <a:off x="2017775" y="5393436"/>
                <a:ext cx="839724" cy="556260"/>
              </a:xfrm>
              <a:prstGeom prst="rect">
                <a:avLst/>
              </a:prstGeom>
              <a:blipFill>
                <a:blip r:embed="rId10" cstate="print"/>
                <a:stretch>
                  <a:fillRect/>
                </a:stretch>
              </a:blipFill>
            </p:spPr>
            <p:txBody>
              <a:bodyPr wrap="square" lIns="0" tIns="0" rIns="0" bIns="0" rtlCol="0"/>
              <a:lstStyle/>
              <a:p>
                <a:endParaRPr/>
              </a:p>
            </p:txBody>
          </p:sp>
        </p:grpSp>
      </p:grpSp>
      <p:grpSp>
        <p:nvGrpSpPr>
          <p:cNvPr id="62" name="Group 61">
            <a:extLst>
              <a:ext uri="{FF2B5EF4-FFF2-40B4-BE49-F238E27FC236}">
                <a16:creationId xmlns="" xmlns:a16="http://schemas.microsoft.com/office/drawing/2014/main" id="{C1B64DAF-8B24-94E2-99C8-59DB4A4966E1}"/>
              </a:ext>
            </a:extLst>
          </p:cNvPr>
          <p:cNvGrpSpPr/>
          <p:nvPr/>
        </p:nvGrpSpPr>
        <p:grpSpPr>
          <a:xfrm>
            <a:off x="3122422" y="1232661"/>
            <a:ext cx="2806700" cy="4885055"/>
            <a:chOff x="3122422" y="1232661"/>
            <a:chExt cx="2806700" cy="4885055"/>
          </a:xfrm>
        </p:grpSpPr>
        <p:sp>
          <p:nvSpPr>
            <p:cNvPr id="42" name="object 42"/>
            <p:cNvSpPr txBox="1"/>
            <p:nvPr/>
          </p:nvSpPr>
          <p:spPr>
            <a:xfrm>
              <a:off x="3277361" y="2604642"/>
              <a:ext cx="2645411" cy="566822"/>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5" dirty="0">
                  <a:solidFill>
                    <a:srgbClr val="163793"/>
                  </a:solidFill>
                  <a:latin typeface="Arial"/>
                  <a:cs typeface="Arial"/>
                </a:rPr>
                <a:t>Đội hình đội ngũ</a:t>
              </a:r>
              <a:r>
                <a:rPr sz="1800" spc="-75" dirty="0">
                  <a:solidFill>
                    <a:srgbClr val="163793"/>
                  </a:solidFill>
                  <a:latin typeface="Arial"/>
                  <a:cs typeface="Arial"/>
                </a:rPr>
                <a:t> </a:t>
              </a:r>
              <a:r>
                <a:rPr sz="1800" spc="-5" dirty="0">
                  <a:solidFill>
                    <a:srgbClr val="163793"/>
                  </a:solidFill>
                  <a:latin typeface="Arial"/>
                  <a:cs typeface="Arial"/>
                </a:rPr>
                <a:t>(</a:t>
              </a:r>
              <a:r>
                <a:rPr sz="1800" spc="-5" dirty="0" smtClean="0">
                  <a:solidFill>
                    <a:srgbClr val="163793"/>
                  </a:solidFill>
                  <a:latin typeface="Arial"/>
                  <a:cs typeface="Arial"/>
                </a:rPr>
                <a:t>4)</a:t>
              </a:r>
              <a:endParaRPr sz="1800" dirty="0">
                <a:latin typeface="Arial"/>
                <a:cs typeface="Arial"/>
              </a:endParaRPr>
            </a:p>
            <a:p>
              <a:pPr marL="299085" indent="-287020">
                <a:lnSpc>
                  <a:spcPct val="100000"/>
                </a:lnSpc>
                <a:buFont typeface="Wingdings"/>
                <a:buChar char=""/>
                <a:tabLst>
                  <a:tab pos="299720" algn="l"/>
                </a:tabLst>
              </a:pPr>
              <a:r>
                <a:rPr sz="1800" spc="-5" dirty="0">
                  <a:solidFill>
                    <a:srgbClr val="163793"/>
                  </a:solidFill>
                  <a:latin typeface="Arial"/>
                  <a:cs typeface="Arial"/>
                </a:rPr>
                <a:t>Bài </a:t>
              </a:r>
              <a:r>
                <a:rPr sz="1800" dirty="0">
                  <a:solidFill>
                    <a:srgbClr val="163793"/>
                  </a:solidFill>
                  <a:latin typeface="Arial"/>
                  <a:cs typeface="Arial"/>
                </a:rPr>
                <a:t>tập Thể </a:t>
              </a:r>
              <a:r>
                <a:rPr sz="1800" spc="-5" dirty="0">
                  <a:solidFill>
                    <a:srgbClr val="163793"/>
                  </a:solidFill>
                  <a:latin typeface="Arial"/>
                  <a:cs typeface="Arial"/>
                </a:rPr>
                <a:t>dục</a:t>
              </a:r>
              <a:r>
                <a:rPr sz="1800" spc="-135" dirty="0">
                  <a:solidFill>
                    <a:srgbClr val="163793"/>
                  </a:solidFill>
                  <a:latin typeface="Arial"/>
                  <a:cs typeface="Arial"/>
                </a:rPr>
                <a:t> </a:t>
              </a:r>
              <a:r>
                <a:rPr sz="1800" dirty="0">
                  <a:solidFill>
                    <a:srgbClr val="163793"/>
                  </a:solidFill>
                  <a:latin typeface="Arial"/>
                  <a:cs typeface="Arial"/>
                </a:rPr>
                <a:t>(4)</a:t>
              </a:r>
              <a:endParaRPr sz="1800" dirty="0">
                <a:latin typeface="Arial"/>
                <a:cs typeface="Arial"/>
              </a:endParaRPr>
            </a:p>
          </p:txBody>
        </p:sp>
        <p:sp>
          <p:nvSpPr>
            <p:cNvPr id="43" name="object 43"/>
            <p:cNvSpPr txBox="1"/>
            <p:nvPr/>
          </p:nvSpPr>
          <p:spPr>
            <a:xfrm>
              <a:off x="3277361" y="3153283"/>
              <a:ext cx="2473960" cy="1306830"/>
            </a:xfrm>
            <a:prstGeom prst="rect">
              <a:avLst/>
            </a:prstGeom>
          </p:spPr>
          <p:txBody>
            <a:bodyPr vert="horz" wrap="square" lIns="0" tIns="12700" rIns="0" bIns="0" rtlCol="0">
              <a:spAutoFit/>
            </a:bodyPr>
            <a:lstStyle/>
            <a:p>
              <a:pPr marL="299085" marR="5080" indent="-287020" algn="just">
                <a:lnSpc>
                  <a:spcPct val="100000"/>
                </a:lnSpc>
                <a:spcBef>
                  <a:spcPts val="100"/>
                </a:spcBef>
                <a:buFont typeface="Wingdings"/>
                <a:buChar char=""/>
                <a:tabLst>
                  <a:tab pos="299720" algn="l"/>
                </a:tabLst>
              </a:pPr>
              <a:r>
                <a:rPr sz="1800" spc="5" dirty="0">
                  <a:solidFill>
                    <a:srgbClr val="163793"/>
                  </a:solidFill>
                  <a:latin typeface="Arial"/>
                  <a:cs typeface="Arial"/>
                </a:rPr>
                <a:t>Tư </a:t>
              </a:r>
              <a:r>
                <a:rPr sz="1800" dirty="0">
                  <a:solidFill>
                    <a:srgbClr val="163793"/>
                  </a:solidFill>
                  <a:latin typeface="Arial"/>
                  <a:cs typeface="Arial"/>
                </a:rPr>
                <a:t>thế </a:t>
              </a:r>
              <a:r>
                <a:rPr sz="1800" spc="-5" dirty="0">
                  <a:solidFill>
                    <a:srgbClr val="163793"/>
                  </a:solidFill>
                  <a:latin typeface="Arial"/>
                  <a:cs typeface="Arial"/>
                </a:rPr>
                <a:t>và </a:t>
              </a:r>
              <a:r>
                <a:rPr sz="1800" dirty="0">
                  <a:solidFill>
                    <a:srgbClr val="163793"/>
                  </a:solidFill>
                  <a:latin typeface="Arial"/>
                  <a:cs typeface="Arial"/>
                </a:rPr>
                <a:t>kĩ </a:t>
              </a:r>
              <a:r>
                <a:rPr sz="1800" spc="-10" dirty="0">
                  <a:solidFill>
                    <a:srgbClr val="163793"/>
                  </a:solidFill>
                  <a:latin typeface="Arial"/>
                  <a:cs typeface="Arial"/>
                </a:rPr>
                <a:t>năng  </a:t>
              </a:r>
              <a:r>
                <a:rPr sz="1800" dirty="0">
                  <a:solidFill>
                    <a:srgbClr val="163793"/>
                  </a:solidFill>
                  <a:latin typeface="Arial"/>
                  <a:cs typeface="Arial"/>
                </a:rPr>
                <a:t>vận </a:t>
              </a:r>
              <a:r>
                <a:rPr sz="1800" spc="-5" dirty="0">
                  <a:solidFill>
                    <a:srgbClr val="163793"/>
                  </a:solidFill>
                  <a:latin typeface="Arial"/>
                  <a:cs typeface="Arial"/>
                </a:rPr>
                <a:t>động </a:t>
              </a:r>
              <a:r>
                <a:rPr sz="1800" dirty="0">
                  <a:solidFill>
                    <a:srgbClr val="163793"/>
                  </a:solidFill>
                  <a:latin typeface="Arial"/>
                  <a:cs typeface="Arial"/>
                </a:rPr>
                <a:t>cơ bản </a:t>
              </a:r>
              <a:r>
                <a:rPr sz="1800" spc="-5" dirty="0">
                  <a:solidFill>
                    <a:srgbClr val="163793"/>
                  </a:solidFill>
                  <a:latin typeface="Arial"/>
                  <a:cs typeface="Arial"/>
                </a:rPr>
                <a:t>(6) </a:t>
              </a:r>
              <a:r>
                <a:rPr sz="1800" spc="-5" dirty="0">
                  <a:solidFill>
                    <a:srgbClr val="FF0000"/>
                  </a:solidFill>
                  <a:latin typeface="Arial"/>
                  <a:cs typeface="Arial"/>
                </a:rPr>
                <a:t> </a:t>
              </a:r>
              <a:r>
                <a:rPr sz="1600" i="1" spc="-30" dirty="0">
                  <a:solidFill>
                    <a:srgbClr val="FF0000"/>
                  </a:solidFill>
                  <a:latin typeface="Arial"/>
                  <a:cs typeface="Arial"/>
                </a:rPr>
                <a:t>Trong </a:t>
              </a:r>
              <a:r>
                <a:rPr sz="1600" i="1" dirty="0">
                  <a:solidFill>
                    <a:srgbClr val="FF0000"/>
                  </a:solidFill>
                  <a:latin typeface="Arial"/>
                  <a:cs typeface="Arial"/>
                </a:rPr>
                <a:t>đó: </a:t>
              </a:r>
              <a:r>
                <a:rPr sz="1600" i="1" spc="-5" dirty="0">
                  <a:solidFill>
                    <a:srgbClr val="FF0000"/>
                  </a:solidFill>
                  <a:latin typeface="Arial"/>
                  <a:cs typeface="Arial"/>
                </a:rPr>
                <a:t>Vượt </a:t>
              </a:r>
              <a:r>
                <a:rPr sz="1600" i="1" spc="-10" dirty="0">
                  <a:solidFill>
                    <a:srgbClr val="FF0000"/>
                  </a:solidFill>
                  <a:latin typeface="Arial"/>
                  <a:cs typeface="Arial"/>
                </a:rPr>
                <a:t>chướng  </a:t>
              </a:r>
              <a:r>
                <a:rPr sz="1600" i="1" spc="-5" dirty="0">
                  <a:solidFill>
                    <a:srgbClr val="FF0000"/>
                  </a:solidFill>
                  <a:latin typeface="Arial"/>
                  <a:cs typeface="Arial"/>
                </a:rPr>
                <a:t>ngại vật (3); </a:t>
              </a:r>
              <a:r>
                <a:rPr sz="1600" i="1" spc="-30" dirty="0">
                  <a:solidFill>
                    <a:srgbClr val="FF0000"/>
                  </a:solidFill>
                  <a:latin typeface="Arial"/>
                  <a:cs typeface="Arial"/>
                </a:rPr>
                <a:t>Tung </a:t>
              </a:r>
              <a:r>
                <a:rPr sz="1600" i="1" spc="-5" dirty="0">
                  <a:solidFill>
                    <a:srgbClr val="FF0000"/>
                  </a:solidFill>
                  <a:latin typeface="Arial"/>
                  <a:cs typeface="Arial"/>
                </a:rPr>
                <a:t>và  bắt bóng</a:t>
              </a:r>
              <a:r>
                <a:rPr sz="1600" i="1" spc="5" dirty="0">
                  <a:solidFill>
                    <a:srgbClr val="FF0000"/>
                  </a:solidFill>
                  <a:latin typeface="Arial"/>
                  <a:cs typeface="Arial"/>
                </a:rPr>
                <a:t> </a:t>
              </a:r>
              <a:r>
                <a:rPr sz="1600" i="1" spc="-5" dirty="0">
                  <a:solidFill>
                    <a:srgbClr val="FF0000"/>
                  </a:solidFill>
                  <a:latin typeface="Arial"/>
                  <a:cs typeface="Arial"/>
                </a:rPr>
                <a:t>(3).</a:t>
              </a:r>
              <a:endParaRPr sz="1600" dirty="0">
                <a:latin typeface="Arial"/>
                <a:cs typeface="Arial"/>
              </a:endParaRPr>
            </a:p>
          </p:txBody>
        </p:sp>
        <p:grpSp>
          <p:nvGrpSpPr>
            <p:cNvPr id="44" name="object 44"/>
            <p:cNvGrpSpPr/>
            <p:nvPr/>
          </p:nvGrpSpPr>
          <p:grpSpPr>
            <a:xfrm>
              <a:off x="3122422" y="1232661"/>
              <a:ext cx="2806700" cy="4885055"/>
              <a:chOff x="3122422" y="1232661"/>
              <a:chExt cx="2806700" cy="4885055"/>
            </a:xfrm>
          </p:grpSpPr>
          <p:sp>
            <p:nvSpPr>
              <p:cNvPr id="45" name="object 45"/>
              <p:cNvSpPr/>
              <p:nvPr/>
            </p:nvSpPr>
            <p:spPr>
              <a:xfrm>
                <a:off x="3128772" y="2267711"/>
                <a:ext cx="2794000" cy="3843654"/>
              </a:xfrm>
              <a:custGeom>
                <a:avLst/>
                <a:gdLst/>
                <a:ahLst/>
                <a:cxnLst/>
                <a:rect l="l" t="t" r="r" b="b"/>
                <a:pathLst>
                  <a:path w="2794000" h="3843654">
                    <a:moveTo>
                      <a:pt x="0" y="199262"/>
                    </a:moveTo>
                    <a:lnTo>
                      <a:pt x="5259" y="153555"/>
                    </a:lnTo>
                    <a:lnTo>
                      <a:pt x="20242" y="111606"/>
                    </a:lnTo>
                    <a:lnTo>
                      <a:pt x="43757" y="74609"/>
                    </a:lnTo>
                    <a:lnTo>
                      <a:pt x="74609" y="43757"/>
                    </a:lnTo>
                    <a:lnTo>
                      <a:pt x="111606" y="20242"/>
                    </a:lnTo>
                    <a:lnTo>
                      <a:pt x="153555" y="5259"/>
                    </a:lnTo>
                    <a:lnTo>
                      <a:pt x="199262" y="0"/>
                    </a:lnTo>
                    <a:lnTo>
                      <a:pt x="2594229" y="0"/>
                    </a:lnTo>
                    <a:lnTo>
                      <a:pt x="2639936" y="5259"/>
                    </a:lnTo>
                    <a:lnTo>
                      <a:pt x="2681885" y="20242"/>
                    </a:lnTo>
                    <a:lnTo>
                      <a:pt x="2718882" y="43757"/>
                    </a:lnTo>
                    <a:lnTo>
                      <a:pt x="2749734" y="74609"/>
                    </a:lnTo>
                    <a:lnTo>
                      <a:pt x="2773249" y="111606"/>
                    </a:lnTo>
                    <a:lnTo>
                      <a:pt x="2788232" y="153555"/>
                    </a:lnTo>
                    <a:lnTo>
                      <a:pt x="2793491" y="199262"/>
                    </a:lnTo>
                    <a:lnTo>
                      <a:pt x="2793491" y="3644265"/>
                    </a:lnTo>
                    <a:lnTo>
                      <a:pt x="2788232" y="3689952"/>
                    </a:lnTo>
                    <a:lnTo>
                      <a:pt x="2773249" y="3731893"/>
                    </a:lnTo>
                    <a:lnTo>
                      <a:pt x="2749734" y="3768891"/>
                    </a:lnTo>
                    <a:lnTo>
                      <a:pt x="2718882" y="3799750"/>
                    </a:lnTo>
                    <a:lnTo>
                      <a:pt x="2681885" y="3823273"/>
                    </a:lnTo>
                    <a:lnTo>
                      <a:pt x="2639936" y="3838265"/>
                    </a:lnTo>
                    <a:lnTo>
                      <a:pt x="2594229" y="3843528"/>
                    </a:lnTo>
                    <a:lnTo>
                      <a:pt x="199262" y="3843528"/>
                    </a:lnTo>
                    <a:lnTo>
                      <a:pt x="153555" y="3838265"/>
                    </a:lnTo>
                    <a:lnTo>
                      <a:pt x="111606" y="3823273"/>
                    </a:lnTo>
                    <a:lnTo>
                      <a:pt x="74609" y="3799750"/>
                    </a:lnTo>
                    <a:lnTo>
                      <a:pt x="43757" y="3768891"/>
                    </a:lnTo>
                    <a:lnTo>
                      <a:pt x="20242" y="3731893"/>
                    </a:lnTo>
                    <a:lnTo>
                      <a:pt x="5259" y="3689952"/>
                    </a:lnTo>
                    <a:lnTo>
                      <a:pt x="0" y="3644265"/>
                    </a:lnTo>
                    <a:lnTo>
                      <a:pt x="0" y="199262"/>
                    </a:lnTo>
                    <a:close/>
                  </a:path>
                </a:pathLst>
              </a:custGeom>
              <a:ln w="12700">
                <a:solidFill>
                  <a:srgbClr val="006E6E"/>
                </a:solidFill>
              </a:ln>
            </p:spPr>
            <p:txBody>
              <a:bodyPr wrap="square" lIns="0" tIns="0" rIns="0" bIns="0" rtlCol="0"/>
              <a:lstStyle/>
              <a:p>
                <a:endParaRPr/>
              </a:p>
            </p:txBody>
          </p:sp>
          <p:sp>
            <p:nvSpPr>
              <p:cNvPr id="46" name="object 46"/>
              <p:cNvSpPr/>
              <p:nvPr/>
            </p:nvSpPr>
            <p:spPr>
              <a:xfrm>
                <a:off x="3308604" y="1577339"/>
                <a:ext cx="2395855" cy="832485"/>
              </a:xfrm>
              <a:custGeom>
                <a:avLst/>
                <a:gdLst/>
                <a:ahLst/>
                <a:cxnLst/>
                <a:rect l="l" t="t" r="r" b="b"/>
                <a:pathLst>
                  <a:path w="2395854" h="832485">
                    <a:moveTo>
                      <a:pt x="2227326" y="0"/>
                    </a:moveTo>
                    <a:lnTo>
                      <a:pt x="168401" y="0"/>
                    </a:lnTo>
                    <a:lnTo>
                      <a:pt x="123604" y="6009"/>
                    </a:lnTo>
                    <a:lnTo>
                      <a:pt x="83368" y="22972"/>
                    </a:lnTo>
                    <a:lnTo>
                      <a:pt x="49291" y="49291"/>
                    </a:lnTo>
                    <a:lnTo>
                      <a:pt x="22972" y="83368"/>
                    </a:lnTo>
                    <a:lnTo>
                      <a:pt x="6009" y="123604"/>
                    </a:lnTo>
                    <a:lnTo>
                      <a:pt x="0" y="168401"/>
                    </a:lnTo>
                    <a:lnTo>
                      <a:pt x="0" y="663701"/>
                    </a:lnTo>
                    <a:lnTo>
                      <a:pt x="6009" y="708499"/>
                    </a:lnTo>
                    <a:lnTo>
                      <a:pt x="22972" y="748735"/>
                    </a:lnTo>
                    <a:lnTo>
                      <a:pt x="49291" y="782812"/>
                    </a:lnTo>
                    <a:lnTo>
                      <a:pt x="83368" y="809131"/>
                    </a:lnTo>
                    <a:lnTo>
                      <a:pt x="123604" y="826094"/>
                    </a:lnTo>
                    <a:lnTo>
                      <a:pt x="168401" y="832104"/>
                    </a:lnTo>
                    <a:lnTo>
                      <a:pt x="2227326" y="832104"/>
                    </a:lnTo>
                    <a:lnTo>
                      <a:pt x="2272123" y="826094"/>
                    </a:lnTo>
                    <a:lnTo>
                      <a:pt x="2312359" y="809131"/>
                    </a:lnTo>
                    <a:lnTo>
                      <a:pt x="2346436" y="782812"/>
                    </a:lnTo>
                    <a:lnTo>
                      <a:pt x="2372755" y="748735"/>
                    </a:lnTo>
                    <a:lnTo>
                      <a:pt x="2389718" y="708499"/>
                    </a:lnTo>
                    <a:lnTo>
                      <a:pt x="2395728" y="663701"/>
                    </a:lnTo>
                    <a:lnTo>
                      <a:pt x="2395728" y="168401"/>
                    </a:lnTo>
                    <a:lnTo>
                      <a:pt x="2389718" y="123604"/>
                    </a:lnTo>
                    <a:lnTo>
                      <a:pt x="2372755" y="83368"/>
                    </a:lnTo>
                    <a:lnTo>
                      <a:pt x="2346436" y="49291"/>
                    </a:lnTo>
                    <a:lnTo>
                      <a:pt x="2312359" y="22972"/>
                    </a:lnTo>
                    <a:lnTo>
                      <a:pt x="2272123" y="6009"/>
                    </a:lnTo>
                    <a:lnTo>
                      <a:pt x="2227326" y="0"/>
                    </a:lnTo>
                    <a:close/>
                  </a:path>
                </a:pathLst>
              </a:custGeom>
              <a:solidFill>
                <a:srgbClr val="FFC000"/>
              </a:solidFill>
            </p:spPr>
            <p:txBody>
              <a:bodyPr wrap="square" lIns="0" tIns="0" rIns="0" bIns="0" rtlCol="0"/>
              <a:lstStyle/>
              <a:p>
                <a:endParaRPr/>
              </a:p>
            </p:txBody>
          </p:sp>
          <p:sp>
            <p:nvSpPr>
              <p:cNvPr id="47" name="object 47"/>
              <p:cNvSpPr/>
              <p:nvPr/>
            </p:nvSpPr>
            <p:spPr>
              <a:xfrm>
                <a:off x="3308604" y="1577339"/>
                <a:ext cx="2395855" cy="832485"/>
              </a:xfrm>
              <a:custGeom>
                <a:avLst/>
                <a:gdLst/>
                <a:ahLst/>
                <a:cxnLst/>
                <a:rect l="l" t="t" r="r" b="b"/>
                <a:pathLst>
                  <a:path w="2395854" h="832485">
                    <a:moveTo>
                      <a:pt x="0" y="168401"/>
                    </a:moveTo>
                    <a:lnTo>
                      <a:pt x="6009" y="123604"/>
                    </a:lnTo>
                    <a:lnTo>
                      <a:pt x="22972" y="83368"/>
                    </a:lnTo>
                    <a:lnTo>
                      <a:pt x="49291" y="49291"/>
                    </a:lnTo>
                    <a:lnTo>
                      <a:pt x="83368" y="22972"/>
                    </a:lnTo>
                    <a:lnTo>
                      <a:pt x="123604" y="6009"/>
                    </a:lnTo>
                    <a:lnTo>
                      <a:pt x="168401" y="0"/>
                    </a:lnTo>
                    <a:lnTo>
                      <a:pt x="2227326" y="0"/>
                    </a:lnTo>
                    <a:lnTo>
                      <a:pt x="2272123" y="6009"/>
                    </a:lnTo>
                    <a:lnTo>
                      <a:pt x="2312359" y="22972"/>
                    </a:lnTo>
                    <a:lnTo>
                      <a:pt x="2346436" y="49291"/>
                    </a:lnTo>
                    <a:lnTo>
                      <a:pt x="2372755" y="83368"/>
                    </a:lnTo>
                    <a:lnTo>
                      <a:pt x="2389718" y="123604"/>
                    </a:lnTo>
                    <a:lnTo>
                      <a:pt x="2395728" y="168401"/>
                    </a:lnTo>
                    <a:lnTo>
                      <a:pt x="2395728" y="663701"/>
                    </a:lnTo>
                    <a:lnTo>
                      <a:pt x="2389718" y="708499"/>
                    </a:lnTo>
                    <a:lnTo>
                      <a:pt x="2372755" y="748735"/>
                    </a:lnTo>
                    <a:lnTo>
                      <a:pt x="2346436" y="782812"/>
                    </a:lnTo>
                    <a:lnTo>
                      <a:pt x="2312359" y="809131"/>
                    </a:lnTo>
                    <a:lnTo>
                      <a:pt x="2272123" y="826094"/>
                    </a:lnTo>
                    <a:lnTo>
                      <a:pt x="2227326" y="832104"/>
                    </a:lnTo>
                    <a:lnTo>
                      <a:pt x="168401" y="832104"/>
                    </a:lnTo>
                    <a:lnTo>
                      <a:pt x="123604" y="826094"/>
                    </a:lnTo>
                    <a:lnTo>
                      <a:pt x="83368" y="809131"/>
                    </a:lnTo>
                    <a:lnTo>
                      <a:pt x="49291" y="782812"/>
                    </a:lnTo>
                    <a:lnTo>
                      <a:pt x="22972" y="748735"/>
                    </a:lnTo>
                    <a:lnTo>
                      <a:pt x="6009" y="708499"/>
                    </a:lnTo>
                    <a:lnTo>
                      <a:pt x="0" y="663701"/>
                    </a:lnTo>
                    <a:lnTo>
                      <a:pt x="0" y="168401"/>
                    </a:lnTo>
                    <a:close/>
                  </a:path>
                </a:pathLst>
              </a:custGeom>
              <a:ln w="12700">
                <a:solidFill>
                  <a:srgbClr val="001F5F"/>
                </a:solidFill>
              </a:ln>
            </p:spPr>
            <p:txBody>
              <a:bodyPr wrap="square" lIns="0" tIns="0" rIns="0" bIns="0" rtlCol="0"/>
              <a:lstStyle/>
              <a:p>
                <a:endParaRPr/>
              </a:p>
            </p:txBody>
          </p:sp>
          <p:sp>
            <p:nvSpPr>
              <p:cNvPr id="48" name="object 48"/>
              <p:cNvSpPr/>
              <p:nvPr/>
            </p:nvSpPr>
            <p:spPr>
              <a:xfrm>
                <a:off x="5356193" y="4651900"/>
                <a:ext cx="540702" cy="685297"/>
              </a:xfrm>
              <a:prstGeom prst="rect">
                <a:avLst/>
              </a:prstGeom>
              <a:blipFill>
                <a:blip r:embed="rId11" cstate="print"/>
                <a:stretch>
                  <a:fillRect/>
                </a:stretch>
              </a:blipFill>
            </p:spPr>
            <p:txBody>
              <a:bodyPr wrap="square" lIns="0" tIns="0" rIns="0" bIns="0" rtlCol="0"/>
              <a:lstStyle/>
              <a:p>
                <a:endParaRPr/>
              </a:p>
            </p:txBody>
          </p:sp>
          <p:sp>
            <p:nvSpPr>
              <p:cNvPr id="49" name="object 49"/>
              <p:cNvSpPr/>
              <p:nvPr/>
            </p:nvSpPr>
            <p:spPr>
              <a:xfrm>
                <a:off x="4860036" y="5006340"/>
                <a:ext cx="528827" cy="1083564"/>
              </a:xfrm>
              <a:prstGeom prst="rect">
                <a:avLst/>
              </a:prstGeom>
              <a:blipFill>
                <a:blip r:embed="rId12" cstate="print"/>
                <a:stretch>
                  <a:fillRect/>
                </a:stretch>
              </a:blipFill>
            </p:spPr>
            <p:txBody>
              <a:bodyPr wrap="square" lIns="0" tIns="0" rIns="0" bIns="0" rtlCol="0"/>
              <a:lstStyle/>
              <a:p>
                <a:endParaRPr/>
              </a:p>
            </p:txBody>
          </p:sp>
          <p:sp>
            <p:nvSpPr>
              <p:cNvPr id="50" name="object 50"/>
              <p:cNvSpPr/>
              <p:nvPr/>
            </p:nvSpPr>
            <p:spPr>
              <a:xfrm>
                <a:off x="3706368" y="1239011"/>
                <a:ext cx="1614170" cy="431800"/>
              </a:xfrm>
              <a:custGeom>
                <a:avLst/>
                <a:gdLst/>
                <a:ahLst/>
                <a:cxnLst/>
                <a:rect l="l" t="t" r="r" b="b"/>
                <a:pathLst>
                  <a:path w="1614170" h="431800">
                    <a:moveTo>
                      <a:pt x="1526667" y="0"/>
                    </a:moveTo>
                    <a:lnTo>
                      <a:pt x="87249" y="0"/>
                    </a:lnTo>
                    <a:lnTo>
                      <a:pt x="53310" y="6863"/>
                    </a:lnTo>
                    <a:lnTo>
                      <a:pt x="25574" y="25574"/>
                    </a:lnTo>
                    <a:lnTo>
                      <a:pt x="6863" y="53310"/>
                    </a:lnTo>
                    <a:lnTo>
                      <a:pt x="0" y="87249"/>
                    </a:lnTo>
                    <a:lnTo>
                      <a:pt x="0" y="344042"/>
                    </a:lnTo>
                    <a:lnTo>
                      <a:pt x="6863" y="377981"/>
                    </a:lnTo>
                    <a:lnTo>
                      <a:pt x="25574" y="405717"/>
                    </a:lnTo>
                    <a:lnTo>
                      <a:pt x="53310" y="424428"/>
                    </a:lnTo>
                    <a:lnTo>
                      <a:pt x="87249" y="431291"/>
                    </a:lnTo>
                    <a:lnTo>
                      <a:pt x="1526667" y="431291"/>
                    </a:lnTo>
                    <a:lnTo>
                      <a:pt x="1560605" y="424428"/>
                    </a:lnTo>
                    <a:lnTo>
                      <a:pt x="1588341" y="405717"/>
                    </a:lnTo>
                    <a:lnTo>
                      <a:pt x="1607052" y="377981"/>
                    </a:lnTo>
                    <a:lnTo>
                      <a:pt x="1613916" y="344042"/>
                    </a:lnTo>
                    <a:lnTo>
                      <a:pt x="1613916" y="87249"/>
                    </a:lnTo>
                    <a:lnTo>
                      <a:pt x="1607052" y="53310"/>
                    </a:lnTo>
                    <a:lnTo>
                      <a:pt x="1588341" y="25574"/>
                    </a:lnTo>
                    <a:lnTo>
                      <a:pt x="1560605" y="6863"/>
                    </a:lnTo>
                    <a:lnTo>
                      <a:pt x="1526667" y="0"/>
                    </a:lnTo>
                    <a:close/>
                  </a:path>
                </a:pathLst>
              </a:custGeom>
              <a:solidFill>
                <a:srgbClr val="00AF50"/>
              </a:solidFill>
            </p:spPr>
            <p:txBody>
              <a:bodyPr wrap="square" lIns="0" tIns="0" rIns="0" bIns="0" rtlCol="0"/>
              <a:lstStyle/>
              <a:p>
                <a:endParaRPr/>
              </a:p>
            </p:txBody>
          </p:sp>
          <p:sp>
            <p:nvSpPr>
              <p:cNvPr id="51" name="object 51"/>
              <p:cNvSpPr/>
              <p:nvPr/>
            </p:nvSpPr>
            <p:spPr>
              <a:xfrm>
                <a:off x="3706368" y="1239011"/>
                <a:ext cx="1614170" cy="431800"/>
              </a:xfrm>
              <a:custGeom>
                <a:avLst/>
                <a:gdLst/>
                <a:ahLst/>
                <a:cxnLst/>
                <a:rect l="l" t="t" r="r" b="b"/>
                <a:pathLst>
                  <a:path w="1614170" h="431800">
                    <a:moveTo>
                      <a:pt x="0" y="87249"/>
                    </a:moveTo>
                    <a:lnTo>
                      <a:pt x="6863" y="53310"/>
                    </a:lnTo>
                    <a:lnTo>
                      <a:pt x="25574" y="25574"/>
                    </a:lnTo>
                    <a:lnTo>
                      <a:pt x="53310" y="6863"/>
                    </a:lnTo>
                    <a:lnTo>
                      <a:pt x="87249" y="0"/>
                    </a:lnTo>
                    <a:lnTo>
                      <a:pt x="1526667" y="0"/>
                    </a:lnTo>
                    <a:lnTo>
                      <a:pt x="1560605" y="6863"/>
                    </a:lnTo>
                    <a:lnTo>
                      <a:pt x="1588341" y="25574"/>
                    </a:lnTo>
                    <a:lnTo>
                      <a:pt x="1607052" y="53310"/>
                    </a:lnTo>
                    <a:lnTo>
                      <a:pt x="1613916" y="87249"/>
                    </a:lnTo>
                    <a:lnTo>
                      <a:pt x="1613916" y="344042"/>
                    </a:lnTo>
                    <a:lnTo>
                      <a:pt x="1607052" y="377981"/>
                    </a:lnTo>
                    <a:lnTo>
                      <a:pt x="1588341" y="405717"/>
                    </a:lnTo>
                    <a:lnTo>
                      <a:pt x="1560605" y="424428"/>
                    </a:lnTo>
                    <a:lnTo>
                      <a:pt x="1526667" y="431291"/>
                    </a:lnTo>
                    <a:lnTo>
                      <a:pt x="87249" y="431291"/>
                    </a:lnTo>
                    <a:lnTo>
                      <a:pt x="53310" y="424428"/>
                    </a:lnTo>
                    <a:lnTo>
                      <a:pt x="25574" y="405717"/>
                    </a:lnTo>
                    <a:lnTo>
                      <a:pt x="6863" y="377981"/>
                    </a:lnTo>
                    <a:lnTo>
                      <a:pt x="0" y="344042"/>
                    </a:lnTo>
                    <a:lnTo>
                      <a:pt x="0" y="87249"/>
                    </a:lnTo>
                    <a:close/>
                  </a:path>
                </a:pathLst>
              </a:custGeom>
              <a:ln w="12699">
                <a:solidFill>
                  <a:srgbClr val="FFB8B8"/>
                </a:solidFill>
              </a:ln>
            </p:spPr>
            <p:txBody>
              <a:bodyPr wrap="square" lIns="0" tIns="0" rIns="0" bIns="0" rtlCol="0"/>
              <a:lstStyle/>
              <a:p>
                <a:endParaRPr/>
              </a:p>
            </p:txBody>
          </p:sp>
        </p:grpSp>
        <p:sp>
          <p:nvSpPr>
            <p:cNvPr id="52" name="object 52"/>
            <p:cNvSpPr txBox="1"/>
            <p:nvPr/>
          </p:nvSpPr>
          <p:spPr>
            <a:xfrm>
              <a:off x="3505580" y="1298575"/>
              <a:ext cx="2000885" cy="952500"/>
            </a:xfrm>
            <a:prstGeom prst="rect">
              <a:avLst/>
            </a:prstGeom>
          </p:spPr>
          <p:txBody>
            <a:bodyPr vert="horz" wrap="square" lIns="0" tIns="12700" rIns="0" bIns="0" rtlCol="0">
              <a:spAutoFit/>
            </a:bodyPr>
            <a:lstStyle/>
            <a:p>
              <a:pPr marL="13335" algn="ctr">
                <a:lnSpc>
                  <a:spcPct val="100000"/>
                </a:lnSpc>
                <a:spcBef>
                  <a:spcPts val="100"/>
                </a:spcBef>
              </a:pPr>
              <a:r>
                <a:rPr sz="1800" b="1" dirty="0">
                  <a:solidFill>
                    <a:srgbClr val="FFFFFF"/>
                  </a:solidFill>
                  <a:latin typeface="Arial"/>
                  <a:cs typeface="Arial"/>
                </a:rPr>
                <a:t>Phần</a:t>
              </a:r>
              <a:r>
                <a:rPr sz="1800" b="1" spc="-15" dirty="0">
                  <a:solidFill>
                    <a:srgbClr val="FFFFFF"/>
                  </a:solidFill>
                  <a:latin typeface="Arial"/>
                  <a:cs typeface="Arial"/>
                </a:rPr>
                <a:t> </a:t>
              </a:r>
              <a:r>
                <a:rPr sz="1800" b="1" spc="-10" dirty="0">
                  <a:solidFill>
                    <a:srgbClr val="FFFFFF"/>
                  </a:solidFill>
                  <a:latin typeface="Arial"/>
                  <a:cs typeface="Arial"/>
                </a:rPr>
                <a:t>2:</a:t>
              </a:r>
              <a:endParaRPr sz="1800" dirty="0">
                <a:latin typeface="Arial"/>
                <a:cs typeface="Arial"/>
              </a:endParaRPr>
            </a:p>
            <a:p>
              <a:pPr algn="ctr">
                <a:lnSpc>
                  <a:spcPct val="100000"/>
                </a:lnSpc>
                <a:spcBef>
                  <a:spcPts val="1295"/>
                </a:spcBef>
              </a:pPr>
              <a:r>
                <a:rPr sz="1600" b="1" spc="-175" dirty="0">
                  <a:solidFill>
                    <a:srgbClr val="0F296E"/>
                  </a:solidFill>
                  <a:latin typeface="Tahoma"/>
                  <a:cs typeface="Tahoma"/>
                </a:rPr>
                <a:t>VẬN </a:t>
              </a:r>
              <a:r>
                <a:rPr sz="1600" b="1" spc="-100" dirty="0" smtClean="0">
                  <a:solidFill>
                    <a:srgbClr val="0F296E"/>
                  </a:solidFill>
                  <a:latin typeface="Tahoma"/>
                  <a:cs typeface="Tahoma"/>
                </a:rPr>
                <a:t>ĐỘNG </a:t>
              </a:r>
              <a:r>
                <a:rPr sz="1600" b="1" spc="-10" dirty="0">
                  <a:solidFill>
                    <a:srgbClr val="0F296E"/>
                  </a:solidFill>
                  <a:latin typeface="Tahoma"/>
                  <a:cs typeface="Tahoma"/>
                </a:rPr>
                <a:t>CƠ</a:t>
              </a:r>
              <a:r>
                <a:rPr sz="1600" b="1" spc="-35" dirty="0">
                  <a:solidFill>
                    <a:srgbClr val="0F296E"/>
                  </a:solidFill>
                  <a:latin typeface="Tahoma"/>
                  <a:cs typeface="Tahoma"/>
                </a:rPr>
                <a:t> </a:t>
              </a:r>
              <a:r>
                <a:rPr sz="1600" b="1" spc="-180" dirty="0">
                  <a:solidFill>
                    <a:srgbClr val="0F296E"/>
                  </a:solidFill>
                  <a:latin typeface="Tahoma"/>
                  <a:cs typeface="Tahoma"/>
                </a:rPr>
                <a:t>BẢN</a:t>
              </a:r>
              <a:endParaRPr sz="1600" dirty="0">
                <a:latin typeface="Tahoma"/>
                <a:cs typeface="Tahoma"/>
              </a:endParaRPr>
            </a:p>
            <a:p>
              <a:pPr algn="ctr">
                <a:lnSpc>
                  <a:spcPct val="100000"/>
                </a:lnSpc>
                <a:spcBef>
                  <a:spcPts val="5"/>
                </a:spcBef>
              </a:pPr>
              <a:r>
                <a:rPr sz="1600" b="1" spc="-5" dirty="0">
                  <a:solidFill>
                    <a:srgbClr val="0F296E"/>
                  </a:solidFill>
                  <a:latin typeface="Tahoma"/>
                  <a:cs typeface="Tahoma"/>
                </a:rPr>
                <a:t>(3 </a:t>
              </a:r>
              <a:r>
                <a:rPr sz="1600" b="1" spc="-200" dirty="0">
                  <a:solidFill>
                    <a:srgbClr val="0F296E"/>
                  </a:solidFill>
                  <a:latin typeface="Tahoma"/>
                  <a:cs typeface="Tahoma"/>
                </a:rPr>
                <a:t>Chủ </a:t>
              </a:r>
              <a:r>
                <a:rPr sz="1600" b="1" spc="-135" dirty="0">
                  <a:solidFill>
                    <a:srgbClr val="0F296E"/>
                  </a:solidFill>
                  <a:latin typeface="Tahoma"/>
                  <a:cs typeface="Tahoma"/>
                </a:rPr>
                <a:t>đề/14</a:t>
              </a:r>
              <a:r>
                <a:rPr sz="1600" b="1" spc="-75" dirty="0">
                  <a:solidFill>
                    <a:srgbClr val="0F296E"/>
                  </a:solidFill>
                  <a:latin typeface="Tahoma"/>
                  <a:cs typeface="Tahoma"/>
                </a:rPr>
                <a:t> </a:t>
              </a:r>
              <a:r>
                <a:rPr sz="1600" b="1" spc="-5" dirty="0">
                  <a:solidFill>
                    <a:srgbClr val="0F296E"/>
                  </a:solidFill>
                  <a:latin typeface="Tahoma"/>
                  <a:cs typeface="Tahoma"/>
                </a:rPr>
                <a:t>bài)</a:t>
              </a:r>
              <a:endParaRPr sz="1600" dirty="0">
                <a:latin typeface="Tahoma"/>
                <a:cs typeface="Tahoma"/>
              </a:endParaRPr>
            </a:p>
          </p:txBody>
        </p:sp>
        <p:grpSp>
          <p:nvGrpSpPr>
            <p:cNvPr id="53" name="object 53"/>
            <p:cNvGrpSpPr/>
            <p:nvPr/>
          </p:nvGrpSpPr>
          <p:grpSpPr>
            <a:xfrm>
              <a:off x="3349752" y="4523232"/>
              <a:ext cx="1300480" cy="1531620"/>
              <a:chOff x="3349752" y="4523232"/>
              <a:chExt cx="1300480" cy="1531620"/>
            </a:xfrm>
          </p:grpSpPr>
          <p:sp>
            <p:nvSpPr>
              <p:cNvPr id="54" name="object 54"/>
              <p:cNvSpPr/>
              <p:nvPr/>
            </p:nvSpPr>
            <p:spPr>
              <a:xfrm>
                <a:off x="3349752" y="4523232"/>
                <a:ext cx="1300398" cy="699515"/>
              </a:xfrm>
              <a:prstGeom prst="rect">
                <a:avLst/>
              </a:prstGeom>
              <a:blipFill>
                <a:blip r:embed="rId13" cstate="print"/>
                <a:stretch>
                  <a:fillRect/>
                </a:stretch>
              </a:blipFill>
            </p:spPr>
            <p:txBody>
              <a:bodyPr wrap="square" lIns="0" tIns="0" rIns="0" bIns="0" rtlCol="0"/>
              <a:lstStyle/>
              <a:p>
                <a:endParaRPr/>
              </a:p>
            </p:txBody>
          </p:sp>
          <p:sp>
            <p:nvSpPr>
              <p:cNvPr id="55" name="object 55"/>
              <p:cNvSpPr/>
              <p:nvPr/>
            </p:nvSpPr>
            <p:spPr>
              <a:xfrm>
                <a:off x="3438144" y="5193792"/>
                <a:ext cx="1167383" cy="861059"/>
              </a:xfrm>
              <a:prstGeom prst="rect">
                <a:avLst/>
              </a:prstGeom>
              <a:blipFill>
                <a:blip r:embed="rId14" cstate="print"/>
                <a:stretch>
                  <a:fillRect/>
                </a:stretch>
              </a:blipFill>
            </p:spPr>
            <p:txBody>
              <a:bodyPr wrap="square" lIns="0" tIns="0" rIns="0" bIns="0" rtlCol="0"/>
              <a:lstStyle/>
              <a:p>
                <a:endParaRPr/>
              </a:p>
            </p:txBody>
          </p:sp>
        </p:grpSp>
      </p:grpSp>
      <p:grpSp>
        <p:nvGrpSpPr>
          <p:cNvPr id="56" name="object 56"/>
          <p:cNvGrpSpPr/>
          <p:nvPr/>
        </p:nvGrpSpPr>
        <p:grpSpPr>
          <a:xfrm>
            <a:off x="8465819" y="6123432"/>
            <a:ext cx="538480" cy="518159"/>
            <a:chOff x="8465819" y="6123432"/>
            <a:chExt cx="538480" cy="518159"/>
          </a:xfrm>
        </p:grpSpPr>
        <p:sp>
          <p:nvSpPr>
            <p:cNvPr id="57" name="object 57"/>
            <p:cNvSpPr/>
            <p:nvPr/>
          </p:nvSpPr>
          <p:spPr>
            <a:xfrm>
              <a:off x="8465819" y="6123432"/>
              <a:ext cx="537946" cy="518147"/>
            </a:xfrm>
            <a:prstGeom prst="rect">
              <a:avLst/>
            </a:prstGeom>
            <a:blipFill>
              <a:blip r:embed="rId15" cstate="print"/>
              <a:stretch>
                <a:fillRect/>
              </a:stretch>
            </a:blipFill>
          </p:spPr>
          <p:txBody>
            <a:bodyPr wrap="square" lIns="0" tIns="0" rIns="0" bIns="0" rtlCol="0"/>
            <a:lstStyle/>
            <a:p>
              <a:endParaRPr/>
            </a:p>
          </p:txBody>
        </p:sp>
        <p:sp>
          <p:nvSpPr>
            <p:cNvPr id="58" name="object 58"/>
            <p:cNvSpPr/>
            <p:nvPr/>
          </p:nvSpPr>
          <p:spPr>
            <a:xfrm>
              <a:off x="8525255" y="6163056"/>
              <a:ext cx="423672" cy="405384"/>
            </a:xfrm>
            <a:prstGeom prst="rect">
              <a:avLst/>
            </a:prstGeom>
            <a:blipFill>
              <a:blip r:embed="rId16" cstate="print"/>
              <a:stretch>
                <a:fillRect/>
              </a:stretch>
            </a:blipFill>
          </p:spPr>
          <p:txBody>
            <a:bodyPr wrap="square" lIns="0" tIns="0" rIns="0" bIns="0" rtlCol="0"/>
            <a:lstStyle/>
            <a:p>
              <a:endParaRPr/>
            </a:p>
          </p:txBody>
        </p:sp>
      </p:grpSp>
      <p:sp>
        <p:nvSpPr>
          <p:cNvPr id="59" name="object 59"/>
          <p:cNvSpPr/>
          <p:nvPr/>
        </p:nvSpPr>
        <p:spPr>
          <a:xfrm>
            <a:off x="8001000" y="280415"/>
            <a:ext cx="765048" cy="758952"/>
          </a:xfrm>
          <a:prstGeom prst="rect">
            <a:avLst/>
          </a:prstGeom>
          <a:blipFill>
            <a:blip r:embed="rId17" cstate="print"/>
            <a:stretch>
              <a:fillRect/>
            </a:stretch>
          </a:blipFill>
        </p:spPr>
        <p:txBody>
          <a:bodyPr wrap="square" lIns="0" tIns="0" rIns="0" bIns="0" rtlCol="0"/>
          <a:lstStyle/>
          <a:p>
            <a:endParaRPr/>
          </a:p>
        </p:txBody>
      </p:sp>
      <p:sp>
        <p:nvSpPr>
          <p:cNvPr id="60" name="object 60"/>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11</a:t>
            </a:fld>
            <a:endParaRPr sz="1850" dirty="0">
              <a:latin typeface="Arial"/>
              <a:cs typeface="Arial"/>
            </a:endParaRPr>
          </a:p>
        </p:txBody>
      </p:sp>
    </p:spTree>
    <p:extLst>
      <p:ext uri="{BB962C8B-B14F-4D97-AF65-F5344CB8AC3E}">
        <p14:creationId xmlns:p14="http://schemas.microsoft.com/office/powerpoint/2010/main" val="274184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anim calcmode="lin" valueType="num">
                                      <p:cBhvr>
                                        <p:cTn id="20" dur="1000" fill="hold"/>
                                        <p:tgtEl>
                                          <p:spTgt spid="63"/>
                                        </p:tgtEl>
                                        <p:attrNameLst>
                                          <p:attrName>ppt_x</p:attrName>
                                        </p:attrNameLst>
                                      </p:cBhvr>
                                      <p:tavLst>
                                        <p:tav tm="0">
                                          <p:val>
                                            <p:strVal val="#ppt_x"/>
                                          </p:val>
                                        </p:tav>
                                        <p:tav tm="100000">
                                          <p:val>
                                            <p:strVal val="#ppt_x"/>
                                          </p:val>
                                        </p:tav>
                                      </p:tavLst>
                                    </p:anim>
                                    <p:anim calcmode="lin" valueType="num">
                                      <p:cBhvr>
                                        <p:cTn id="2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0120" y="374141"/>
            <a:ext cx="5608320" cy="330835"/>
          </a:xfrm>
          <a:prstGeom prst="rect">
            <a:avLst/>
          </a:prstGeom>
        </p:spPr>
        <p:txBody>
          <a:bodyPr vert="horz" wrap="square" lIns="0" tIns="13335" rIns="0" bIns="0" rtlCol="0">
            <a:spAutoFit/>
          </a:bodyPr>
          <a:lstStyle/>
          <a:p>
            <a:pPr marL="12700">
              <a:lnSpc>
                <a:spcPct val="100000"/>
              </a:lnSpc>
              <a:spcBef>
                <a:spcPts val="105"/>
              </a:spcBef>
            </a:pPr>
            <a:r>
              <a:rPr sz="2000" dirty="0"/>
              <a:t>CẤU TRÚC THEO BÀI CỦA SÁCH </a:t>
            </a:r>
            <a:r>
              <a:rPr sz="2000" spc="-5" dirty="0"/>
              <a:t>GDTC</a:t>
            </a:r>
            <a:r>
              <a:rPr sz="2000" spc="-95" dirty="0"/>
              <a:t> </a:t>
            </a:r>
            <a:r>
              <a:rPr sz="2000" dirty="0"/>
              <a:t>3</a:t>
            </a:r>
            <a:endParaRPr sz="2000"/>
          </a:p>
        </p:txBody>
      </p:sp>
      <p:grpSp>
        <p:nvGrpSpPr>
          <p:cNvPr id="3" name="object 3"/>
          <p:cNvGrpSpPr/>
          <p:nvPr/>
        </p:nvGrpSpPr>
        <p:grpSpPr>
          <a:xfrm>
            <a:off x="208406" y="1281366"/>
            <a:ext cx="2466975" cy="2531110"/>
            <a:chOff x="208406" y="1281366"/>
            <a:chExt cx="2466975" cy="2531110"/>
          </a:xfrm>
        </p:grpSpPr>
        <p:sp>
          <p:nvSpPr>
            <p:cNvPr id="4" name="object 4"/>
            <p:cNvSpPr/>
            <p:nvPr/>
          </p:nvSpPr>
          <p:spPr>
            <a:xfrm>
              <a:off x="217931" y="1290827"/>
              <a:ext cx="2447544" cy="25115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3169" y="1286128"/>
              <a:ext cx="2457450" cy="2521585"/>
            </a:xfrm>
            <a:custGeom>
              <a:avLst/>
              <a:gdLst/>
              <a:ahLst/>
              <a:cxnLst/>
              <a:rect l="l" t="t" r="r" b="b"/>
              <a:pathLst>
                <a:path w="2457450" h="2521585">
                  <a:moveTo>
                    <a:pt x="412635" y="0"/>
                  </a:moveTo>
                  <a:lnTo>
                    <a:pt x="2044763" y="0"/>
                  </a:lnTo>
                  <a:lnTo>
                    <a:pt x="2086800" y="1905"/>
                  </a:lnTo>
                  <a:lnTo>
                    <a:pt x="2127821" y="8382"/>
                  </a:lnTo>
                  <a:lnTo>
                    <a:pt x="2167191" y="18415"/>
                  </a:lnTo>
                  <a:lnTo>
                    <a:pt x="2205291" y="32512"/>
                  </a:lnTo>
                  <a:lnTo>
                    <a:pt x="2241486" y="49784"/>
                  </a:lnTo>
                  <a:lnTo>
                    <a:pt x="2275141" y="70612"/>
                  </a:lnTo>
                  <a:lnTo>
                    <a:pt x="2307272" y="94234"/>
                  </a:lnTo>
                  <a:lnTo>
                    <a:pt x="2336609" y="120776"/>
                  </a:lnTo>
                  <a:lnTo>
                    <a:pt x="2363152" y="150113"/>
                  </a:lnTo>
                  <a:lnTo>
                    <a:pt x="2386774" y="182245"/>
                  </a:lnTo>
                  <a:lnTo>
                    <a:pt x="2407602" y="215900"/>
                  </a:lnTo>
                  <a:lnTo>
                    <a:pt x="2424874" y="252095"/>
                  </a:lnTo>
                  <a:lnTo>
                    <a:pt x="2438971" y="290195"/>
                  </a:lnTo>
                  <a:lnTo>
                    <a:pt x="2449004" y="329565"/>
                  </a:lnTo>
                  <a:lnTo>
                    <a:pt x="2455481" y="370586"/>
                  </a:lnTo>
                  <a:lnTo>
                    <a:pt x="2457386" y="412623"/>
                  </a:lnTo>
                  <a:lnTo>
                    <a:pt x="2457386" y="2108708"/>
                  </a:lnTo>
                  <a:lnTo>
                    <a:pt x="2455481" y="2150745"/>
                  </a:lnTo>
                  <a:lnTo>
                    <a:pt x="2449004" y="2191639"/>
                  </a:lnTo>
                  <a:lnTo>
                    <a:pt x="2438971" y="2231390"/>
                  </a:lnTo>
                  <a:lnTo>
                    <a:pt x="2424874" y="2269109"/>
                  </a:lnTo>
                  <a:lnTo>
                    <a:pt x="2407602" y="2305304"/>
                  </a:lnTo>
                  <a:lnTo>
                    <a:pt x="2386774" y="2339467"/>
                  </a:lnTo>
                  <a:lnTo>
                    <a:pt x="2363152" y="2371090"/>
                  </a:lnTo>
                  <a:lnTo>
                    <a:pt x="2336609" y="2400427"/>
                  </a:lnTo>
                  <a:lnTo>
                    <a:pt x="2307272" y="2426970"/>
                  </a:lnTo>
                  <a:lnTo>
                    <a:pt x="2275141" y="2450973"/>
                  </a:lnTo>
                  <a:lnTo>
                    <a:pt x="2241486" y="2471547"/>
                  </a:lnTo>
                  <a:lnTo>
                    <a:pt x="2205291" y="2488819"/>
                  </a:lnTo>
                  <a:lnTo>
                    <a:pt x="2167191" y="2502789"/>
                  </a:lnTo>
                  <a:lnTo>
                    <a:pt x="2127821" y="2512822"/>
                  </a:lnTo>
                  <a:lnTo>
                    <a:pt x="2086800" y="2519299"/>
                  </a:lnTo>
                  <a:lnTo>
                    <a:pt x="2044763" y="2521331"/>
                  </a:lnTo>
                  <a:lnTo>
                    <a:pt x="412635" y="2521331"/>
                  </a:lnTo>
                  <a:lnTo>
                    <a:pt x="370598" y="2519299"/>
                  </a:lnTo>
                  <a:lnTo>
                    <a:pt x="329641" y="2512822"/>
                  </a:lnTo>
                  <a:lnTo>
                    <a:pt x="290283" y="2502789"/>
                  </a:lnTo>
                  <a:lnTo>
                    <a:pt x="252145" y="2488819"/>
                  </a:lnTo>
                  <a:lnTo>
                    <a:pt x="216014" y="2471547"/>
                  </a:lnTo>
                  <a:lnTo>
                    <a:pt x="182270" y="2450973"/>
                  </a:lnTo>
                  <a:lnTo>
                    <a:pt x="150164" y="2426970"/>
                  </a:lnTo>
                  <a:lnTo>
                    <a:pt x="120853" y="2400427"/>
                  </a:lnTo>
                  <a:lnTo>
                    <a:pt x="94348" y="2371090"/>
                  </a:lnTo>
                  <a:lnTo>
                    <a:pt x="70662" y="2339467"/>
                  </a:lnTo>
                  <a:lnTo>
                    <a:pt x="49783" y="2305304"/>
                  </a:lnTo>
                  <a:lnTo>
                    <a:pt x="32524" y="2269109"/>
                  </a:lnTo>
                  <a:lnTo>
                    <a:pt x="18465" y="2231390"/>
                  </a:lnTo>
                  <a:lnTo>
                    <a:pt x="8420" y="2191639"/>
                  </a:lnTo>
                  <a:lnTo>
                    <a:pt x="2006" y="2150745"/>
                  </a:lnTo>
                  <a:lnTo>
                    <a:pt x="0" y="2108454"/>
                  </a:lnTo>
                  <a:lnTo>
                    <a:pt x="0" y="412496"/>
                  </a:lnTo>
                  <a:lnTo>
                    <a:pt x="2006" y="370586"/>
                  </a:lnTo>
                  <a:lnTo>
                    <a:pt x="8432" y="329565"/>
                  </a:lnTo>
                  <a:lnTo>
                    <a:pt x="18465" y="290195"/>
                  </a:lnTo>
                  <a:lnTo>
                    <a:pt x="32511" y="252095"/>
                  </a:lnTo>
                  <a:lnTo>
                    <a:pt x="49783" y="215900"/>
                  </a:lnTo>
                  <a:lnTo>
                    <a:pt x="70662" y="182245"/>
                  </a:lnTo>
                  <a:lnTo>
                    <a:pt x="94335" y="150113"/>
                  </a:lnTo>
                  <a:lnTo>
                    <a:pt x="120853" y="120776"/>
                  </a:lnTo>
                  <a:lnTo>
                    <a:pt x="150177" y="94234"/>
                  </a:lnTo>
                  <a:lnTo>
                    <a:pt x="182270" y="70612"/>
                  </a:lnTo>
                  <a:lnTo>
                    <a:pt x="215988" y="49784"/>
                  </a:lnTo>
                  <a:lnTo>
                    <a:pt x="252145" y="32512"/>
                  </a:lnTo>
                  <a:lnTo>
                    <a:pt x="290283" y="18415"/>
                  </a:lnTo>
                  <a:lnTo>
                    <a:pt x="329641" y="8382"/>
                  </a:lnTo>
                  <a:lnTo>
                    <a:pt x="370598" y="1905"/>
                  </a:lnTo>
                  <a:lnTo>
                    <a:pt x="412635" y="0"/>
                  </a:lnTo>
                  <a:close/>
                </a:path>
              </a:pathLst>
            </a:custGeom>
            <a:ln w="9525">
              <a:solidFill>
                <a:srgbClr val="0A1B49"/>
              </a:solidFill>
            </a:ln>
          </p:spPr>
          <p:txBody>
            <a:bodyPr wrap="square" lIns="0" tIns="0" rIns="0" bIns="0" rtlCol="0"/>
            <a:lstStyle/>
            <a:p>
              <a:endParaRPr/>
            </a:p>
          </p:txBody>
        </p:sp>
      </p:grpSp>
      <p:grpSp>
        <p:nvGrpSpPr>
          <p:cNvPr id="6" name="object 6"/>
          <p:cNvGrpSpPr/>
          <p:nvPr/>
        </p:nvGrpSpPr>
        <p:grpSpPr>
          <a:xfrm>
            <a:off x="2813050" y="1284477"/>
            <a:ext cx="6106160" cy="2526030"/>
            <a:chOff x="2813050" y="1284477"/>
            <a:chExt cx="6106160" cy="2526030"/>
          </a:xfrm>
        </p:grpSpPr>
        <p:sp>
          <p:nvSpPr>
            <p:cNvPr id="7" name="object 7"/>
            <p:cNvSpPr/>
            <p:nvPr/>
          </p:nvSpPr>
          <p:spPr>
            <a:xfrm>
              <a:off x="2819400" y="1290827"/>
              <a:ext cx="6093460" cy="2513330"/>
            </a:xfrm>
            <a:custGeom>
              <a:avLst/>
              <a:gdLst/>
              <a:ahLst/>
              <a:cxnLst/>
              <a:rect l="l" t="t" r="r" b="b"/>
              <a:pathLst>
                <a:path w="6093459" h="2513329">
                  <a:moveTo>
                    <a:pt x="5894958" y="0"/>
                  </a:moveTo>
                  <a:lnTo>
                    <a:pt x="197993" y="0"/>
                  </a:lnTo>
                  <a:lnTo>
                    <a:pt x="152595" y="5229"/>
                  </a:lnTo>
                  <a:lnTo>
                    <a:pt x="110921" y="20124"/>
                  </a:lnTo>
                  <a:lnTo>
                    <a:pt x="74159" y="43497"/>
                  </a:lnTo>
                  <a:lnTo>
                    <a:pt x="43497" y="74159"/>
                  </a:lnTo>
                  <a:lnTo>
                    <a:pt x="20124" y="110921"/>
                  </a:lnTo>
                  <a:lnTo>
                    <a:pt x="5229" y="152595"/>
                  </a:lnTo>
                  <a:lnTo>
                    <a:pt x="0" y="197993"/>
                  </a:lnTo>
                  <a:lnTo>
                    <a:pt x="0" y="2315083"/>
                  </a:lnTo>
                  <a:lnTo>
                    <a:pt x="5229" y="2360480"/>
                  </a:lnTo>
                  <a:lnTo>
                    <a:pt x="20124" y="2402154"/>
                  </a:lnTo>
                  <a:lnTo>
                    <a:pt x="43497" y="2438916"/>
                  </a:lnTo>
                  <a:lnTo>
                    <a:pt x="74159" y="2469578"/>
                  </a:lnTo>
                  <a:lnTo>
                    <a:pt x="110921" y="2492951"/>
                  </a:lnTo>
                  <a:lnTo>
                    <a:pt x="152595" y="2507846"/>
                  </a:lnTo>
                  <a:lnTo>
                    <a:pt x="197993" y="2513076"/>
                  </a:lnTo>
                  <a:lnTo>
                    <a:pt x="5894958" y="2513076"/>
                  </a:lnTo>
                  <a:lnTo>
                    <a:pt x="5940356" y="2507846"/>
                  </a:lnTo>
                  <a:lnTo>
                    <a:pt x="5982030" y="2492951"/>
                  </a:lnTo>
                  <a:lnTo>
                    <a:pt x="6018792" y="2469578"/>
                  </a:lnTo>
                  <a:lnTo>
                    <a:pt x="6049454" y="2438916"/>
                  </a:lnTo>
                  <a:lnTo>
                    <a:pt x="6072827" y="2402154"/>
                  </a:lnTo>
                  <a:lnTo>
                    <a:pt x="6087722" y="2360480"/>
                  </a:lnTo>
                  <a:lnTo>
                    <a:pt x="6092952" y="2315083"/>
                  </a:lnTo>
                  <a:lnTo>
                    <a:pt x="6092952" y="197993"/>
                  </a:lnTo>
                  <a:lnTo>
                    <a:pt x="6087722" y="152595"/>
                  </a:lnTo>
                  <a:lnTo>
                    <a:pt x="6072827" y="110921"/>
                  </a:lnTo>
                  <a:lnTo>
                    <a:pt x="6049454" y="74159"/>
                  </a:lnTo>
                  <a:lnTo>
                    <a:pt x="6018792" y="43497"/>
                  </a:lnTo>
                  <a:lnTo>
                    <a:pt x="5982030" y="20124"/>
                  </a:lnTo>
                  <a:lnTo>
                    <a:pt x="5940356" y="5229"/>
                  </a:lnTo>
                  <a:lnTo>
                    <a:pt x="5894958" y="0"/>
                  </a:lnTo>
                  <a:close/>
                </a:path>
              </a:pathLst>
            </a:custGeom>
            <a:solidFill>
              <a:srgbClr val="006FC0"/>
            </a:solidFill>
          </p:spPr>
          <p:txBody>
            <a:bodyPr wrap="square" lIns="0" tIns="0" rIns="0" bIns="0" rtlCol="0"/>
            <a:lstStyle/>
            <a:p>
              <a:endParaRPr/>
            </a:p>
          </p:txBody>
        </p:sp>
        <p:sp>
          <p:nvSpPr>
            <p:cNvPr id="8" name="object 8"/>
            <p:cNvSpPr/>
            <p:nvPr/>
          </p:nvSpPr>
          <p:spPr>
            <a:xfrm>
              <a:off x="2819400" y="1290827"/>
              <a:ext cx="6093460" cy="2513330"/>
            </a:xfrm>
            <a:custGeom>
              <a:avLst/>
              <a:gdLst/>
              <a:ahLst/>
              <a:cxnLst/>
              <a:rect l="l" t="t" r="r" b="b"/>
              <a:pathLst>
                <a:path w="6093459" h="2513329">
                  <a:moveTo>
                    <a:pt x="0" y="197993"/>
                  </a:moveTo>
                  <a:lnTo>
                    <a:pt x="5229" y="152595"/>
                  </a:lnTo>
                  <a:lnTo>
                    <a:pt x="20124" y="110921"/>
                  </a:lnTo>
                  <a:lnTo>
                    <a:pt x="43497" y="74159"/>
                  </a:lnTo>
                  <a:lnTo>
                    <a:pt x="74159" y="43497"/>
                  </a:lnTo>
                  <a:lnTo>
                    <a:pt x="110921" y="20124"/>
                  </a:lnTo>
                  <a:lnTo>
                    <a:pt x="152595" y="5229"/>
                  </a:lnTo>
                  <a:lnTo>
                    <a:pt x="197993" y="0"/>
                  </a:lnTo>
                  <a:lnTo>
                    <a:pt x="5894958" y="0"/>
                  </a:lnTo>
                  <a:lnTo>
                    <a:pt x="5940356" y="5229"/>
                  </a:lnTo>
                  <a:lnTo>
                    <a:pt x="5982030" y="20124"/>
                  </a:lnTo>
                  <a:lnTo>
                    <a:pt x="6018792" y="43497"/>
                  </a:lnTo>
                  <a:lnTo>
                    <a:pt x="6049454" y="74159"/>
                  </a:lnTo>
                  <a:lnTo>
                    <a:pt x="6072827" y="110921"/>
                  </a:lnTo>
                  <a:lnTo>
                    <a:pt x="6087722" y="152595"/>
                  </a:lnTo>
                  <a:lnTo>
                    <a:pt x="6092952" y="197993"/>
                  </a:lnTo>
                  <a:lnTo>
                    <a:pt x="6092952" y="2315083"/>
                  </a:lnTo>
                  <a:lnTo>
                    <a:pt x="6087722" y="2360480"/>
                  </a:lnTo>
                  <a:lnTo>
                    <a:pt x="6072827" y="2402154"/>
                  </a:lnTo>
                  <a:lnTo>
                    <a:pt x="6049454" y="2438916"/>
                  </a:lnTo>
                  <a:lnTo>
                    <a:pt x="6018792" y="2469578"/>
                  </a:lnTo>
                  <a:lnTo>
                    <a:pt x="5982030" y="2492951"/>
                  </a:lnTo>
                  <a:lnTo>
                    <a:pt x="5940356" y="2507846"/>
                  </a:lnTo>
                  <a:lnTo>
                    <a:pt x="5894958" y="2513076"/>
                  </a:lnTo>
                  <a:lnTo>
                    <a:pt x="197993" y="2513076"/>
                  </a:lnTo>
                  <a:lnTo>
                    <a:pt x="152595" y="2507846"/>
                  </a:lnTo>
                  <a:lnTo>
                    <a:pt x="110921" y="2492951"/>
                  </a:lnTo>
                  <a:lnTo>
                    <a:pt x="74159" y="2469578"/>
                  </a:lnTo>
                  <a:lnTo>
                    <a:pt x="43497" y="2438916"/>
                  </a:lnTo>
                  <a:lnTo>
                    <a:pt x="20124" y="2402154"/>
                  </a:lnTo>
                  <a:lnTo>
                    <a:pt x="5229" y="2360480"/>
                  </a:lnTo>
                  <a:lnTo>
                    <a:pt x="0" y="2315083"/>
                  </a:lnTo>
                  <a:lnTo>
                    <a:pt x="0" y="197993"/>
                  </a:lnTo>
                  <a:close/>
                </a:path>
              </a:pathLst>
            </a:custGeom>
            <a:ln w="12700">
              <a:solidFill>
                <a:srgbClr val="006E6E"/>
              </a:solidFill>
            </a:ln>
          </p:spPr>
          <p:txBody>
            <a:bodyPr wrap="square" lIns="0" tIns="0" rIns="0" bIns="0" rtlCol="0"/>
            <a:lstStyle/>
            <a:p>
              <a:endParaRPr/>
            </a:p>
          </p:txBody>
        </p:sp>
      </p:grpSp>
      <p:sp>
        <p:nvSpPr>
          <p:cNvPr id="12" name="object 12"/>
          <p:cNvSpPr txBox="1"/>
          <p:nvPr/>
        </p:nvSpPr>
        <p:spPr>
          <a:xfrm>
            <a:off x="307376" y="1325777"/>
            <a:ext cx="8425815" cy="3041217"/>
          </a:xfrm>
          <a:prstGeom prst="rect">
            <a:avLst/>
          </a:prstGeom>
        </p:spPr>
        <p:txBody>
          <a:bodyPr vert="horz" wrap="square" lIns="0" tIns="12065" rIns="0" bIns="0" rtlCol="0">
            <a:spAutoFit/>
          </a:bodyPr>
          <a:lstStyle/>
          <a:p>
            <a:pPr marL="2932430" marR="20320" indent="-342900" algn="just">
              <a:lnSpc>
                <a:spcPct val="100000"/>
              </a:lnSpc>
              <a:spcBef>
                <a:spcPts val="95"/>
              </a:spcBef>
              <a:buClr>
                <a:srgbClr val="6699FF"/>
              </a:buClr>
              <a:buFont typeface="Wingdings"/>
              <a:buChar char=""/>
              <a:tabLst>
                <a:tab pos="2933065" algn="l"/>
              </a:tabLst>
            </a:pPr>
            <a:r>
              <a:rPr spc="-10" dirty="0">
                <a:solidFill>
                  <a:srgbClr val="FFFFFF"/>
                </a:solidFill>
                <a:latin typeface="Times New Roman" panose="02020603050405020304" pitchFamily="18" charset="0"/>
                <a:cs typeface="Times New Roman" panose="02020603050405020304" pitchFamily="18" charset="0"/>
              </a:rPr>
              <a:t>Cuốn </a:t>
            </a:r>
            <a:r>
              <a:rPr spc="-5" dirty="0">
                <a:solidFill>
                  <a:srgbClr val="FFFFFF"/>
                </a:solidFill>
                <a:latin typeface="Times New Roman" panose="02020603050405020304" pitchFamily="18" charset="0"/>
                <a:cs typeface="Times New Roman" panose="02020603050405020304" pitchFamily="18" charset="0"/>
              </a:rPr>
              <a:t>sách được bố cục, sắp </a:t>
            </a:r>
            <a:r>
              <a:rPr spc="-10" dirty="0">
                <a:solidFill>
                  <a:srgbClr val="FFFFFF"/>
                </a:solidFill>
                <a:latin typeface="Times New Roman" panose="02020603050405020304" pitchFamily="18" charset="0"/>
                <a:cs typeface="Times New Roman" panose="02020603050405020304" pitchFamily="18" charset="0"/>
              </a:rPr>
              <a:t>xếp </a:t>
            </a:r>
            <a:r>
              <a:rPr spc="-5" dirty="0">
                <a:solidFill>
                  <a:srgbClr val="FFFFFF"/>
                </a:solidFill>
                <a:latin typeface="Times New Roman" panose="02020603050405020304" pitchFamily="18" charset="0"/>
                <a:cs typeface="Times New Roman" panose="02020603050405020304" pitchFamily="18" charset="0"/>
              </a:rPr>
              <a:t>phù </a:t>
            </a:r>
            <a:r>
              <a:rPr dirty="0">
                <a:solidFill>
                  <a:srgbClr val="FFFFFF"/>
                </a:solidFill>
                <a:latin typeface="Times New Roman" panose="02020603050405020304" pitchFamily="18" charset="0"/>
                <a:cs typeface="Times New Roman" panose="02020603050405020304" pitchFamily="18" charset="0"/>
              </a:rPr>
              <a:t>hợp </a:t>
            </a:r>
            <a:r>
              <a:rPr spc="-5" dirty="0">
                <a:solidFill>
                  <a:srgbClr val="FFFFFF"/>
                </a:solidFill>
                <a:latin typeface="Times New Roman" panose="02020603050405020304" pitchFamily="18" charset="0"/>
                <a:cs typeface="Times New Roman" panose="02020603050405020304" pitchFamily="18" charset="0"/>
              </a:rPr>
              <a:t>với </a:t>
            </a:r>
            <a:r>
              <a:rPr dirty="0">
                <a:solidFill>
                  <a:srgbClr val="FFFFFF"/>
                </a:solidFill>
                <a:latin typeface="Times New Roman" panose="02020603050405020304" pitchFamily="18" charset="0"/>
                <a:cs typeface="Times New Roman" panose="02020603050405020304" pitchFamily="18" charset="0"/>
              </a:rPr>
              <a:t>quy </a:t>
            </a:r>
            <a:r>
              <a:rPr spc="-5" dirty="0">
                <a:solidFill>
                  <a:srgbClr val="FFFFFF"/>
                </a:solidFill>
                <a:latin typeface="Times New Roman" panose="02020603050405020304" pitchFamily="18" charset="0"/>
                <a:cs typeface="Times New Roman" panose="02020603050405020304" pitchFamily="18" charset="0"/>
              </a:rPr>
              <a:t>định </a:t>
            </a:r>
            <a:r>
              <a:rPr spc="-10" dirty="0">
                <a:solidFill>
                  <a:srgbClr val="FFFFFF"/>
                </a:solidFill>
                <a:latin typeface="Times New Roman" panose="02020603050405020304" pitchFamily="18" charset="0"/>
                <a:cs typeface="Times New Roman" panose="02020603050405020304" pitchFamily="18" charset="0"/>
              </a:rPr>
              <a:t>hiện  </a:t>
            </a:r>
            <a:r>
              <a:rPr spc="-5" dirty="0">
                <a:solidFill>
                  <a:srgbClr val="FFFFFF"/>
                </a:solidFill>
                <a:latin typeface="Times New Roman" panose="02020603050405020304" pitchFamily="18" charset="0"/>
                <a:cs typeface="Times New Roman" panose="02020603050405020304" pitchFamily="18" charset="0"/>
              </a:rPr>
              <a:t>hành, </a:t>
            </a:r>
            <a:r>
              <a:rPr dirty="0">
                <a:solidFill>
                  <a:srgbClr val="FFFFFF"/>
                </a:solidFill>
                <a:latin typeface="Times New Roman" panose="02020603050405020304" pitchFamily="18" charset="0"/>
                <a:cs typeface="Times New Roman" panose="02020603050405020304" pitchFamily="18" charset="0"/>
              </a:rPr>
              <a:t>trong </a:t>
            </a:r>
            <a:r>
              <a:rPr spc="-5" dirty="0">
                <a:solidFill>
                  <a:srgbClr val="FFFFFF"/>
                </a:solidFill>
                <a:latin typeface="Times New Roman" panose="02020603050405020304" pitchFamily="18" charset="0"/>
                <a:cs typeface="Times New Roman" panose="02020603050405020304" pitchFamily="18" charset="0"/>
              </a:rPr>
              <a:t>mỗi chủ đề được </a:t>
            </a:r>
            <a:r>
              <a:rPr dirty="0">
                <a:solidFill>
                  <a:srgbClr val="FFFFFF"/>
                </a:solidFill>
                <a:latin typeface="Times New Roman" panose="02020603050405020304" pitchFamily="18" charset="0"/>
                <a:cs typeface="Times New Roman" panose="02020603050405020304" pitchFamily="18" charset="0"/>
              </a:rPr>
              <a:t>viết </a:t>
            </a:r>
            <a:r>
              <a:rPr spc="-5" dirty="0">
                <a:solidFill>
                  <a:srgbClr val="FFFFFF"/>
                </a:solidFill>
                <a:latin typeface="Times New Roman" panose="02020603050405020304" pitchFamily="18" charset="0"/>
                <a:cs typeface="Times New Roman" panose="02020603050405020304" pitchFamily="18" charset="0"/>
              </a:rPr>
              <a:t>một cách logic, </a:t>
            </a:r>
            <a:r>
              <a:rPr dirty="0" err="1">
                <a:solidFill>
                  <a:srgbClr val="FFFFFF"/>
                </a:solidFill>
                <a:latin typeface="Times New Roman" panose="02020603050405020304" pitchFamily="18" charset="0"/>
                <a:cs typeface="Times New Roman" panose="02020603050405020304" pitchFamily="18" charset="0"/>
              </a:rPr>
              <a:t>có</a:t>
            </a:r>
            <a:r>
              <a:rPr dirty="0">
                <a:solidFill>
                  <a:srgbClr val="FFFFFF"/>
                </a:solidFill>
                <a:latin typeface="Times New Roman" panose="02020603050405020304" pitchFamily="18" charset="0"/>
                <a:cs typeface="Times New Roman" panose="02020603050405020304" pitchFamily="18" charset="0"/>
              </a:rPr>
              <a:t> </a:t>
            </a:r>
            <a:r>
              <a:rPr spc="-5" dirty="0" err="1" smtClean="0">
                <a:solidFill>
                  <a:srgbClr val="FFFFFF"/>
                </a:solidFill>
                <a:latin typeface="Times New Roman" panose="02020603050405020304" pitchFamily="18" charset="0"/>
                <a:cs typeface="Times New Roman" panose="02020603050405020304" pitchFamily="18" charset="0"/>
              </a:rPr>
              <a:t>hệ</a:t>
            </a:r>
            <a:r>
              <a:rPr spc="-5" dirty="0" smtClean="0">
                <a:solidFill>
                  <a:srgbClr val="FFFFFF"/>
                </a:solidFill>
                <a:latin typeface="Times New Roman" panose="02020603050405020304" pitchFamily="18" charset="0"/>
                <a:cs typeface="Times New Roman" panose="02020603050405020304" pitchFamily="18" charset="0"/>
              </a:rPr>
              <a:t> </a:t>
            </a:r>
            <a:r>
              <a:rPr spc="-5" dirty="0">
                <a:solidFill>
                  <a:srgbClr val="FFFFFF"/>
                </a:solidFill>
                <a:latin typeface="Times New Roman" panose="02020603050405020304" pitchFamily="18" charset="0"/>
                <a:cs typeface="Times New Roman" panose="02020603050405020304" pitchFamily="18" charset="0"/>
              </a:rPr>
              <a:t>thống đảm bảo </a:t>
            </a:r>
            <a:r>
              <a:rPr dirty="0">
                <a:solidFill>
                  <a:srgbClr val="FFFFFF"/>
                </a:solidFill>
                <a:latin typeface="Times New Roman" panose="02020603050405020304" pitchFamily="18" charset="0"/>
                <a:cs typeface="Times New Roman" panose="02020603050405020304" pitchFamily="18" charset="0"/>
              </a:rPr>
              <a:t>tính kế </a:t>
            </a:r>
            <a:r>
              <a:rPr spc="-5" dirty="0">
                <a:solidFill>
                  <a:srgbClr val="FFFFFF"/>
                </a:solidFill>
                <a:latin typeface="Times New Roman" panose="02020603050405020304" pitchFamily="18" charset="0"/>
                <a:cs typeface="Times New Roman" panose="02020603050405020304" pitchFamily="18" charset="0"/>
              </a:rPr>
              <a:t>thừa </a:t>
            </a:r>
            <a:r>
              <a:rPr dirty="0">
                <a:solidFill>
                  <a:srgbClr val="FFFFFF"/>
                </a:solidFill>
                <a:latin typeface="Times New Roman" panose="02020603050405020304" pitchFamily="18" charset="0"/>
                <a:cs typeface="Times New Roman" panose="02020603050405020304" pitchFamily="18" charset="0"/>
              </a:rPr>
              <a:t>về </a:t>
            </a:r>
            <a:r>
              <a:rPr spc="-5" dirty="0">
                <a:solidFill>
                  <a:srgbClr val="FFFFFF"/>
                </a:solidFill>
                <a:latin typeface="Times New Roman" panose="02020603050405020304" pitchFamily="18" charset="0"/>
                <a:cs typeface="Times New Roman" panose="02020603050405020304" pitchFamily="18" charset="0"/>
              </a:rPr>
              <a:t>mặt kiến thức, </a:t>
            </a:r>
            <a:r>
              <a:rPr spc="5" dirty="0">
                <a:solidFill>
                  <a:srgbClr val="FFFFFF"/>
                </a:solidFill>
                <a:latin typeface="Times New Roman" panose="02020603050405020304" pitchFamily="18" charset="0"/>
                <a:cs typeface="Times New Roman" panose="02020603050405020304" pitchFamily="18" charset="0"/>
              </a:rPr>
              <a:t>kĩ </a:t>
            </a:r>
            <a:r>
              <a:rPr spc="-5" dirty="0">
                <a:solidFill>
                  <a:srgbClr val="FFFFFF"/>
                </a:solidFill>
                <a:latin typeface="Times New Roman" panose="02020603050405020304" pitchFamily="18" charset="0"/>
                <a:cs typeface="Times New Roman" panose="02020603050405020304" pitchFamily="18" charset="0"/>
              </a:rPr>
              <a:t>năng, qua </a:t>
            </a:r>
            <a:r>
              <a:rPr spc="-5" dirty="0" err="1" smtClean="0">
                <a:solidFill>
                  <a:srgbClr val="FFFFFF"/>
                </a:solidFill>
                <a:latin typeface="Times New Roman" panose="02020603050405020304" pitchFamily="18" charset="0"/>
                <a:cs typeface="Times New Roman" panose="02020603050405020304" pitchFamily="18" charset="0"/>
              </a:rPr>
              <a:t>từng</a:t>
            </a:r>
            <a:r>
              <a:rPr spc="-5" dirty="0" smtClean="0">
                <a:solidFill>
                  <a:srgbClr val="FFFFFF"/>
                </a:solidFill>
                <a:latin typeface="Times New Roman" panose="02020603050405020304" pitchFamily="18" charset="0"/>
                <a:cs typeface="Times New Roman" panose="02020603050405020304" pitchFamily="18" charset="0"/>
              </a:rPr>
              <a:t> </a:t>
            </a:r>
            <a:r>
              <a:rPr spc="-5" dirty="0">
                <a:solidFill>
                  <a:srgbClr val="FFFFFF"/>
                </a:solidFill>
                <a:latin typeface="Times New Roman" panose="02020603050405020304" pitchFamily="18" charset="0"/>
                <a:cs typeface="Times New Roman" panose="02020603050405020304" pitchFamily="18" charset="0"/>
              </a:rPr>
              <a:t>nội dung </a:t>
            </a:r>
            <a:r>
              <a:rPr dirty="0">
                <a:solidFill>
                  <a:srgbClr val="FFFFFF"/>
                </a:solidFill>
                <a:latin typeface="Times New Roman" panose="02020603050405020304" pitchFamily="18" charset="0"/>
                <a:cs typeface="Times New Roman" panose="02020603050405020304" pitchFamily="18" charset="0"/>
              </a:rPr>
              <a:t>cụ </a:t>
            </a:r>
            <a:r>
              <a:rPr spc="-5" dirty="0">
                <a:solidFill>
                  <a:srgbClr val="FFFFFF"/>
                </a:solidFill>
                <a:latin typeface="Times New Roman" panose="02020603050405020304" pitchFamily="18" charset="0"/>
                <a:cs typeface="Times New Roman" panose="02020603050405020304" pitchFamily="18" charset="0"/>
              </a:rPr>
              <a:t>thể gắn với từng môn học đã </a:t>
            </a:r>
            <a:r>
              <a:rPr spc="-10" dirty="0" err="1">
                <a:solidFill>
                  <a:srgbClr val="FFFFFF"/>
                </a:solidFill>
                <a:latin typeface="Times New Roman" panose="02020603050405020304" pitchFamily="18" charset="0"/>
                <a:cs typeface="Times New Roman" panose="02020603050405020304" pitchFamily="18" charset="0"/>
              </a:rPr>
              <a:t>được</a:t>
            </a:r>
            <a:r>
              <a:rPr spc="-10" dirty="0">
                <a:solidFill>
                  <a:srgbClr val="FFFFFF"/>
                </a:solidFill>
                <a:latin typeface="Times New Roman" panose="02020603050405020304" pitchFamily="18" charset="0"/>
                <a:cs typeface="Times New Roman" panose="02020603050405020304" pitchFamily="18" charset="0"/>
              </a:rPr>
              <a:t> </a:t>
            </a:r>
            <a:r>
              <a:rPr dirty="0" err="1" smtClean="0">
                <a:solidFill>
                  <a:srgbClr val="FFFFFF"/>
                </a:solidFill>
                <a:latin typeface="Times New Roman" panose="02020603050405020304" pitchFamily="18" charset="0"/>
                <a:cs typeface="Times New Roman" panose="02020603050405020304" pitchFamily="18" charset="0"/>
              </a:rPr>
              <a:t>trang</a:t>
            </a:r>
            <a:r>
              <a:rPr dirty="0" smtClean="0">
                <a:solidFill>
                  <a:srgbClr val="FFFFFF"/>
                </a:solidFill>
                <a:latin typeface="Times New Roman" panose="02020603050405020304" pitchFamily="18" charset="0"/>
                <a:cs typeface="Times New Roman" panose="02020603050405020304" pitchFamily="18" charset="0"/>
              </a:rPr>
              <a:t> </a:t>
            </a:r>
            <a:r>
              <a:rPr spc="-5" dirty="0">
                <a:solidFill>
                  <a:srgbClr val="FFFFFF"/>
                </a:solidFill>
                <a:latin typeface="Times New Roman" panose="02020603050405020304" pitchFamily="18" charset="0"/>
                <a:cs typeface="Times New Roman" panose="02020603050405020304" pitchFamily="18" charset="0"/>
              </a:rPr>
              <a:t>bị của năm học trước đó. </a:t>
            </a:r>
            <a:r>
              <a:rPr spc="-10" dirty="0">
                <a:solidFill>
                  <a:srgbClr val="FFFFFF"/>
                </a:solidFill>
                <a:latin typeface="Times New Roman" panose="02020603050405020304" pitchFamily="18" charset="0"/>
                <a:cs typeface="Times New Roman" panose="02020603050405020304" pitchFamily="18" charset="0"/>
              </a:rPr>
              <a:t>Các </a:t>
            </a:r>
            <a:r>
              <a:rPr spc="-5" dirty="0">
                <a:solidFill>
                  <a:srgbClr val="FFFFFF"/>
                </a:solidFill>
                <a:latin typeface="Times New Roman" panose="02020603050405020304" pitchFamily="18" charset="0"/>
                <a:cs typeface="Times New Roman" panose="02020603050405020304" pitchFamily="18" charset="0"/>
              </a:rPr>
              <a:t>phần của kiến </a:t>
            </a:r>
            <a:r>
              <a:rPr spc="-5" dirty="0" err="1">
                <a:solidFill>
                  <a:srgbClr val="FFFFFF"/>
                </a:solidFill>
                <a:latin typeface="Times New Roman" panose="02020603050405020304" pitchFamily="18" charset="0"/>
                <a:cs typeface="Times New Roman" panose="02020603050405020304" pitchFamily="18" charset="0"/>
              </a:rPr>
              <a:t>thức</a:t>
            </a:r>
            <a:r>
              <a:rPr spc="-5" dirty="0">
                <a:solidFill>
                  <a:srgbClr val="FFFFFF"/>
                </a:solidFill>
                <a:latin typeface="Times New Roman" panose="02020603050405020304" pitchFamily="18" charset="0"/>
                <a:cs typeface="Times New Roman" panose="02020603050405020304" pitchFamily="18" charset="0"/>
              </a:rPr>
              <a:t> </a:t>
            </a:r>
            <a:r>
              <a:rPr spc="-5" dirty="0" err="1" smtClean="0">
                <a:solidFill>
                  <a:srgbClr val="FFFFFF"/>
                </a:solidFill>
                <a:latin typeface="Times New Roman" panose="02020603050405020304" pitchFamily="18" charset="0"/>
                <a:cs typeface="Times New Roman" panose="02020603050405020304" pitchFamily="18" charset="0"/>
              </a:rPr>
              <a:t>mới</a:t>
            </a:r>
            <a:r>
              <a:rPr spc="-5" dirty="0" smtClean="0">
                <a:solidFill>
                  <a:srgbClr val="FFFFFF"/>
                </a:solidFill>
                <a:latin typeface="Times New Roman" panose="02020603050405020304" pitchFamily="18" charset="0"/>
                <a:cs typeface="Times New Roman" panose="02020603050405020304" pitchFamily="18" charset="0"/>
              </a:rPr>
              <a:t> </a:t>
            </a:r>
            <a:r>
              <a:rPr spc="-10" dirty="0">
                <a:solidFill>
                  <a:srgbClr val="FFFFFF"/>
                </a:solidFill>
                <a:latin typeface="Times New Roman" panose="02020603050405020304" pitchFamily="18" charset="0"/>
                <a:cs typeface="Times New Roman" panose="02020603050405020304" pitchFamily="18" charset="0"/>
              </a:rPr>
              <a:t>được </a:t>
            </a:r>
            <a:r>
              <a:rPr spc="-5" dirty="0">
                <a:solidFill>
                  <a:srgbClr val="FFFFFF"/>
                </a:solidFill>
                <a:latin typeface="Times New Roman" panose="02020603050405020304" pitchFamily="18" charset="0"/>
                <a:cs typeface="Times New Roman" panose="02020603050405020304" pitchFamily="18" charset="0"/>
              </a:rPr>
              <a:t>thiết </a:t>
            </a:r>
            <a:r>
              <a:rPr dirty="0">
                <a:solidFill>
                  <a:srgbClr val="FFFFFF"/>
                </a:solidFill>
                <a:latin typeface="Times New Roman" panose="02020603050405020304" pitchFamily="18" charset="0"/>
                <a:cs typeface="Times New Roman" panose="02020603050405020304" pitchFamily="18" charset="0"/>
              </a:rPr>
              <a:t>kế </a:t>
            </a:r>
            <a:r>
              <a:rPr spc="-5" dirty="0">
                <a:solidFill>
                  <a:srgbClr val="FFFFFF"/>
                </a:solidFill>
                <a:latin typeface="Times New Roman" panose="02020603050405020304" pitchFamily="18" charset="0"/>
                <a:cs typeface="Times New Roman" panose="02020603050405020304" pitchFamily="18" charset="0"/>
              </a:rPr>
              <a:t>đảm bảo </a:t>
            </a:r>
            <a:r>
              <a:rPr dirty="0">
                <a:solidFill>
                  <a:srgbClr val="FFFFFF"/>
                </a:solidFill>
                <a:latin typeface="Times New Roman" panose="02020603050405020304" pitchFamily="18" charset="0"/>
                <a:cs typeface="Times New Roman" panose="02020603050405020304" pitchFamily="18" charset="0"/>
              </a:rPr>
              <a:t>tính </a:t>
            </a:r>
            <a:r>
              <a:rPr spc="-5" dirty="0">
                <a:solidFill>
                  <a:srgbClr val="FFFFFF"/>
                </a:solidFill>
                <a:latin typeface="Times New Roman" panose="02020603050405020304" pitchFamily="18" charset="0"/>
                <a:cs typeface="Times New Roman" panose="02020603050405020304" pitchFamily="18" charset="0"/>
              </a:rPr>
              <a:t>phù </a:t>
            </a:r>
            <a:r>
              <a:rPr spc="-10" dirty="0">
                <a:solidFill>
                  <a:srgbClr val="FFFFFF"/>
                </a:solidFill>
                <a:latin typeface="Times New Roman" panose="02020603050405020304" pitchFamily="18" charset="0"/>
                <a:cs typeface="Times New Roman" panose="02020603050405020304" pitchFamily="18" charset="0"/>
              </a:rPr>
              <a:t>hợp </a:t>
            </a:r>
            <a:r>
              <a:rPr spc="-5" dirty="0">
                <a:solidFill>
                  <a:srgbClr val="FFFFFF"/>
                </a:solidFill>
                <a:latin typeface="Times New Roman" panose="02020603050405020304" pitchFamily="18" charset="0"/>
                <a:cs typeface="Times New Roman" panose="02020603050405020304" pitchFamily="18" charset="0"/>
              </a:rPr>
              <a:t>với đặc </a:t>
            </a:r>
            <a:r>
              <a:rPr spc="-10" dirty="0">
                <a:solidFill>
                  <a:srgbClr val="FFFFFF"/>
                </a:solidFill>
                <a:latin typeface="Times New Roman" panose="02020603050405020304" pitchFamily="18" charset="0"/>
                <a:cs typeface="Times New Roman" panose="02020603050405020304" pitchFamily="18" charset="0"/>
              </a:rPr>
              <a:t>điểm </a:t>
            </a:r>
            <a:r>
              <a:rPr spc="-5" dirty="0" err="1">
                <a:solidFill>
                  <a:srgbClr val="FFFFFF"/>
                </a:solidFill>
                <a:latin typeface="Times New Roman" panose="02020603050405020304" pitchFamily="18" charset="0"/>
                <a:cs typeface="Times New Roman" panose="02020603050405020304" pitchFamily="18" charset="0"/>
              </a:rPr>
              <a:t>thể</a:t>
            </a:r>
            <a:r>
              <a:rPr spc="-5" dirty="0">
                <a:solidFill>
                  <a:srgbClr val="FFFFFF"/>
                </a:solidFill>
                <a:latin typeface="Times New Roman" panose="02020603050405020304" pitchFamily="18" charset="0"/>
                <a:cs typeface="Times New Roman" panose="02020603050405020304" pitchFamily="18" charset="0"/>
              </a:rPr>
              <a:t> </a:t>
            </a:r>
            <a:r>
              <a:rPr spc="-10" dirty="0" err="1" smtClean="0">
                <a:solidFill>
                  <a:srgbClr val="FFFFFF"/>
                </a:solidFill>
                <a:latin typeface="Times New Roman" panose="02020603050405020304" pitchFamily="18" charset="0"/>
                <a:cs typeface="Times New Roman" panose="02020603050405020304" pitchFamily="18" charset="0"/>
              </a:rPr>
              <a:t>chất</a:t>
            </a:r>
            <a:r>
              <a:rPr spc="-10" dirty="0" smtClean="0">
                <a:solidFill>
                  <a:srgbClr val="FFFFFF"/>
                </a:solidFill>
                <a:latin typeface="Times New Roman" panose="02020603050405020304" pitchFamily="18" charset="0"/>
                <a:cs typeface="Times New Roman" panose="02020603050405020304" pitchFamily="18" charset="0"/>
              </a:rPr>
              <a:t> </a:t>
            </a:r>
            <a:r>
              <a:rPr spc="-5" dirty="0">
                <a:solidFill>
                  <a:srgbClr val="FFFFFF"/>
                </a:solidFill>
                <a:latin typeface="Times New Roman" panose="02020603050405020304" pitchFamily="18" charset="0"/>
                <a:cs typeface="Times New Roman" panose="02020603050405020304" pitchFamily="18" charset="0"/>
              </a:rPr>
              <a:t>của học sinh các trường tiểu học trên </a:t>
            </a:r>
            <a:r>
              <a:rPr dirty="0">
                <a:solidFill>
                  <a:srgbClr val="FFFFFF"/>
                </a:solidFill>
                <a:latin typeface="Times New Roman" panose="02020603050405020304" pitchFamily="18" charset="0"/>
                <a:cs typeface="Times New Roman" panose="02020603050405020304" pitchFamily="18" charset="0"/>
              </a:rPr>
              <a:t>cả </a:t>
            </a:r>
            <a:r>
              <a:rPr spc="-5" dirty="0">
                <a:solidFill>
                  <a:srgbClr val="FFFFFF"/>
                </a:solidFill>
                <a:latin typeface="Times New Roman" panose="02020603050405020304" pitchFamily="18" charset="0"/>
                <a:cs typeface="Times New Roman" panose="02020603050405020304" pitchFamily="18" charset="0"/>
              </a:rPr>
              <a:t>nước, trong </a:t>
            </a:r>
            <a:r>
              <a:rPr spc="-5" dirty="0" err="1">
                <a:solidFill>
                  <a:srgbClr val="FFFFFF"/>
                </a:solidFill>
                <a:latin typeface="Times New Roman" panose="02020603050405020304" pitchFamily="18" charset="0"/>
                <a:cs typeface="Times New Roman" panose="02020603050405020304" pitchFamily="18" charset="0"/>
              </a:rPr>
              <a:t>đó</a:t>
            </a:r>
            <a:r>
              <a:rPr spc="-5" dirty="0">
                <a:solidFill>
                  <a:srgbClr val="FFFFFF"/>
                </a:solidFill>
                <a:latin typeface="Times New Roman" panose="02020603050405020304" pitchFamily="18" charset="0"/>
                <a:cs typeface="Times New Roman" panose="02020603050405020304" pitchFamily="18" charset="0"/>
              </a:rPr>
              <a:t> </a:t>
            </a:r>
            <a:r>
              <a:rPr spc="-5" dirty="0" err="1" smtClean="0">
                <a:solidFill>
                  <a:srgbClr val="FFFFFF"/>
                </a:solidFill>
                <a:latin typeface="Times New Roman" panose="02020603050405020304" pitchFamily="18" charset="0"/>
                <a:cs typeface="Times New Roman" panose="02020603050405020304" pitchFamily="18" charset="0"/>
              </a:rPr>
              <a:t>đặc</a:t>
            </a:r>
            <a:r>
              <a:rPr spc="-5" dirty="0" smtClean="0">
                <a:solidFill>
                  <a:srgbClr val="FFFFFF"/>
                </a:solidFill>
                <a:latin typeface="Times New Roman" panose="02020603050405020304" pitchFamily="18" charset="0"/>
                <a:cs typeface="Times New Roman" panose="02020603050405020304" pitchFamily="18" charset="0"/>
              </a:rPr>
              <a:t> </a:t>
            </a:r>
            <a:r>
              <a:rPr spc="-5" dirty="0">
                <a:solidFill>
                  <a:srgbClr val="FFFFFF"/>
                </a:solidFill>
                <a:latin typeface="Times New Roman" panose="02020603050405020304" pitchFamily="18" charset="0"/>
                <a:cs typeface="Times New Roman" panose="02020603050405020304" pitchFamily="18" charset="0"/>
              </a:rPr>
              <a:t>biệt chú ý đến </a:t>
            </a:r>
            <a:r>
              <a:rPr b="1" spc="-10" dirty="0">
                <a:solidFill>
                  <a:srgbClr val="FFFF00"/>
                </a:solidFill>
                <a:latin typeface="Times New Roman" panose="02020603050405020304" pitchFamily="18" charset="0"/>
                <a:cs typeface="Times New Roman" panose="02020603050405020304" pitchFamily="18" charset="0"/>
              </a:rPr>
              <a:t>việc khắc phục </a:t>
            </a:r>
            <a:r>
              <a:rPr b="1" spc="-5" dirty="0">
                <a:solidFill>
                  <a:srgbClr val="FFFF00"/>
                </a:solidFill>
                <a:latin typeface="Times New Roman" panose="02020603050405020304" pitchFamily="18" charset="0"/>
                <a:cs typeface="Times New Roman" panose="02020603050405020304" pitchFamily="18" charset="0"/>
              </a:rPr>
              <a:t>các điều kiện </a:t>
            </a:r>
            <a:r>
              <a:rPr b="1" dirty="0">
                <a:solidFill>
                  <a:srgbClr val="FFFF00"/>
                </a:solidFill>
                <a:latin typeface="Times New Roman" panose="02020603050405020304" pitchFamily="18" charset="0"/>
                <a:cs typeface="Times New Roman" panose="02020603050405020304" pitchFamily="18" charset="0"/>
              </a:rPr>
              <a:t>cơ </a:t>
            </a:r>
            <a:r>
              <a:rPr b="1" spc="-5" dirty="0">
                <a:solidFill>
                  <a:srgbClr val="FFFF00"/>
                </a:solidFill>
                <a:latin typeface="Times New Roman" panose="02020603050405020304" pitchFamily="18" charset="0"/>
                <a:cs typeface="Times New Roman" panose="02020603050405020304" pitchFamily="18" charset="0"/>
              </a:rPr>
              <a:t>sở </a:t>
            </a:r>
            <a:r>
              <a:rPr b="1" spc="-10" dirty="0">
                <a:solidFill>
                  <a:srgbClr val="FFFF00"/>
                </a:solidFill>
                <a:latin typeface="Times New Roman" panose="02020603050405020304" pitchFamily="18" charset="0"/>
                <a:cs typeface="Times New Roman" panose="02020603050405020304" pitchFamily="18" charset="0"/>
              </a:rPr>
              <a:t>vật  chất </a:t>
            </a:r>
            <a:r>
              <a:rPr b="1" spc="-5" dirty="0">
                <a:solidFill>
                  <a:srgbClr val="FFFF00"/>
                </a:solidFill>
                <a:latin typeface="Times New Roman" panose="02020603050405020304" pitchFamily="18" charset="0"/>
                <a:cs typeface="Times New Roman" panose="02020603050405020304" pitchFamily="18" charset="0"/>
              </a:rPr>
              <a:t>khác nhau </a:t>
            </a:r>
            <a:r>
              <a:rPr b="1" spc="-10" dirty="0">
                <a:solidFill>
                  <a:srgbClr val="FFFF00"/>
                </a:solidFill>
                <a:latin typeface="Times New Roman" panose="02020603050405020304" pitchFamily="18" charset="0"/>
                <a:cs typeface="Times New Roman" panose="02020603050405020304" pitchFamily="18" charset="0"/>
              </a:rPr>
              <a:t>của </a:t>
            </a:r>
            <a:r>
              <a:rPr b="1" spc="-5" dirty="0">
                <a:solidFill>
                  <a:srgbClr val="FFFF00"/>
                </a:solidFill>
                <a:latin typeface="Times New Roman" panose="02020603050405020304" pitchFamily="18" charset="0"/>
                <a:cs typeface="Times New Roman" panose="02020603050405020304" pitchFamily="18" charset="0"/>
              </a:rPr>
              <a:t>các</a:t>
            </a:r>
            <a:r>
              <a:rPr b="1" spc="50" dirty="0">
                <a:solidFill>
                  <a:srgbClr val="FFFF00"/>
                </a:solidFill>
                <a:latin typeface="Times New Roman" panose="02020603050405020304" pitchFamily="18" charset="0"/>
                <a:cs typeface="Times New Roman" panose="02020603050405020304" pitchFamily="18" charset="0"/>
              </a:rPr>
              <a:t> </a:t>
            </a:r>
            <a:r>
              <a:rPr b="1" spc="-5" dirty="0" err="1">
                <a:solidFill>
                  <a:srgbClr val="FFFF00"/>
                </a:solidFill>
                <a:latin typeface="Times New Roman" panose="02020603050405020304" pitchFamily="18" charset="0"/>
                <a:cs typeface="Times New Roman" panose="02020603050405020304" pitchFamily="18" charset="0"/>
              </a:rPr>
              <a:t>trường</a:t>
            </a:r>
            <a:r>
              <a:rPr b="1" spc="-5" dirty="0">
                <a:solidFill>
                  <a:srgbClr val="FFFF00"/>
                </a:solidFill>
                <a:latin typeface="Times New Roman" panose="02020603050405020304" pitchFamily="18" charset="0"/>
                <a:cs typeface="Times New Roman" panose="02020603050405020304" pitchFamily="18" charset="0"/>
              </a:rPr>
              <a:t>.</a:t>
            </a:r>
            <a:endParaRPr lang="en-US" b="1" spc="-5" dirty="0">
              <a:solidFill>
                <a:srgbClr val="FFFF00"/>
              </a:solidFill>
              <a:latin typeface="Times New Roman" panose="02020603050405020304" pitchFamily="18" charset="0"/>
              <a:cs typeface="Times New Roman" panose="02020603050405020304" pitchFamily="18" charset="0"/>
            </a:endParaRPr>
          </a:p>
          <a:p>
            <a:pPr marL="2932430" marR="20320" indent="-342900" algn="just">
              <a:lnSpc>
                <a:spcPct val="100000"/>
              </a:lnSpc>
              <a:spcBef>
                <a:spcPts val="95"/>
              </a:spcBef>
              <a:buClr>
                <a:srgbClr val="6699FF"/>
              </a:buClr>
              <a:buFont typeface="Wingdings"/>
              <a:buChar char=""/>
              <a:tabLst>
                <a:tab pos="2933065" algn="l"/>
              </a:tabLst>
            </a:pPr>
            <a:endParaRPr sz="1600" dirty="0">
              <a:latin typeface="Times New Roman" panose="02020603050405020304" pitchFamily="18" charset="0"/>
              <a:cs typeface="Times New Roman" panose="02020603050405020304" pitchFamily="18" charset="0"/>
            </a:endParaRPr>
          </a:p>
          <a:p>
            <a:pPr>
              <a:lnSpc>
                <a:spcPct val="100000"/>
              </a:lnSpc>
            </a:pPr>
            <a:endParaRPr sz="1800" dirty="0">
              <a:latin typeface="Times New Roman" panose="02020603050405020304" pitchFamily="18" charset="0"/>
              <a:cs typeface="Times New Roman" panose="02020603050405020304" pitchFamily="18" charset="0"/>
            </a:endParaRPr>
          </a:p>
        </p:txBody>
      </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4"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12</a:t>
            </a:fld>
            <a:endParaRPr sz="1850">
              <a:latin typeface="Arial"/>
              <a:cs typeface="Arial"/>
            </a:endParaRPr>
          </a:p>
        </p:txBody>
      </p:sp>
      <p:grpSp>
        <p:nvGrpSpPr>
          <p:cNvPr id="20" name="Group 19">
            <a:extLst>
              <a:ext uri="{FF2B5EF4-FFF2-40B4-BE49-F238E27FC236}">
                <a16:creationId xmlns="" xmlns:a16="http://schemas.microsoft.com/office/drawing/2014/main" id="{95F8C656-7AD9-1179-C452-BD45B7509773}"/>
              </a:ext>
            </a:extLst>
          </p:cNvPr>
          <p:cNvGrpSpPr/>
          <p:nvPr/>
        </p:nvGrpSpPr>
        <p:grpSpPr>
          <a:xfrm>
            <a:off x="227075" y="3948683"/>
            <a:ext cx="8685530" cy="2862323"/>
            <a:chOff x="227075" y="3948683"/>
            <a:chExt cx="8685530" cy="2862323"/>
          </a:xfrm>
        </p:grpSpPr>
        <p:grpSp>
          <p:nvGrpSpPr>
            <p:cNvPr id="9" name="object 9"/>
            <p:cNvGrpSpPr/>
            <p:nvPr/>
          </p:nvGrpSpPr>
          <p:grpSpPr>
            <a:xfrm>
              <a:off x="227075" y="3948683"/>
              <a:ext cx="8685530" cy="2843531"/>
              <a:chOff x="227075" y="3948683"/>
              <a:chExt cx="8685530" cy="2843531"/>
            </a:xfrm>
          </p:grpSpPr>
          <p:sp>
            <p:nvSpPr>
              <p:cNvPr id="10" name="object 10"/>
              <p:cNvSpPr/>
              <p:nvPr/>
            </p:nvSpPr>
            <p:spPr>
              <a:xfrm>
                <a:off x="227075" y="3948683"/>
                <a:ext cx="8685530" cy="2843531"/>
              </a:xfrm>
              <a:custGeom>
                <a:avLst/>
                <a:gdLst/>
                <a:ahLst/>
                <a:cxnLst/>
                <a:rect l="l" t="t" r="r" b="b"/>
                <a:pathLst>
                  <a:path w="8685530" h="2702559">
                    <a:moveTo>
                      <a:pt x="8472424" y="0"/>
                    </a:moveTo>
                    <a:lnTo>
                      <a:pt x="212890" y="0"/>
                    </a:lnTo>
                    <a:lnTo>
                      <a:pt x="164076" y="5625"/>
                    </a:lnTo>
                    <a:lnTo>
                      <a:pt x="119266" y="21648"/>
                    </a:lnTo>
                    <a:lnTo>
                      <a:pt x="79737" y="46786"/>
                    </a:lnTo>
                    <a:lnTo>
                      <a:pt x="46769" y="79757"/>
                    </a:lnTo>
                    <a:lnTo>
                      <a:pt x="21638" y="119280"/>
                    </a:lnTo>
                    <a:lnTo>
                      <a:pt x="5622" y="164072"/>
                    </a:lnTo>
                    <a:lnTo>
                      <a:pt x="0" y="212852"/>
                    </a:lnTo>
                    <a:lnTo>
                      <a:pt x="0" y="2489161"/>
                    </a:lnTo>
                    <a:lnTo>
                      <a:pt x="5622" y="2537975"/>
                    </a:lnTo>
                    <a:lnTo>
                      <a:pt x="21638" y="2582785"/>
                    </a:lnTo>
                    <a:lnTo>
                      <a:pt x="46769" y="2622314"/>
                    </a:lnTo>
                    <a:lnTo>
                      <a:pt x="79737" y="2655282"/>
                    </a:lnTo>
                    <a:lnTo>
                      <a:pt x="119266" y="2680413"/>
                    </a:lnTo>
                    <a:lnTo>
                      <a:pt x="164076" y="2696429"/>
                    </a:lnTo>
                    <a:lnTo>
                      <a:pt x="212890" y="2702052"/>
                    </a:lnTo>
                    <a:lnTo>
                      <a:pt x="8472424" y="2702052"/>
                    </a:lnTo>
                    <a:lnTo>
                      <a:pt x="8521203" y="2696429"/>
                    </a:lnTo>
                    <a:lnTo>
                      <a:pt x="8565995" y="2680413"/>
                    </a:lnTo>
                    <a:lnTo>
                      <a:pt x="8605518" y="2655282"/>
                    </a:lnTo>
                    <a:lnTo>
                      <a:pt x="8638489" y="2622314"/>
                    </a:lnTo>
                    <a:lnTo>
                      <a:pt x="8663627" y="2582785"/>
                    </a:lnTo>
                    <a:lnTo>
                      <a:pt x="8679650" y="2537975"/>
                    </a:lnTo>
                    <a:lnTo>
                      <a:pt x="8685276" y="2489161"/>
                    </a:lnTo>
                    <a:lnTo>
                      <a:pt x="8685276" y="212852"/>
                    </a:lnTo>
                    <a:lnTo>
                      <a:pt x="8679650" y="164072"/>
                    </a:lnTo>
                    <a:lnTo>
                      <a:pt x="8663627" y="119280"/>
                    </a:lnTo>
                    <a:lnTo>
                      <a:pt x="8638489" y="79757"/>
                    </a:lnTo>
                    <a:lnTo>
                      <a:pt x="8605518" y="46786"/>
                    </a:lnTo>
                    <a:lnTo>
                      <a:pt x="8565995" y="21648"/>
                    </a:lnTo>
                    <a:lnTo>
                      <a:pt x="8521203" y="5625"/>
                    </a:lnTo>
                    <a:lnTo>
                      <a:pt x="8472424" y="0"/>
                    </a:lnTo>
                    <a:close/>
                  </a:path>
                </a:pathLst>
              </a:custGeom>
              <a:solidFill>
                <a:srgbClr val="001F5F"/>
              </a:solidFill>
            </p:spPr>
            <p:txBody>
              <a:bodyPr wrap="square" lIns="0" tIns="0" rIns="0" bIns="0" rtlCol="0"/>
              <a:lstStyle/>
              <a:p>
                <a:endParaRPr/>
              </a:p>
            </p:txBody>
          </p:sp>
          <p:sp>
            <p:nvSpPr>
              <p:cNvPr id="11" name="object 11"/>
              <p:cNvSpPr/>
              <p:nvPr/>
            </p:nvSpPr>
            <p:spPr>
              <a:xfrm>
                <a:off x="227075" y="3948684"/>
                <a:ext cx="8685530" cy="2702560"/>
              </a:xfrm>
              <a:custGeom>
                <a:avLst/>
                <a:gdLst/>
                <a:ahLst/>
                <a:cxnLst/>
                <a:rect l="l" t="t" r="r" b="b"/>
                <a:pathLst>
                  <a:path w="8685530" h="2702559">
                    <a:moveTo>
                      <a:pt x="0" y="212852"/>
                    </a:moveTo>
                    <a:lnTo>
                      <a:pt x="5622" y="164072"/>
                    </a:lnTo>
                    <a:lnTo>
                      <a:pt x="21638" y="119280"/>
                    </a:lnTo>
                    <a:lnTo>
                      <a:pt x="46769" y="79757"/>
                    </a:lnTo>
                    <a:lnTo>
                      <a:pt x="79737" y="46786"/>
                    </a:lnTo>
                    <a:lnTo>
                      <a:pt x="119266" y="21648"/>
                    </a:lnTo>
                    <a:lnTo>
                      <a:pt x="164076" y="5625"/>
                    </a:lnTo>
                    <a:lnTo>
                      <a:pt x="212890" y="0"/>
                    </a:lnTo>
                    <a:lnTo>
                      <a:pt x="8472424" y="0"/>
                    </a:lnTo>
                    <a:lnTo>
                      <a:pt x="8521203" y="5625"/>
                    </a:lnTo>
                    <a:lnTo>
                      <a:pt x="8565995" y="21648"/>
                    </a:lnTo>
                    <a:lnTo>
                      <a:pt x="8605518" y="46786"/>
                    </a:lnTo>
                    <a:lnTo>
                      <a:pt x="8638489" y="79757"/>
                    </a:lnTo>
                    <a:lnTo>
                      <a:pt x="8663627" y="119280"/>
                    </a:lnTo>
                    <a:lnTo>
                      <a:pt x="8679650" y="164072"/>
                    </a:lnTo>
                    <a:lnTo>
                      <a:pt x="8685276" y="212852"/>
                    </a:lnTo>
                    <a:lnTo>
                      <a:pt x="8685276" y="2489161"/>
                    </a:lnTo>
                    <a:lnTo>
                      <a:pt x="8679650" y="2537975"/>
                    </a:lnTo>
                    <a:lnTo>
                      <a:pt x="8663627" y="2582785"/>
                    </a:lnTo>
                    <a:lnTo>
                      <a:pt x="8638489" y="2622314"/>
                    </a:lnTo>
                    <a:lnTo>
                      <a:pt x="8605518" y="2655282"/>
                    </a:lnTo>
                    <a:lnTo>
                      <a:pt x="8565995" y="2680413"/>
                    </a:lnTo>
                    <a:lnTo>
                      <a:pt x="8521203" y="2696429"/>
                    </a:lnTo>
                    <a:lnTo>
                      <a:pt x="8472424" y="2702052"/>
                    </a:lnTo>
                    <a:lnTo>
                      <a:pt x="212890" y="2702052"/>
                    </a:lnTo>
                    <a:lnTo>
                      <a:pt x="164076" y="2696429"/>
                    </a:lnTo>
                    <a:lnTo>
                      <a:pt x="119266" y="2680413"/>
                    </a:lnTo>
                    <a:lnTo>
                      <a:pt x="79737" y="2655282"/>
                    </a:lnTo>
                    <a:lnTo>
                      <a:pt x="46769" y="2622314"/>
                    </a:lnTo>
                    <a:lnTo>
                      <a:pt x="21638" y="2582785"/>
                    </a:lnTo>
                    <a:lnTo>
                      <a:pt x="5622" y="2537975"/>
                    </a:lnTo>
                    <a:lnTo>
                      <a:pt x="0" y="2489161"/>
                    </a:lnTo>
                    <a:lnTo>
                      <a:pt x="0" y="212852"/>
                    </a:lnTo>
                    <a:close/>
                  </a:path>
                </a:pathLst>
              </a:custGeom>
              <a:ln w="12700">
                <a:solidFill>
                  <a:srgbClr val="006E6E"/>
                </a:solidFill>
              </a:ln>
            </p:spPr>
            <p:txBody>
              <a:bodyPr wrap="square" lIns="0" tIns="0" rIns="0" bIns="0" rtlCol="0"/>
              <a:lstStyle/>
              <a:p>
                <a:endParaRPr/>
              </a:p>
            </p:txBody>
          </p:sp>
        </p:grpSp>
        <p:sp>
          <p:nvSpPr>
            <p:cNvPr id="19" name="TextBox 18">
              <a:extLst>
                <a:ext uri="{FF2B5EF4-FFF2-40B4-BE49-F238E27FC236}">
                  <a16:creationId xmlns="" xmlns:a16="http://schemas.microsoft.com/office/drawing/2014/main" id="{83824F30-FDFA-4431-B04B-F49BBD57FF6D}"/>
                </a:ext>
              </a:extLst>
            </p:cNvPr>
            <p:cNvSpPr txBox="1"/>
            <p:nvPr/>
          </p:nvSpPr>
          <p:spPr>
            <a:xfrm>
              <a:off x="254543" y="3948684"/>
              <a:ext cx="8291032" cy="2862322"/>
            </a:xfrm>
            <a:prstGeom prst="rect">
              <a:avLst/>
            </a:prstGeom>
            <a:noFill/>
          </p:spPr>
          <p:txBody>
            <a:bodyPr wrap="square">
              <a:spAutoFit/>
            </a:bodyPr>
            <a:lstStyle/>
            <a:p>
              <a:pPr marL="355600" marR="5080" indent="-342900" algn="just">
                <a:lnSpc>
                  <a:spcPct val="100000"/>
                </a:lnSpc>
                <a:spcBef>
                  <a:spcPts val="1330"/>
                </a:spcBef>
                <a:buClr>
                  <a:srgbClr val="6699FF"/>
                </a:buClr>
                <a:buFont typeface="Wingdings"/>
                <a:buChar char=""/>
                <a:tabLst>
                  <a:tab pos="355600" algn="l"/>
                </a:tabLst>
              </a:pPr>
              <a:r>
                <a:rPr lang="vi-VN" spc="-5" dirty="0">
                  <a:solidFill>
                    <a:srgbClr val="FFFFFF"/>
                  </a:solidFill>
                  <a:latin typeface="Times New Roman" panose="02020603050405020304" pitchFamily="18" charset="0"/>
                  <a:cs typeface="Times New Roman" panose="02020603050405020304" pitchFamily="18" charset="0"/>
                </a:rPr>
                <a:t>Tổng thể cuốn </a:t>
              </a:r>
              <a:r>
                <a:rPr lang="vi-VN" dirty="0">
                  <a:solidFill>
                    <a:srgbClr val="FFFFFF"/>
                  </a:solidFill>
                  <a:latin typeface="Times New Roman" panose="02020603050405020304" pitchFamily="18" charset="0"/>
                  <a:cs typeface="Times New Roman" panose="02020603050405020304" pitchFamily="18" charset="0"/>
                </a:rPr>
                <a:t>sách </a:t>
              </a:r>
              <a:r>
                <a:rPr lang="vi-VN" spc="-5" dirty="0">
                  <a:solidFill>
                    <a:srgbClr val="FFFFFF"/>
                  </a:solidFill>
                  <a:latin typeface="Times New Roman" panose="02020603050405020304" pitchFamily="18" charset="0"/>
                  <a:cs typeface="Times New Roman" panose="02020603050405020304" pitchFamily="18" charset="0"/>
                </a:rPr>
                <a:t>được thiết </a:t>
              </a:r>
              <a:r>
                <a:rPr lang="vi-VN" dirty="0">
                  <a:solidFill>
                    <a:srgbClr val="FFFFFF"/>
                  </a:solidFill>
                  <a:latin typeface="Times New Roman" panose="02020603050405020304" pitchFamily="18" charset="0"/>
                  <a:cs typeface="Times New Roman" panose="02020603050405020304" pitchFamily="18" charset="0"/>
                </a:rPr>
                <a:t>kế </a:t>
              </a:r>
              <a:r>
                <a:rPr lang="vi-VN" spc="-5" dirty="0">
                  <a:solidFill>
                    <a:srgbClr val="FFFFFF"/>
                  </a:solidFill>
                  <a:latin typeface="Times New Roman" panose="02020603050405020304" pitchFamily="18" charset="0"/>
                  <a:cs typeface="Times New Roman" panose="02020603050405020304" pitchFamily="18" charset="0"/>
                </a:rPr>
                <a:t>khoa học, dễ hiểu, hàm </a:t>
              </a:r>
              <a:r>
                <a:rPr lang="vi-VN" spc="-10" dirty="0">
                  <a:solidFill>
                    <a:srgbClr val="FFFFFF"/>
                  </a:solidFill>
                  <a:latin typeface="Times New Roman" panose="02020603050405020304" pitchFamily="18" charset="0"/>
                  <a:cs typeface="Times New Roman" panose="02020603050405020304" pitchFamily="18" charset="0"/>
                </a:rPr>
                <a:t>lượng </a:t>
              </a:r>
              <a:r>
                <a:rPr lang="vi-VN" spc="-5" dirty="0">
                  <a:solidFill>
                    <a:srgbClr val="FFFFFF"/>
                  </a:solidFill>
                  <a:latin typeface="Times New Roman" panose="02020603050405020304" pitchFamily="18" charset="0"/>
                  <a:cs typeface="Times New Roman" panose="02020603050405020304" pitchFamily="18" charset="0"/>
                </a:rPr>
                <a:t>kiến thức được </a:t>
              </a:r>
              <a:r>
                <a:rPr lang="vi-VN" dirty="0" smtClean="0">
                  <a:solidFill>
                    <a:srgbClr val="FFFFFF"/>
                  </a:solidFill>
                  <a:latin typeface="Times New Roman" panose="02020603050405020304" pitchFamily="18" charset="0"/>
                  <a:cs typeface="Times New Roman" panose="02020603050405020304" pitchFamily="18" charset="0"/>
                </a:rPr>
                <a:t>trình </a:t>
              </a:r>
              <a:r>
                <a:rPr lang="vi-VN" dirty="0">
                  <a:solidFill>
                    <a:srgbClr val="FFFFFF"/>
                  </a:solidFill>
                  <a:latin typeface="Times New Roman" panose="02020603050405020304" pitchFamily="18" charset="0"/>
                  <a:cs typeface="Times New Roman" panose="02020603050405020304" pitchFamily="18" charset="0"/>
                </a:rPr>
                <a:t>bày trực </a:t>
              </a:r>
              <a:r>
                <a:rPr lang="vi-VN" spc="-5" dirty="0">
                  <a:solidFill>
                    <a:srgbClr val="FFFFFF"/>
                  </a:solidFill>
                  <a:latin typeface="Times New Roman" panose="02020603050405020304" pitchFamily="18" charset="0"/>
                  <a:cs typeface="Times New Roman" panose="02020603050405020304" pitchFamily="18" charset="0"/>
                </a:rPr>
                <a:t>quan sinh động </a:t>
              </a:r>
              <a:r>
                <a:rPr lang="vi-VN" dirty="0">
                  <a:solidFill>
                    <a:srgbClr val="FFFFFF"/>
                  </a:solidFill>
                  <a:latin typeface="Times New Roman" panose="02020603050405020304" pitchFamily="18" charset="0"/>
                  <a:cs typeface="Times New Roman" panose="02020603050405020304" pitchFamily="18" charset="0"/>
                </a:rPr>
                <a:t>và </a:t>
              </a:r>
              <a:r>
                <a:rPr lang="vi-VN" spc="-5" dirty="0">
                  <a:solidFill>
                    <a:srgbClr val="FFFFFF"/>
                  </a:solidFill>
                  <a:latin typeface="Times New Roman" panose="02020603050405020304" pitchFamily="18" charset="0"/>
                  <a:cs typeface="Times New Roman" panose="02020603050405020304" pitchFamily="18" charset="0"/>
                </a:rPr>
                <a:t>phong phú, góp phần thúc đẩy quá </a:t>
              </a:r>
              <a:r>
                <a:rPr lang="vi-VN" dirty="0">
                  <a:solidFill>
                    <a:srgbClr val="FFFFFF"/>
                  </a:solidFill>
                  <a:latin typeface="Times New Roman" panose="02020603050405020304" pitchFamily="18" charset="0"/>
                  <a:cs typeface="Times New Roman" panose="02020603050405020304" pitchFamily="18" charset="0"/>
                </a:rPr>
                <a:t>trình </a:t>
              </a:r>
              <a:r>
                <a:rPr lang="vi-VN" spc="-5" dirty="0">
                  <a:solidFill>
                    <a:srgbClr val="FFFFFF"/>
                  </a:solidFill>
                  <a:latin typeface="Times New Roman" panose="02020603050405020304" pitchFamily="18" charset="0"/>
                  <a:cs typeface="Times New Roman" panose="02020603050405020304" pitchFamily="18" charset="0"/>
                </a:rPr>
                <a:t>dạy học theo hướng  phục vụ </a:t>
              </a:r>
              <a:r>
                <a:rPr lang="vi-VN" b="1" spc="-5" dirty="0">
                  <a:solidFill>
                    <a:srgbClr val="FFFF00"/>
                  </a:solidFill>
                  <a:latin typeface="Times New Roman" panose="02020603050405020304" pitchFamily="18" charset="0"/>
                  <a:cs typeface="Times New Roman" panose="02020603050405020304" pitchFamily="18" charset="0"/>
                </a:rPr>
                <a:t>phát </a:t>
              </a:r>
              <a:r>
                <a:rPr lang="vi-VN" b="1" dirty="0">
                  <a:solidFill>
                    <a:srgbClr val="FFFF00"/>
                  </a:solidFill>
                  <a:latin typeface="Times New Roman" panose="02020603050405020304" pitchFamily="18" charset="0"/>
                  <a:cs typeface="Times New Roman" panose="02020603050405020304" pitchFamily="18" charset="0"/>
                </a:rPr>
                <a:t>triển </a:t>
              </a:r>
              <a:r>
                <a:rPr lang="vi-VN" b="1" spc="-5" dirty="0">
                  <a:solidFill>
                    <a:srgbClr val="FFFF00"/>
                  </a:solidFill>
                  <a:latin typeface="Times New Roman" panose="02020603050405020304" pitchFamily="18" charset="0"/>
                  <a:cs typeface="Times New Roman" panose="02020603050405020304" pitchFamily="18" charset="0"/>
                </a:rPr>
                <a:t>năng lực </a:t>
              </a:r>
              <a:r>
                <a:rPr lang="vi-VN" b="1" dirty="0">
                  <a:solidFill>
                    <a:srgbClr val="FFFF00"/>
                  </a:solidFill>
                  <a:latin typeface="Times New Roman" panose="02020603050405020304" pitchFamily="18" charset="0"/>
                  <a:cs typeface="Times New Roman" panose="02020603050405020304" pitchFamily="18" charset="0"/>
                </a:rPr>
                <a:t>học </a:t>
              </a:r>
              <a:r>
                <a:rPr lang="vi-VN" b="1" spc="-5" dirty="0">
                  <a:solidFill>
                    <a:srgbClr val="FFFF00"/>
                  </a:solidFill>
                  <a:latin typeface="Times New Roman" panose="02020603050405020304" pitchFamily="18" charset="0"/>
                  <a:cs typeface="Times New Roman" panose="02020603050405020304" pitchFamily="18" charset="0"/>
                </a:rPr>
                <a:t>sinh. </a:t>
              </a:r>
              <a:r>
                <a:rPr lang="vi-VN" spc="-5" dirty="0">
                  <a:solidFill>
                    <a:srgbClr val="FFFFFF"/>
                  </a:solidFill>
                  <a:latin typeface="Times New Roman" panose="02020603050405020304" pitchFamily="18" charset="0"/>
                  <a:cs typeface="Times New Roman" panose="02020603050405020304" pitchFamily="18" charset="0"/>
                </a:rPr>
                <a:t>Từ đó </a:t>
              </a:r>
              <a:r>
                <a:rPr lang="vi-VN" dirty="0">
                  <a:solidFill>
                    <a:srgbClr val="FFFFFF"/>
                  </a:solidFill>
                  <a:latin typeface="Times New Roman" panose="02020603050405020304" pitchFamily="18" charset="0"/>
                  <a:cs typeface="Times New Roman" panose="02020603050405020304" pitchFamily="18" charset="0"/>
                </a:rPr>
                <a:t>hình </a:t>
              </a:r>
              <a:r>
                <a:rPr lang="vi-VN" spc="-5" dirty="0">
                  <a:solidFill>
                    <a:srgbClr val="FFFFFF"/>
                  </a:solidFill>
                  <a:latin typeface="Times New Roman" panose="02020603050405020304" pitchFamily="18" charset="0"/>
                  <a:cs typeface="Times New Roman" panose="02020603050405020304" pitchFamily="18" charset="0"/>
                </a:rPr>
                <a:t>thành nên chuỗi giá trị gắn </a:t>
              </a:r>
              <a:r>
                <a:rPr lang="vi-VN" dirty="0">
                  <a:solidFill>
                    <a:srgbClr val="FFFFFF"/>
                  </a:solidFill>
                  <a:latin typeface="Times New Roman" panose="02020603050405020304" pitchFamily="18" charset="0"/>
                  <a:cs typeface="Times New Roman" panose="02020603050405020304" pitchFamily="18" charset="0"/>
                </a:rPr>
                <a:t>kết </a:t>
              </a:r>
              <a:r>
                <a:rPr lang="vi-VN" spc="-5" dirty="0">
                  <a:solidFill>
                    <a:srgbClr val="FFFFFF"/>
                  </a:solidFill>
                  <a:latin typeface="Times New Roman" panose="02020603050405020304" pitchFamily="18" charset="0"/>
                  <a:cs typeface="Times New Roman" panose="02020603050405020304" pitchFamily="18" charset="0"/>
                </a:rPr>
                <a:t>của </a:t>
              </a:r>
              <a:r>
                <a:rPr lang="vi-VN" spc="-5" dirty="0">
                  <a:solidFill>
                    <a:srgbClr val="FFFF00"/>
                  </a:solidFill>
                  <a:latin typeface="Times New Roman" panose="02020603050405020304" pitchFamily="18" charset="0"/>
                  <a:cs typeface="Times New Roman" panose="02020603050405020304" pitchFamily="18" charset="0"/>
                </a:rPr>
                <a:t> </a:t>
              </a:r>
              <a:r>
                <a:rPr lang="vi-VN" b="1" spc="-5" dirty="0">
                  <a:solidFill>
                    <a:srgbClr val="FFFF00"/>
                  </a:solidFill>
                  <a:latin typeface="Times New Roman" panose="02020603050405020304" pitchFamily="18" charset="0"/>
                  <a:cs typeface="Times New Roman" panose="02020603050405020304" pitchFamily="18" charset="0"/>
                </a:rPr>
                <a:t>ba mắt xích </a:t>
              </a:r>
              <a:r>
                <a:rPr lang="vi-VN" dirty="0">
                  <a:solidFill>
                    <a:srgbClr val="FFFFFF"/>
                  </a:solidFill>
                  <a:latin typeface="Times New Roman" panose="02020603050405020304" pitchFamily="18" charset="0"/>
                  <a:cs typeface="Times New Roman" panose="02020603050405020304" pitchFamily="18" charset="0"/>
                </a:rPr>
                <a:t>cơ </a:t>
              </a:r>
              <a:r>
                <a:rPr lang="vi-VN" spc="-5" dirty="0">
                  <a:solidFill>
                    <a:srgbClr val="FFFFFF"/>
                  </a:solidFill>
                  <a:latin typeface="Times New Roman" panose="02020603050405020304" pitchFamily="18" charset="0"/>
                  <a:cs typeface="Times New Roman" panose="02020603050405020304" pitchFamily="18" charset="0"/>
                </a:rPr>
                <a:t>bản: giữa </a:t>
              </a:r>
              <a:r>
                <a:rPr lang="vi-VN" spc="-5" dirty="0">
                  <a:solidFill>
                    <a:srgbClr val="FFFF00"/>
                  </a:solidFill>
                  <a:latin typeface="Times New Roman" panose="02020603050405020304" pitchFamily="18" charset="0"/>
                  <a:cs typeface="Times New Roman" panose="02020603050405020304" pitchFamily="18" charset="0"/>
                </a:rPr>
                <a:t>giáo viên </a:t>
              </a:r>
              <a:r>
                <a:rPr lang="vi-VN" spc="-5" dirty="0">
                  <a:solidFill>
                    <a:srgbClr val="FFFFFF"/>
                  </a:solidFill>
                  <a:latin typeface="Times New Roman" panose="02020603050405020304" pitchFamily="18" charset="0"/>
                  <a:cs typeface="Times New Roman" panose="02020603050405020304" pitchFamily="18" charset="0"/>
                </a:rPr>
                <a:t>với học </a:t>
              </a:r>
              <a:r>
                <a:rPr lang="vi-VN" spc="-10" dirty="0">
                  <a:solidFill>
                    <a:srgbClr val="FFFFFF"/>
                  </a:solidFill>
                  <a:latin typeface="Times New Roman" panose="02020603050405020304" pitchFamily="18" charset="0"/>
                  <a:cs typeface="Times New Roman" panose="02020603050405020304" pitchFamily="18" charset="0"/>
                </a:rPr>
                <a:t>sinh; </a:t>
              </a:r>
              <a:r>
                <a:rPr lang="vi-VN" spc="-5" dirty="0">
                  <a:solidFill>
                    <a:srgbClr val="FFFFFF"/>
                  </a:solidFill>
                  <a:latin typeface="Times New Roman" panose="02020603050405020304" pitchFamily="18" charset="0"/>
                  <a:cs typeface="Times New Roman" panose="02020603050405020304" pitchFamily="18" charset="0"/>
                </a:rPr>
                <a:t>giữa học sinh với </a:t>
              </a:r>
              <a:r>
                <a:rPr lang="vi-VN" spc="-5" dirty="0">
                  <a:solidFill>
                    <a:srgbClr val="FFFF00"/>
                  </a:solidFill>
                  <a:latin typeface="Times New Roman" panose="02020603050405020304" pitchFamily="18" charset="0"/>
                  <a:cs typeface="Times New Roman" panose="02020603050405020304" pitchFamily="18" charset="0"/>
                </a:rPr>
                <a:t>gia đình</a:t>
              </a:r>
              <a:r>
                <a:rPr lang="vi-VN" spc="-5" dirty="0">
                  <a:solidFill>
                    <a:srgbClr val="FFFFFF"/>
                  </a:solidFill>
                  <a:latin typeface="Times New Roman" panose="02020603050405020304" pitchFamily="18" charset="0"/>
                  <a:cs typeface="Times New Roman" panose="02020603050405020304" pitchFamily="18" charset="0"/>
                </a:rPr>
                <a:t>; giữa </a:t>
              </a:r>
              <a:r>
                <a:rPr lang="vi-VN" spc="-5" dirty="0" smtClean="0">
                  <a:solidFill>
                    <a:srgbClr val="FFFFFF"/>
                  </a:solidFill>
                  <a:latin typeface="Times New Roman" panose="02020603050405020304" pitchFamily="18" charset="0"/>
                  <a:cs typeface="Times New Roman" panose="02020603050405020304" pitchFamily="18" charset="0"/>
                </a:rPr>
                <a:t>gia </a:t>
              </a:r>
              <a:r>
                <a:rPr lang="vi-VN" spc="-5" dirty="0">
                  <a:solidFill>
                    <a:srgbClr val="FFFFFF"/>
                  </a:solidFill>
                  <a:latin typeface="Times New Roman" panose="02020603050405020304" pitchFamily="18" charset="0"/>
                  <a:cs typeface="Times New Roman" panose="02020603050405020304" pitchFamily="18" charset="0"/>
                </a:rPr>
                <a:t>đình </a:t>
              </a:r>
              <a:r>
                <a:rPr lang="vi-VN" dirty="0">
                  <a:solidFill>
                    <a:srgbClr val="FFFFFF"/>
                  </a:solidFill>
                  <a:latin typeface="Times New Roman" panose="02020603050405020304" pitchFamily="18" charset="0"/>
                  <a:cs typeface="Times New Roman" panose="02020603050405020304" pitchFamily="18" charset="0"/>
                </a:rPr>
                <a:t>với </a:t>
              </a:r>
              <a:r>
                <a:rPr lang="vi-VN" spc="-5" dirty="0">
                  <a:solidFill>
                    <a:srgbClr val="FFFF00"/>
                  </a:solidFill>
                  <a:latin typeface="Times New Roman" panose="02020603050405020304" pitchFamily="18" charset="0"/>
                  <a:cs typeface="Times New Roman" panose="02020603050405020304" pitchFamily="18" charset="0"/>
                </a:rPr>
                <a:t>nhà trường</a:t>
              </a:r>
              <a:r>
                <a:rPr lang="vi-VN" spc="-5" dirty="0">
                  <a:solidFill>
                    <a:srgbClr val="FFFFFF"/>
                  </a:solidFill>
                  <a:latin typeface="Times New Roman" panose="02020603050405020304" pitchFamily="18" charset="0"/>
                  <a:cs typeface="Times New Roman" panose="02020603050405020304" pitchFamily="18" charset="0"/>
                </a:rPr>
                <a:t>, thông qua hoạt động phù </a:t>
              </a:r>
              <a:r>
                <a:rPr lang="vi-VN" spc="-10" dirty="0">
                  <a:solidFill>
                    <a:srgbClr val="FFFFFF"/>
                  </a:solidFill>
                  <a:latin typeface="Times New Roman" panose="02020603050405020304" pitchFamily="18" charset="0"/>
                  <a:cs typeface="Times New Roman" panose="02020603050405020304" pitchFamily="18" charset="0"/>
                </a:rPr>
                <a:t>hợp </a:t>
              </a:r>
              <a:r>
                <a:rPr lang="vi-VN" spc="-5" dirty="0">
                  <a:solidFill>
                    <a:srgbClr val="FFFFFF"/>
                  </a:solidFill>
                  <a:latin typeface="Times New Roman" panose="02020603050405020304" pitchFamily="18" charset="0"/>
                  <a:cs typeface="Times New Roman" panose="02020603050405020304" pitchFamily="18" charset="0"/>
                </a:rPr>
                <a:t>với học sinh. </a:t>
              </a:r>
              <a:r>
                <a:rPr lang="vi-VN" spc="-10" dirty="0">
                  <a:solidFill>
                    <a:srgbClr val="FFFFFF"/>
                  </a:solidFill>
                  <a:latin typeface="Times New Roman" panose="02020603050405020304" pitchFamily="18" charset="0"/>
                  <a:cs typeface="Times New Roman" panose="02020603050405020304" pitchFamily="18" charset="0"/>
                </a:rPr>
                <a:t>Qua </a:t>
              </a:r>
              <a:r>
                <a:rPr lang="vi-VN" spc="-5" dirty="0">
                  <a:solidFill>
                    <a:srgbClr val="FFFFFF"/>
                  </a:solidFill>
                  <a:latin typeface="Times New Roman" panose="02020603050405020304" pitchFamily="18" charset="0"/>
                  <a:cs typeface="Times New Roman" panose="02020603050405020304" pitchFamily="18" charset="0"/>
                </a:rPr>
                <a:t>đó, góp phần </a:t>
              </a:r>
              <a:r>
                <a:rPr lang="vi-VN" spc="-5" dirty="0" smtClean="0">
                  <a:solidFill>
                    <a:srgbClr val="FFFFFF"/>
                  </a:solidFill>
                  <a:latin typeface="Times New Roman" panose="02020603050405020304" pitchFamily="18" charset="0"/>
                  <a:cs typeface="Times New Roman" panose="02020603050405020304" pitchFamily="18" charset="0"/>
                </a:rPr>
                <a:t>hình </a:t>
              </a:r>
              <a:r>
                <a:rPr lang="vi-VN" spc="-5" dirty="0">
                  <a:solidFill>
                    <a:srgbClr val="FFFFFF"/>
                  </a:solidFill>
                  <a:latin typeface="Times New Roman" panose="02020603050405020304" pitchFamily="18" charset="0"/>
                  <a:cs typeface="Times New Roman" panose="02020603050405020304" pitchFamily="18" charset="0"/>
                </a:rPr>
                <a:t>thành </a:t>
              </a:r>
              <a:r>
                <a:rPr lang="vi-VN" spc="5" dirty="0">
                  <a:solidFill>
                    <a:srgbClr val="FFFFFF"/>
                  </a:solidFill>
                  <a:latin typeface="Times New Roman" panose="02020603050405020304" pitchFamily="18" charset="0"/>
                  <a:cs typeface="Times New Roman" panose="02020603050405020304" pitchFamily="18" charset="0"/>
                </a:rPr>
                <a:t>kĩ </a:t>
              </a:r>
              <a:r>
                <a:rPr lang="vi-VN" spc="-5" dirty="0">
                  <a:solidFill>
                    <a:srgbClr val="FFFFFF"/>
                  </a:solidFill>
                  <a:latin typeface="Times New Roman" panose="02020603050405020304" pitchFamily="18" charset="0"/>
                  <a:cs typeface="Times New Roman" panose="02020603050405020304" pitchFamily="18" charset="0"/>
                </a:rPr>
                <a:t>năng </a:t>
              </a:r>
              <a:r>
                <a:rPr lang="vi-VN" dirty="0">
                  <a:solidFill>
                    <a:srgbClr val="FFFFFF"/>
                  </a:solidFill>
                  <a:latin typeface="Times New Roman" panose="02020603050405020304" pitchFamily="18" charset="0"/>
                  <a:cs typeface="Times New Roman" panose="02020603050405020304" pitchFamily="18" charset="0"/>
                </a:rPr>
                <a:t>vận </a:t>
              </a:r>
              <a:r>
                <a:rPr lang="vi-VN" spc="-5" dirty="0">
                  <a:solidFill>
                    <a:srgbClr val="FFFFFF"/>
                  </a:solidFill>
                  <a:latin typeface="Times New Roman" panose="02020603050405020304" pitchFamily="18" charset="0"/>
                  <a:cs typeface="Times New Roman" panose="02020603050405020304" pitchFamily="18" charset="0"/>
                </a:rPr>
                <a:t>động tốt dưới </a:t>
              </a:r>
              <a:r>
                <a:rPr lang="vi-VN" dirty="0">
                  <a:solidFill>
                    <a:srgbClr val="FFFFFF"/>
                  </a:solidFill>
                  <a:latin typeface="Times New Roman" panose="02020603050405020304" pitchFamily="18" charset="0"/>
                  <a:cs typeface="Times New Roman" panose="02020603050405020304" pitchFamily="18" charset="0"/>
                </a:rPr>
                <a:t>sự </a:t>
              </a:r>
              <a:r>
                <a:rPr lang="vi-VN" spc="-5" dirty="0">
                  <a:solidFill>
                    <a:srgbClr val="FFFFFF"/>
                  </a:solidFill>
                  <a:latin typeface="Times New Roman" panose="02020603050405020304" pitchFamily="18" charset="0"/>
                  <a:cs typeface="Times New Roman" panose="02020603050405020304" pitchFamily="18" charset="0"/>
                </a:rPr>
                <a:t>theo dõi của </a:t>
              </a:r>
              <a:r>
                <a:rPr lang="vi-VN" dirty="0">
                  <a:solidFill>
                    <a:srgbClr val="FFFFFF"/>
                  </a:solidFill>
                  <a:latin typeface="Times New Roman" panose="02020603050405020304" pitchFamily="18" charset="0"/>
                  <a:cs typeface="Times New Roman" panose="02020603050405020304" pitchFamily="18" charset="0"/>
                </a:rPr>
                <a:t>cả </a:t>
              </a:r>
              <a:r>
                <a:rPr lang="vi-VN" spc="-5" dirty="0">
                  <a:solidFill>
                    <a:srgbClr val="FFFFFF"/>
                  </a:solidFill>
                  <a:latin typeface="Times New Roman" panose="02020603050405020304" pitchFamily="18" charset="0"/>
                  <a:cs typeface="Times New Roman" panose="02020603050405020304" pitchFamily="18" charset="0"/>
                </a:rPr>
                <a:t>gia đình </a:t>
              </a:r>
              <a:r>
                <a:rPr lang="vi-VN" dirty="0">
                  <a:solidFill>
                    <a:srgbClr val="FFFFFF"/>
                  </a:solidFill>
                  <a:latin typeface="Times New Roman" panose="02020603050405020304" pitchFamily="18" charset="0"/>
                  <a:cs typeface="Times New Roman" panose="02020603050405020304" pitchFamily="18" charset="0"/>
                </a:rPr>
                <a:t>và nhà </a:t>
              </a:r>
              <a:r>
                <a:rPr lang="vi-VN" spc="-5" dirty="0">
                  <a:solidFill>
                    <a:srgbClr val="FFFFFF"/>
                  </a:solidFill>
                  <a:latin typeface="Times New Roman" panose="02020603050405020304" pitchFamily="18" charset="0"/>
                  <a:cs typeface="Times New Roman" panose="02020603050405020304" pitchFamily="18" charset="0"/>
                </a:rPr>
                <a:t>trường, để học </a:t>
              </a:r>
              <a:r>
                <a:rPr lang="vi-VN" spc="-5" dirty="0" smtClean="0">
                  <a:solidFill>
                    <a:srgbClr val="FFFFFF"/>
                  </a:solidFill>
                  <a:latin typeface="Times New Roman" panose="02020603050405020304" pitchFamily="18" charset="0"/>
                  <a:cs typeface="Times New Roman" panose="02020603050405020304" pitchFamily="18" charset="0"/>
                </a:rPr>
                <a:t>sinh </a:t>
              </a:r>
              <a:r>
                <a:rPr lang="vi-VN" spc="-5" dirty="0">
                  <a:solidFill>
                    <a:srgbClr val="FFFFFF"/>
                  </a:solidFill>
                  <a:latin typeface="Times New Roman" panose="02020603050405020304" pitchFamily="18" charset="0"/>
                  <a:cs typeface="Times New Roman" panose="02020603050405020304" pitchFamily="18" charset="0"/>
                </a:rPr>
                <a:t>hứng thú </a:t>
              </a:r>
              <a:r>
                <a:rPr lang="vi-VN" dirty="0">
                  <a:solidFill>
                    <a:srgbClr val="FFFFFF"/>
                  </a:solidFill>
                  <a:latin typeface="Times New Roman" panose="02020603050405020304" pitchFamily="18" charset="0"/>
                  <a:cs typeface="Times New Roman" panose="02020603050405020304" pitchFamily="18" charset="0"/>
                </a:rPr>
                <a:t>hơn trong </a:t>
              </a:r>
              <a:r>
                <a:rPr lang="vi-VN" spc="-5" dirty="0">
                  <a:solidFill>
                    <a:srgbClr val="FFFFFF"/>
                  </a:solidFill>
                  <a:latin typeface="Times New Roman" panose="02020603050405020304" pitchFamily="18" charset="0"/>
                  <a:cs typeface="Times New Roman" panose="02020603050405020304" pitchFamily="18" charset="0"/>
                </a:rPr>
                <a:t>rèn luyện </a:t>
              </a:r>
              <a:r>
                <a:rPr lang="vi-VN" dirty="0">
                  <a:solidFill>
                    <a:srgbClr val="FFFFFF"/>
                  </a:solidFill>
                  <a:latin typeface="Times New Roman" panose="02020603050405020304" pitchFamily="18" charset="0"/>
                  <a:cs typeface="Times New Roman" panose="02020603050405020304" pitchFamily="18" charset="0"/>
                </a:rPr>
                <a:t>phát </a:t>
              </a:r>
              <a:r>
                <a:rPr lang="vi-VN" spc="-5" dirty="0">
                  <a:solidFill>
                    <a:srgbClr val="FFFFFF"/>
                  </a:solidFill>
                  <a:latin typeface="Times New Roman" panose="02020603050405020304" pitchFamily="18" charset="0"/>
                  <a:cs typeface="Times New Roman" panose="02020603050405020304" pitchFamily="18" charset="0"/>
                </a:rPr>
                <a:t>triển thể chất, chăm sóc sức khỏe, làm </a:t>
              </a:r>
              <a:r>
                <a:rPr lang="vi-VN" spc="5" dirty="0">
                  <a:solidFill>
                    <a:srgbClr val="FFFFFF"/>
                  </a:solidFill>
                  <a:latin typeface="Times New Roman" panose="02020603050405020304" pitchFamily="18" charset="0"/>
                  <a:cs typeface="Times New Roman" panose="02020603050405020304" pitchFamily="18" charset="0"/>
                </a:rPr>
                <a:t>cơ </a:t>
              </a:r>
              <a:r>
                <a:rPr lang="vi-VN" dirty="0">
                  <a:solidFill>
                    <a:srgbClr val="FFFFFF"/>
                  </a:solidFill>
                  <a:latin typeface="Times New Roman" panose="02020603050405020304" pitchFamily="18" charset="0"/>
                  <a:cs typeface="Times New Roman" panose="02020603050405020304" pitchFamily="18" charset="0"/>
                </a:rPr>
                <a:t>sở </a:t>
              </a:r>
              <a:r>
                <a:rPr lang="vi-VN" spc="-5" dirty="0">
                  <a:solidFill>
                    <a:srgbClr val="FFFFFF"/>
                  </a:solidFill>
                  <a:latin typeface="Times New Roman" panose="02020603050405020304" pitchFamily="18" charset="0"/>
                  <a:cs typeface="Times New Roman" panose="02020603050405020304" pitchFamily="18" charset="0"/>
                </a:rPr>
                <a:t>để </a:t>
              </a:r>
              <a:r>
                <a:rPr lang="vi-VN" spc="-5" dirty="0" smtClean="0">
                  <a:solidFill>
                    <a:srgbClr val="FFFFFF"/>
                  </a:solidFill>
                  <a:latin typeface="Times New Roman" panose="02020603050405020304" pitchFamily="18" charset="0"/>
                  <a:cs typeface="Times New Roman" panose="02020603050405020304" pitchFamily="18" charset="0"/>
                </a:rPr>
                <a:t>phát </a:t>
              </a:r>
              <a:r>
                <a:rPr lang="vi-VN" spc="-5" dirty="0">
                  <a:solidFill>
                    <a:srgbClr val="FFFFFF"/>
                  </a:solidFill>
                  <a:latin typeface="Times New Roman" panose="02020603050405020304" pitchFamily="18" charset="0"/>
                  <a:cs typeface="Times New Roman" panose="02020603050405020304" pitchFamily="18" charset="0"/>
                </a:rPr>
                <a:t>triển toàn diện </a:t>
              </a:r>
              <a:r>
                <a:rPr lang="vi-VN" spc="5" dirty="0">
                  <a:solidFill>
                    <a:srgbClr val="FFFFFF"/>
                  </a:solidFill>
                  <a:latin typeface="Times New Roman" panose="02020603050405020304" pitchFamily="18" charset="0"/>
                  <a:cs typeface="Times New Roman" panose="02020603050405020304" pitchFamily="18" charset="0"/>
                </a:rPr>
                <a:t>và </a:t>
              </a:r>
              <a:r>
                <a:rPr lang="vi-VN" spc="-5" dirty="0">
                  <a:solidFill>
                    <a:srgbClr val="FFFFFF"/>
                  </a:solidFill>
                  <a:latin typeface="Times New Roman" panose="02020603050405020304" pitchFamily="18" charset="0"/>
                  <a:cs typeface="Times New Roman" panose="02020603050405020304" pitchFamily="18" charset="0"/>
                </a:rPr>
                <a:t>phát hiện năng khiếu thể thao, </a:t>
              </a:r>
              <a:r>
                <a:rPr lang="vi-VN" dirty="0" smtClean="0">
                  <a:solidFill>
                    <a:srgbClr val="FFFFFF"/>
                  </a:solidFill>
                  <a:latin typeface="Times New Roman" panose="02020603050405020304" pitchFamily="18" charset="0"/>
                  <a:cs typeface="Times New Roman" panose="02020603050405020304" pitchFamily="18" charset="0"/>
                </a:rPr>
                <a:t>t</a:t>
              </a:r>
              <a:r>
                <a:rPr lang="en-US" dirty="0" smtClean="0">
                  <a:solidFill>
                    <a:srgbClr val="FFFFFF"/>
                  </a:solidFill>
                  <a:latin typeface="Times New Roman" panose="02020603050405020304" pitchFamily="18" charset="0"/>
                  <a:cs typeface="Times New Roman" panose="02020603050405020304" pitchFamily="18" charset="0"/>
                </a:rPr>
                <a:t>ừ</a:t>
              </a:r>
              <a:r>
                <a:rPr lang="vi-VN" dirty="0" smtClean="0">
                  <a:solidFill>
                    <a:srgbClr val="FFFFFF"/>
                  </a:solidFill>
                  <a:latin typeface="Times New Roman" panose="02020603050405020304" pitchFamily="18" charset="0"/>
                  <a:cs typeface="Times New Roman" panose="02020603050405020304" pitchFamily="18" charset="0"/>
                </a:rPr>
                <a:t> </a:t>
              </a:r>
              <a:r>
                <a:rPr lang="vi-VN" spc="-5" dirty="0">
                  <a:solidFill>
                    <a:srgbClr val="FFFFFF"/>
                  </a:solidFill>
                  <a:latin typeface="Times New Roman" panose="02020603050405020304" pitchFamily="18" charset="0"/>
                  <a:cs typeface="Times New Roman" panose="02020603050405020304" pitchFamily="18" charset="0"/>
                </a:rPr>
                <a:t>đó góp phần </a:t>
              </a:r>
              <a:r>
                <a:rPr lang="vi-VN" dirty="0">
                  <a:solidFill>
                    <a:srgbClr val="FFFFFF"/>
                  </a:solidFill>
                  <a:latin typeface="Times New Roman" panose="02020603050405020304" pitchFamily="18" charset="0"/>
                  <a:cs typeface="Times New Roman" panose="02020603050405020304" pitchFamily="18" charset="0"/>
                </a:rPr>
                <a:t>rút </a:t>
              </a:r>
              <a:r>
                <a:rPr lang="vi-VN" spc="-5" dirty="0">
                  <a:solidFill>
                    <a:srgbClr val="FFFFFF"/>
                  </a:solidFill>
                  <a:latin typeface="Times New Roman" panose="02020603050405020304" pitchFamily="18" charset="0"/>
                  <a:cs typeface="Times New Roman" panose="02020603050405020304" pitchFamily="18" charset="0"/>
                </a:rPr>
                <a:t>gắn </a:t>
              </a:r>
              <a:r>
                <a:rPr lang="vi-VN" dirty="0">
                  <a:solidFill>
                    <a:srgbClr val="FFFFFF"/>
                  </a:solidFill>
                  <a:latin typeface="Times New Roman" panose="02020603050405020304" pitchFamily="18" charset="0"/>
                  <a:cs typeface="Times New Roman" panose="02020603050405020304" pitchFamily="18" charset="0"/>
                </a:rPr>
                <a:t>thời </a:t>
              </a:r>
              <a:r>
                <a:rPr lang="vi-VN" spc="-5" dirty="0">
                  <a:solidFill>
                    <a:srgbClr val="FFFFFF"/>
                  </a:solidFill>
                  <a:latin typeface="Times New Roman" panose="02020603050405020304" pitchFamily="18" charset="0"/>
                  <a:cs typeface="Times New Roman" panose="02020603050405020304" pitchFamily="18" charset="0"/>
                </a:rPr>
                <a:t>gian </a:t>
              </a:r>
              <a:r>
                <a:rPr lang="vi-VN" spc="-5" dirty="0" smtClean="0">
                  <a:solidFill>
                    <a:srgbClr val="FFFFFF"/>
                  </a:solidFill>
                  <a:latin typeface="Times New Roman" panose="02020603050405020304" pitchFamily="18" charset="0"/>
                  <a:cs typeface="Times New Roman" panose="02020603050405020304" pitchFamily="18" charset="0"/>
                </a:rPr>
                <a:t>hoàn </a:t>
              </a:r>
              <a:r>
                <a:rPr lang="vi-VN" spc="-5" dirty="0">
                  <a:solidFill>
                    <a:srgbClr val="FFFFFF"/>
                  </a:solidFill>
                  <a:latin typeface="Times New Roman" panose="02020603050405020304" pitchFamily="18" charset="0"/>
                  <a:cs typeface="Times New Roman" panose="02020603050405020304" pitchFamily="18" charset="0"/>
                </a:rPr>
                <a:t>thiện động tác, nâng </a:t>
              </a:r>
              <a:r>
                <a:rPr lang="vi-VN" dirty="0">
                  <a:solidFill>
                    <a:srgbClr val="FFFFFF"/>
                  </a:solidFill>
                  <a:latin typeface="Times New Roman" panose="02020603050405020304" pitchFamily="18" charset="0"/>
                  <a:cs typeface="Times New Roman" panose="02020603050405020304" pitchFamily="18" charset="0"/>
                </a:rPr>
                <a:t>cao </a:t>
              </a:r>
              <a:r>
                <a:rPr lang="vi-VN" spc="-5" dirty="0">
                  <a:solidFill>
                    <a:srgbClr val="FFFFFF"/>
                  </a:solidFill>
                  <a:latin typeface="Times New Roman" panose="02020603050405020304" pitchFamily="18" charset="0"/>
                  <a:cs typeface="Times New Roman" panose="02020603050405020304" pitchFamily="18" charset="0"/>
                </a:rPr>
                <a:t>kiến thức đáp ứng </a:t>
              </a:r>
              <a:r>
                <a:rPr lang="vi-VN" spc="-10" dirty="0">
                  <a:solidFill>
                    <a:srgbClr val="FFFFFF"/>
                  </a:solidFill>
                  <a:latin typeface="Times New Roman" panose="02020603050405020304" pitchFamily="18" charset="0"/>
                  <a:cs typeface="Times New Roman" panose="02020603050405020304" pitchFamily="18" charset="0"/>
                </a:rPr>
                <a:t>yêu </a:t>
              </a:r>
              <a:r>
                <a:rPr lang="vi-VN" spc="-5" dirty="0">
                  <a:solidFill>
                    <a:srgbClr val="FFFFFF"/>
                  </a:solidFill>
                  <a:latin typeface="Times New Roman" panose="02020603050405020304" pitchFamily="18" charset="0"/>
                  <a:cs typeface="Times New Roman" panose="02020603050405020304" pitchFamily="18" charset="0"/>
                </a:rPr>
                <a:t>cầu thực tiễn giáo dục học </a:t>
              </a:r>
              <a:r>
                <a:rPr lang="vi-VN" dirty="0">
                  <a:solidFill>
                    <a:srgbClr val="FFFFFF"/>
                  </a:solidFill>
                  <a:latin typeface="Times New Roman" panose="02020603050405020304" pitchFamily="18" charset="0"/>
                  <a:cs typeface="Times New Roman" panose="02020603050405020304" pitchFamily="18" charset="0"/>
                </a:rPr>
                <a:t>sinh </a:t>
              </a:r>
              <a:r>
                <a:rPr lang="vi-VN" spc="-5" dirty="0">
                  <a:solidFill>
                    <a:srgbClr val="FFFFFF"/>
                  </a:solidFill>
                  <a:latin typeface="Times New Roman" panose="02020603050405020304" pitchFamily="18" charset="0"/>
                  <a:cs typeface="Times New Roman" panose="02020603050405020304" pitchFamily="18" charset="0"/>
                </a:rPr>
                <a:t>lớp</a:t>
              </a:r>
              <a:r>
                <a:rPr lang="vi-VN" spc="130" dirty="0">
                  <a:solidFill>
                    <a:srgbClr val="FFFFFF"/>
                  </a:solidFill>
                  <a:latin typeface="Times New Roman" panose="02020603050405020304" pitchFamily="18" charset="0"/>
                  <a:cs typeface="Times New Roman" panose="02020603050405020304" pitchFamily="18" charset="0"/>
                </a:rPr>
                <a:t> </a:t>
              </a:r>
              <a:r>
                <a:rPr lang="vi-VN" spc="-5" dirty="0">
                  <a:solidFill>
                    <a:srgbClr val="FFFFFF"/>
                  </a:solidFill>
                  <a:latin typeface="Times New Roman" panose="02020603050405020304" pitchFamily="18" charset="0"/>
                  <a:cs typeface="Times New Roman" panose="02020603050405020304" pitchFamily="18" charset="0"/>
                </a:rPr>
                <a:t>3.</a:t>
              </a:r>
              <a:endParaRPr lang="vi-VN" dirty="0">
                <a:latin typeface="Times New Roman" panose="02020603050405020304" pitchFamily="18" charset="0"/>
                <a:cs typeface="Times New Roman" panose="02020603050405020304" pitchFamily="18" charset="0"/>
              </a:endParaRPr>
            </a:p>
          </p:txBody>
        </p:sp>
      </p:grpSp>
      <p:sp>
        <p:nvSpPr>
          <p:cNvPr id="21" name="object 60"/>
          <p:cNvSpPr txBox="1"/>
          <p:nvPr/>
        </p:nvSpPr>
        <p:spPr>
          <a:xfrm>
            <a:off x="8551277" y="6171755"/>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12</a:t>
            </a:r>
            <a:endParaRPr sz="1850" b="1" dirty="0">
              <a:solidFill>
                <a:schemeClr val="bg1"/>
              </a:solidFill>
              <a:latin typeface="Arial"/>
              <a:cs typeface="Arial"/>
            </a:endParaRPr>
          </a:p>
        </p:txBody>
      </p:sp>
    </p:spTree>
    <p:extLst>
      <p:ext uri="{BB962C8B-B14F-4D97-AF65-F5344CB8AC3E}">
        <p14:creationId xmlns:p14="http://schemas.microsoft.com/office/powerpoint/2010/main" val="410098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082040"/>
            <a:chOff x="0" y="0"/>
            <a:chExt cx="9144000" cy="1082040"/>
          </a:xfrm>
        </p:grpSpPr>
        <p:sp>
          <p:nvSpPr>
            <p:cNvPr id="3" name="object 3"/>
            <p:cNvSpPr/>
            <p:nvPr/>
          </p:nvSpPr>
          <p:spPr>
            <a:xfrm>
              <a:off x="0" y="0"/>
              <a:ext cx="9144000" cy="8366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38200"/>
              <a:ext cx="9144000" cy="243840"/>
            </a:xfrm>
            <a:custGeom>
              <a:avLst/>
              <a:gdLst/>
              <a:ahLst/>
              <a:cxnLst/>
              <a:rect l="l" t="t" r="r" b="b"/>
              <a:pathLst>
                <a:path w="9144000" h="243840">
                  <a:moveTo>
                    <a:pt x="9144000" y="0"/>
                  </a:moveTo>
                  <a:lnTo>
                    <a:pt x="0" y="0"/>
                  </a:lnTo>
                  <a:lnTo>
                    <a:pt x="0" y="243839"/>
                  </a:lnTo>
                  <a:lnTo>
                    <a:pt x="9144000" y="243839"/>
                  </a:lnTo>
                  <a:lnTo>
                    <a:pt x="9144000" y="0"/>
                  </a:lnTo>
                  <a:close/>
                </a:path>
              </a:pathLst>
            </a:custGeom>
            <a:solidFill>
              <a:srgbClr val="990000"/>
            </a:solidFill>
          </p:spPr>
          <p:txBody>
            <a:bodyPr wrap="square" lIns="0" tIns="0" rIns="0" bIns="0" rtlCol="0"/>
            <a:lstStyle/>
            <a:p>
              <a:endParaRPr/>
            </a:p>
          </p:txBody>
        </p:sp>
      </p:grpSp>
      <p:sp>
        <p:nvSpPr>
          <p:cNvPr id="5" name="object 5"/>
          <p:cNvSpPr txBox="1"/>
          <p:nvPr/>
        </p:nvSpPr>
        <p:spPr>
          <a:xfrm>
            <a:off x="1400047" y="359790"/>
            <a:ext cx="616140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Verdana"/>
                <a:cs typeface="Verdana"/>
              </a:rPr>
              <a:t>CẤU </a:t>
            </a:r>
            <a:r>
              <a:rPr sz="2000" b="1" spc="5" dirty="0">
                <a:solidFill>
                  <a:srgbClr val="FFFFFF"/>
                </a:solidFill>
                <a:latin typeface="Verdana"/>
                <a:cs typeface="Verdana"/>
              </a:rPr>
              <a:t>TRÚC </a:t>
            </a:r>
            <a:r>
              <a:rPr sz="2000" b="1" dirty="0">
                <a:solidFill>
                  <a:srgbClr val="FFFFFF"/>
                </a:solidFill>
                <a:latin typeface="Verdana"/>
                <a:cs typeface="Verdana"/>
              </a:rPr>
              <a:t>THEO CHỦ </a:t>
            </a:r>
            <a:r>
              <a:rPr sz="2000" b="1" spc="5" dirty="0">
                <a:solidFill>
                  <a:srgbClr val="FFFFFF"/>
                </a:solidFill>
                <a:latin typeface="Verdana"/>
                <a:cs typeface="Verdana"/>
              </a:rPr>
              <a:t>ĐỀ </a:t>
            </a:r>
            <a:r>
              <a:rPr sz="2000" b="1" dirty="0">
                <a:solidFill>
                  <a:srgbClr val="FFFFFF"/>
                </a:solidFill>
                <a:latin typeface="Verdana"/>
                <a:cs typeface="Verdana"/>
              </a:rPr>
              <a:t>CỦA </a:t>
            </a:r>
            <a:r>
              <a:rPr sz="2000" b="1" spc="5" dirty="0">
                <a:solidFill>
                  <a:srgbClr val="FFFFFF"/>
                </a:solidFill>
                <a:latin typeface="Verdana"/>
                <a:cs typeface="Verdana"/>
              </a:rPr>
              <a:t>SÁCH </a:t>
            </a:r>
            <a:r>
              <a:rPr sz="2000" b="1" dirty="0">
                <a:solidFill>
                  <a:srgbClr val="FFFFFF"/>
                </a:solidFill>
                <a:latin typeface="Verdana"/>
                <a:cs typeface="Verdana"/>
              </a:rPr>
              <a:t>GDTC</a:t>
            </a:r>
            <a:r>
              <a:rPr sz="2000" b="1" spc="-110" dirty="0">
                <a:solidFill>
                  <a:srgbClr val="FFFFFF"/>
                </a:solidFill>
                <a:latin typeface="Verdana"/>
                <a:cs typeface="Verdana"/>
              </a:rPr>
              <a:t> </a:t>
            </a:r>
            <a:r>
              <a:rPr sz="2000" b="1" dirty="0">
                <a:solidFill>
                  <a:srgbClr val="FFFFFF"/>
                </a:solidFill>
                <a:latin typeface="Verdana"/>
                <a:cs typeface="Verdana"/>
              </a:rPr>
              <a:t>3</a:t>
            </a:r>
            <a:endParaRPr sz="2000">
              <a:latin typeface="Verdana"/>
              <a:cs typeface="Verdana"/>
            </a:endParaRPr>
          </a:p>
        </p:txBody>
      </p:sp>
      <p:sp>
        <p:nvSpPr>
          <p:cNvPr id="7" name="object 7"/>
          <p:cNvSpPr/>
          <p:nvPr/>
        </p:nvSpPr>
        <p:spPr>
          <a:xfrm>
            <a:off x="0" y="1475989"/>
            <a:ext cx="1831847" cy="4775200"/>
          </a:xfrm>
          <a:prstGeom prst="rect">
            <a:avLst/>
          </a:prstGeom>
          <a:blipFill>
            <a:blip r:embed="rId3" cstate="print"/>
            <a:stretch>
              <a:fillRect/>
            </a:stretch>
          </a:blipFill>
        </p:spPr>
        <p:txBody>
          <a:bodyPr wrap="square" lIns="0" tIns="0" rIns="0" bIns="0" rtlCol="0"/>
          <a:lstStyle/>
          <a:p>
            <a:endParaRPr/>
          </a:p>
        </p:txBody>
      </p:sp>
      <p:grpSp>
        <p:nvGrpSpPr>
          <p:cNvPr id="36" name="Group 35">
            <a:extLst>
              <a:ext uri="{FF2B5EF4-FFF2-40B4-BE49-F238E27FC236}">
                <a16:creationId xmlns="" xmlns:a16="http://schemas.microsoft.com/office/drawing/2014/main" id="{7F428D40-152A-280C-D7C2-EA79634CD8B8}"/>
              </a:ext>
            </a:extLst>
          </p:cNvPr>
          <p:cNvGrpSpPr/>
          <p:nvPr/>
        </p:nvGrpSpPr>
        <p:grpSpPr>
          <a:xfrm>
            <a:off x="914400" y="1447800"/>
            <a:ext cx="7661275" cy="997636"/>
            <a:chOff x="914400" y="1447800"/>
            <a:chExt cx="7661275" cy="997636"/>
          </a:xfrm>
        </p:grpSpPr>
        <p:sp>
          <p:nvSpPr>
            <p:cNvPr id="11" name="object 11"/>
            <p:cNvSpPr/>
            <p:nvPr/>
          </p:nvSpPr>
          <p:spPr>
            <a:xfrm>
              <a:off x="1524000" y="1447800"/>
              <a:ext cx="7051675" cy="997636"/>
            </a:xfrm>
            <a:custGeom>
              <a:avLst/>
              <a:gdLst/>
              <a:ahLst/>
              <a:cxnLst/>
              <a:rect l="l" t="t" r="r" b="b"/>
              <a:pathLst>
                <a:path w="7051675" h="841375">
                  <a:moveTo>
                    <a:pt x="6630924" y="0"/>
                  </a:moveTo>
                  <a:lnTo>
                    <a:pt x="420624" y="0"/>
                  </a:lnTo>
                  <a:lnTo>
                    <a:pt x="371574" y="2830"/>
                  </a:lnTo>
                  <a:lnTo>
                    <a:pt x="324185" y="11110"/>
                  </a:lnTo>
                  <a:lnTo>
                    <a:pt x="278773" y="24524"/>
                  </a:lnTo>
                  <a:lnTo>
                    <a:pt x="235653" y="42756"/>
                  </a:lnTo>
                  <a:lnTo>
                    <a:pt x="195141" y="65491"/>
                  </a:lnTo>
                  <a:lnTo>
                    <a:pt x="157554" y="92413"/>
                  </a:lnTo>
                  <a:lnTo>
                    <a:pt x="123205" y="123205"/>
                  </a:lnTo>
                  <a:lnTo>
                    <a:pt x="92413" y="157554"/>
                  </a:lnTo>
                  <a:lnTo>
                    <a:pt x="65491" y="195141"/>
                  </a:lnTo>
                  <a:lnTo>
                    <a:pt x="42756" y="235653"/>
                  </a:lnTo>
                  <a:lnTo>
                    <a:pt x="24524" y="278773"/>
                  </a:lnTo>
                  <a:lnTo>
                    <a:pt x="11110" y="324185"/>
                  </a:lnTo>
                  <a:lnTo>
                    <a:pt x="2830" y="371574"/>
                  </a:lnTo>
                  <a:lnTo>
                    <a:pt x="0" y="420624"/>
                  </a:lnTo>
                  <a:lnTo>
                    <a:pt x="2830" y="469673"/>
                  </a:lnTo>
                  <a:lnTo>
                    <a:pt x="11110" y="517062"/>
                  </a:lnTo>
                  <a:lnTo>
                    <a:pt x="24524" y="562474"/>
                  </a:lnTo>
                  <a:lnTo>
                    <a:pt x="42756" y="605594"/>
                  </a:lnTo>
                  <a:lnTo>
                    <a:pt x="65491" y="646106"/>
                  </a:lnTo>
                  <a:lnTo>
                    <a:pt x="92413" y="683693"/>
                  </a:lnTo>
                  <a:lnTo>
                    <a:pt x="123205" y="718042"/>
                  </a:lnTo>
                  <a:lnTo>
                    <a:pt x="157554" y="748834"/>
                  </a:lnTo>
                  <a:lnTo>
                    <a:pt x="195141" y="775756"/>
                  </a:lnTo>
                  <a:lnTo>
                    <a:pt x="235653" y="798491"/>
                  </a:lnTo>
                  <a:lnTo>
                    <a:pt x="278773" y="816723"/>
                  </a:lnTo>
                  <a:lnTo>
                    <a:pt x="324185" y="830137"/>
                  </a:lnTo>
                  <a:lnTo>
                    <a:pt x="371574" y="838417"/>
                  </a:lnTo>
                  <a:lnTo>
                    <a:pt x="420624" y="841248"/>
                  </a:lnTo>
                  <a:lnTo>
                    <a:pt x="6630924" y="841248"/>
                  </a:lnTo>
                  <a:lnTo>
                    <a:pt x="6679973" y="838417"/>
                  </a:lnTo>
                  <a:lnTo>
                    <a:pt x="6727362" y="830137"/>
                  </a:lnTo>
                  <a:lnTo>
                    <a:pt x="6772774" y="816723"/>
                  </a:lnTo>
                  <a:lnTo>
                    <a:pt x="6815894" y="798491"/>
                  </a:lnTo>
                  <a:lnTo>
                    <a:pt x="6856406" y="775756"/>
                  </a:lnTo>
                  <a:lnTo>
                    <a:pt x="6893993" y="748834"/>
                  </a:lnTo>
                  <a:lnTo>
                    <a:pt x="6928342" y="718042"/>
                  </a:lnTo>
                  <a:lnTo>
                    <a:pt x="6959134" y="683693"/>
                  </a:lnTo>
                  <a:lnTo>
                    <a:pt x="6986056" y="646106"/>
                  </a:lnTo>
                  <a:lnTo>
                    <a:pt x="7008791" y="605594"/>
                  </a:lnTo>
                  <a:lnTo>
                    <a:pt x="7027023" y="562474"/>
                  </a:lnTo>
                  <a:lnTo>
                    <a:pt x="7040437" y="517062"/>
                  </a:lnTo>
                  <a:lnTo>
                    <a:pt x="7048717" y="469673"/>
                  </a:lnTo>
                  <a:lnTo>
                    <a:pt x="7051548" y="420624"/>
                  </a:lnTo>
                  <a:lnTo>
                    <a:pt x="7048717" y="371574"/>
                  </a:lnTo>
                  <a:lnTo>
                    <a:pt x="7040437" y="324185"/>
                  </a:lnTo>
                  <a:lnTo>
                    <a:pt x="7027023" y="278773"/>
                  </a:lnTo>
                  <a:lnTo>
                    <a:pt x="7008791" y="235653"/>
                  </a:lnTo>
                  <a:lnTo>
                    <a:pt x="6986056" y="195141"/>
                  </a:lnTo>
                  <a:lnTo>
                    <a:pt x="6959134" y="157554"/>
                  </a:lnTo>
                  <a:lnTo>
                    <a:pt x="6928342" y="123205"/>
                  </a:lnTo>
                  <a:lnTo>
                    <a:pt x="6893993" y="92413"/>
                  </a:lnTo>
                  <a:lnTo>
                    <a:pt x="6856406" y="65491"/>
                  </a:lnTo>
                  <a:lnTo>
                    <a:pt x="6815894" y="42756"/>
                  </a:lnTo>
                  <a:lnTo>
                    <a:pt x="6772774" y="24524"/>
                  </a:lnTo>
                  <a:lnTo>
                    <a:pt x="6727362" y="11110"/>
                  </a:lnTo>
                  <a:lnTo>
                    <a:pt x="6679973" y="2830"/>
                  </a:lnTo>
                  <a:lnTo>
                    <a:pt x="6630924" y="0"/>
                  </a:lnTo>
                  <a:close/>
                </a:path>
              </a:pathLst>
            </a:custGeom>
            <a:solidFill>
              <a:srgbClr val="00AF50"/>
            </a:solidFill>
          </p:spPr>
          <p:txBody>
            <a:bodyPr wrap="square" lIns="0" tIns="0" rIns="0" bIns="0" rtlCol="0"/>
            <a:lstStyle/>
            <a:p>
              <a:endParaRPr/>
            </a:p>
          </p:txBody>
        </p:sp>
        <p:sp>
          <p:nvSpPr>
            <p:cNvPr id="12" name="object 12"/>
            <p:cNvSpPr/>
            <p:nvPr/>
          </p:nvSpPr>
          <p:spPr>
            <a:xfrm>
              <a:off x="1524000" y="1447800"/>
              <a:ext cx="7051675" cy="841375"/>
            </a:xfrm>
            <a:custGeom>
              <a:avLst/>
              <a:gdLst/>
              <a:ahLst/>
              <a:cxnLst/>
              <a:rect l="l" t="t" r="r" b="b"/>
              <a:pathLst>
                <a:path w="7051675" h="841375">
                  <a:moveTo>
                    <a:pt x="0" y="420624"/>
                  </a:moveTo>
                  <a:lnTo>
                    <a:pt x="2830" y="371574"/>
                  </a:lnTo>
                  <a:lnTo>
                    <a:pt x="11110" y="324185"/>
                  </a:lnTo>
                  <a:lnTo>
                    <a:pt x="24524" y="278773"/>
                  </a:lnTo>
                  <a:lnTo>
                    <a:pt x="42756" y="235653"/>
                  </a:lnTo>
                  <a:lnTo>
                    <a:pt x="65491" y="195141"/>
                  </a:lnTo>
                  <a:lnTo>
                    <a:pt x="92413" y="157554"/>
                  </a:lnTo>
                  <a:lnTo>
                    <a:pt x="123205" y="123205"/>
                  </a:lnTo>
                  <a:lnTo>
                    <a:pt x="157554" y="92413"/>
                  </a:lnTo>
                  <a:lnTo>
                    <a:pt x="195141" y="65491"/>
                  </a:lnTo>
                  <a:lnTo>
                    <a:pt x="235653" y="42756"/>
                  </a:lnTo>
                  <a:lnTo>
                    <a:pt x="278773" y="24524"/>
                  </a:lnTo>
                  <a:lnTo>
                    <a:pt x="324185" y="11110"/>
                  </a:lnTo>
                  <a:lnTo>
                    <a:pt x="371574" y="2830"/>
                  </a:lnTo>
                  <a:lnTo>
                    <a:pt x="420624" y="0"/>
                  </a:lnTo>
                  <a:lnTo>
                    <a:pt x="6630924" y="0"/>
                  </a:lnTo>
                  <a:lnTo>
                    <a:pt x="6679973" y="2830"/>
                  </a:lnTo>
                  <a:lnTo>
                    <a:pt x="6727362" y="11110"/>
                  </a:lnTo>
                  <a:lnTo>
                    <a:pt x="6772774" y="24524"/>
                  </a:lnTo>
                  <a:lnTo>
                    <a:pt x="6815894" y="42756"/>
                  </a:lnTo>
                  <a:lnTo>
                    <a:pt x="6856406" y="65491"/>
                  </a:lnTo>
                  <a:lnTo>
                    <a:pt x="6893993" y="92413"/>
                  </a:lnTo>
                  <a:lnTo>
                    <a:pt x="6928342" y="123205"/>
                  </a:lnTo>
                  <a:lnTo>
                    <a:pt x="6959134" y="157554"/>
                  </a:lnTo>
                  <a:lnTo>
                    <a:pt x="6986056" y="195141"/>
                  </a:lnTo>
                  <a:lnTo>
                    <a:pt x="7008791" y="235653"/>
                  </a:lnTo>
                  <a:lnTo>
                    <a:pt x="7027023" y="278773"/>
                  </a:lnTo>
                  <a:lnTo>
                    <a:pt x="7040437" y="324185"/>
                  </a:lnTo>
                  <a:lnTo>
                    <a:pt x="7048717" y="371574"/>
                  </a:lnTo>
                  <a:lnTo>
                    <a:pt x="7051548" y="420624"/>
                  </a:lnTo>
                  <a:lnTo>
                    <a:pt x="7048717" y="469673"/>
                  </a:lnTo>
                  <a:lnTo>
                    <a:pt x="7040437" y="517062"/>
                  </a:lnTo>
                  <a:lnTo>
                    <a:pt x="7027023" y="562474"/>
                  </a:lnTo>
                  <a:lnTo>
                    <a:pt x="7008791" y="605594"/>
                  </a:lnTo>
                  <a:lnTo>
                    <a:pt x="6986056" y="646106"/>
                  </a:lnTo>
                  <a:lnTo>
                    <a:pt x="6959134" y="683693"/>
                  </a:lnTo>
                  <a:lnTo>
                    <a:pt x="6928342" y="718042"/>
                  </a:lnTo>
                  <a:lnTo>
                    <a:pt x="6893993" y="748834"/>
                  </a:lnTo>
                  <a:lnTo>
                    <a:pt x="6856406" y="775756"/>
                  </a:lnTo>
                  <a:lnTo>
                    <a:pt x="6815894" y="798491"/>
                  </a:lnTo>
                  <a:lnTo>
                    <a:pt x="6772774" y="816723"/>
                  </a:lnTo>
                  <a:lnTo>
                    <a:pt x="6727362" y="830137"/>
                  </a:lnTo>
                  <a:lnTo>
                    <a:pt x="6679973" y="838417"/>
                  </a:lnTo>
                  <a:lnTo>
                    <a:pt x="6630924" y="841248"/>
                  </a:lnTo>
                  <a:lnTo>
                    <a:pt x="420624" y="841248"/>
                  </a:lnTo>
                  <a:lnTo>
                    <a:pt x="371574" y="838417"/>
                  </a:lnTo>
                  <a:lnTo>
                    <a:pt x="324185" y="830137"/>
                  </a:lnTo>
                  <a:lnTo>
                    <a:pt x="278773" y="816723"/>
                  </a:lnTo>
                  <a:lnTo>
                    <a:pt x="235653" y="798491"/>
                  </a:lnTo>
                  <a:lnTo>
                    <a:pt x="195141" y="775756"/>
                  </a:lnTo>
                  <a:lnTo>
                    <a:pt x="157554" y="748834"/>
                  </a:lnTo>
                  <a:lnTo>
                    <a:pt x="123205" y="718042"/>
                  </a:lnTo>
                  <a:lnTo>
                    <a:pt x="92413" y="683693"/>
                  </a:lnTo>
                  <a:lnTo>
                    <a:pt x="65491" y="646106"/>
                  </a:lnTo>
                  <a:lnTo>
                    <a:pt x="42756" y="605594"/>
                  </a:lnTo>
                  <a:lnTo>
                    <a:pt x="24524" y="562474"/>
                  </a:lnTo>
                  <a:lnTo>
                    <a:pt x="11110" y="517062"/>
                  </a:lnTo>
                  <a:lnTo>
                    <a:pt x="2830" y="469673"/>
                  </a:lnTo>
                  <a:lnTo>
                    <a:pt x="0" y="420624"/>
                  </a:lnTo>
                  <a:close/>
                </a:path>
              </a:pathLst>
            </a:custGeom>
            <a:ln w="28575">
              <a:solidFill>
                <a:srgbClr val="C0C0C0"/>
              </a:solidFill>
            </a:ln>
          </p:spPr>
          <p:txBody>
            <a:bodyPr wrap="square" lIns="0" tIns="0" rIns="0" bIns="0" rtlCol="0"/>
            <a:lstStyle/>
            <a:p>
              <a:endParaRPr/>
            </a:p>
          </p:txBody>
        </p:sp>
        <p:sp>
          <p:nvSpPr>
            <p:cNvPr id="13" name="object 13"/>
            <p:cNvSpPr/>
            <p:nvPr/>
          </p:nvSpPr>
          <p:spPr>
            <a:xfrm>
              <a:off x="914400" y="1676400"/>
              <a:ext cx="519684" cy="544067"/>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1206729" y="1508622"/>
              <a:ext cx="7279005" cy="818750"/>
            </a:xfrm>
            <a:prstGeom prst="rect">
              <a:avLst/>
            </a:prstGeom>
          </p:spPr>
          <p:txBody>
            <a:bodyPr vert="horz" wrap="square" lIns="0" tIns="12065" rIns="0" bIns="0" rtlCol="0">
              <a:spAutoFit/>
            </a:bodyPr>
            <a:lstStyle/>
            <a:p>
              <a:pPr marL="640080" marR="50165" algn="just">
                <a:lnSpc>
                  <a:spcPct val="119600"/>
                </a:lnSpc>
                <a:tabLst>
                  <a:tab pos="1515110" algn="l"/>
                </a:tabLst>
              </a:pPr>
              <a:r>
                <a:rPr lang="en-US" sz="1500" b="1" spc="-5" dirty="0">
                  <a:solidFill>
                    <a:schemeClr val="bg1"/>
                  </a:solidFill>
                  <a:latin typeface="Arial"/>
                  <a:cs typeface="Arial"/>
                </a:rPr>
                <a:t>2. </a:t>
              </a:r>
              <a:r>
                <a:rPr sz="1500" b="1" spc="-5" dirty="0" err="1">
                  <a:solidFill>
                    <a:schemeClr val="bg1"/>
                  </a:solidFill>
                  <a:latin typeface="Arial"/>
                  <a:cs typeface="Arial"/>
                </a:rPr>
                <a:t>Mở</a:t>
              </a:r>
              <a:r>
                <a:rPr sz="1500" b="1" spc="-5" dirty="0">
                  <a:solidFill>
                    <a:schemeClr val="bg1"/>
                  </a:solidFill>
                  <a:latin typeface="Arial"/>
                  <a:cs typeface="Arial"/>
                </a:rPr>
                <a:t> đầu: </a:t>
              </a:r>
              <a:r>
                <a:rPr lang="vi-VN" sz="1500" dirty="0">
                  <a:solidFill>
                    <a:schemeClr val="bg1"/>
                  </a:solidFill>
                  <a:effectLst/>
                  <a:latin typeface="Times New Roman" panose="02020603050405020304" pitchFamily="18" charset="0"/>
                  <a:ea typeface="Times New Roman" panose="02020603050405020304" pitchFamily="18" charset="0"/>
                </a:rPr>
                <a:t>Gồm </a:t>
              </a:r>
              <a:r>
                <a:rPr lang="vi-VN" sz="1500" i="1" dirty="0">
                  <a:solidFill>
                    <a:schemeClr val="bg1"/>
                  </a:solidFill>
                  <a:effectLst/>
                  <a:latin typeface="Times New Roman" panose="02020603050405020304" pitchFamily="18" charset="0"/>
                  <a:ea typeface="Times New Roman" panose="02020603050405020304" pitchFamily="18" charset="0"/>
                </a:rPr>
                <a:t>Khởi động</a:t>
              </a:r>
              <a:r>
                <a:rPr lang="vi-VN" sz="1500" dirty="0">
                  <a:solidFill>
                    <a:schemeClr val="bg1"/>
                  </a:solidFill>
                  <a:effectLst/>
                  <a:latin typeface="Times New Roman" panose="02020603050405020304" pitchFamily="18" charset="0"/>
                  <a:ea typeface="Times New Roman" panose="02020603050405020304" pitchFamily="18" charset="0"/>
                </a:rPr>
                <a:t> và </a:t>
              </a:r>
              <a:r>
                <a:rPr lang="vi-VN" sz="1500" i="1" dirty="0">
                  <a:solidFill>
                    <a:schemeClr val="bg1"/>
                  </a:solidFill>
                  <a:effectLst/>
                  <a:latin typeface="Times New Roman" panose="02020603050405020304" pitchFamily="18" charset="0"/>
                  <a:ea typeface="Times New Roman" panose="02020603050405020304" pitchFamily="18" charset="0"/>
                </a:rPr>
                <a:t>Trò chơi vận động</a:t>
              </a:r>
              <a:r>
                <a:rPr lang="vi-VN" sz="1500" dirty="0">
                  <a:solidFill>
                    <a:schemeClr val="bg1"/>
                  </a:solidFill>
                  <a:effectLst/>
                  <a:latin typeface="Times New Roman" panose="02020603050405020304" pitchFamily="18" charset="0"/>
                  <a:ea typeface="Times New Roman" panose="02020603050405020304" pitchFamily="18" charset="0"/>
                </a:rPr>
                <a:t>, nhằm làm cho cơ thể HS chuyển từ trạng thái “tĩnh” sang trạng thái “động” một cách hợp lí, </a:t>
              </a:r>
              <a:r>
                <a:rPr lang="en-US" sz="1500" dirty="0" err="1">
                  <a:solidFill>
                    <a:schemeClr val="bg1"/>
                  </a:solidFill>
                  <a:effectLst/>
                  <a:latin typeface="Times New Roman" panose="02020603050405020304" pitchFamily="18" charset="0"/>
                  <a:ea typeface="DengXian" panose="02010600030101010101" pitchFamily="2" charset="-122"/>
                </a:rPr>
                <a:t>giúp</a:t>
              </a:r>
              <a:r>
                <a:rPr lang="en-US" sz="1500" dirty="0">
                  <a:solidFill>
                    <a:schemeClr val="bg1"/>
                  </a:solidFill>
                  <a:effectLst/>
                  <a:latin typeface="Times New Roman" panose="02020603050405020304" pitchFamily="18" charset="0"/>
                  <a:ea typeface="DengXian" panose="02010600030101010101" pitchFamily="2" charset="-122"/>
                </a:rPr>
                <a:t> HS </a:t>
              </a:r>
              <a:r>
                <a:rPr lang="en-US" sz="1500" dirty="0" err="1">
                  <a:solidFill>
                    <a:schemeClr val="bg1"/>
                  </a:solidFill>
                  <a:effectLst/>
                  <a:latin typeface="Times New Roman" panose="02020603050405020304" pitchFamily="18" charset="0"/>
                  <a:ea typeface="DengXian" panose="02010600030101010101" pitchFamily="2" charset="-122"/>
                </a:rPr>
                <a:t>có</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sự</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chuẩn</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bị</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tốt</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cho</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cơ</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thể</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trước</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khi</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bước</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vào</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tiếp</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thu</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phần</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kiến</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thức</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mới</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và</a:t>
              </a:r>
              <a:r>
                <a:rPr lang="en-US" sz="1500" dirty="0">
                  <a:solidFill>
                    <a:schemeClr val="bg1"/>
                  </a:solidFill>
                  <a:effectLst/>
                  <a:latin typeface="Times New Roman" panose="02020603050405020304" pitchFamily="18" charset="0"/>
                  <a:ea typeface="DengXian" panose="02010600030101010101" pitchFamily="2" charset="-122"/>
                </a:rPr>
                <a:t> HĐ </a:t>
              </a:r>
              <a:r>
                <a:rPr lang="en-US" sz="1500" dirty="0" err="1">
                  <a:solidFill>
                    <a:schemeClr val="bg1"/>
                  </a:solidFill>
                  <a:effectLst/>
                  <a:latin typeface="Times New Roman" panose="02020603050405020304" pitchFamily="18" charset="0"/>
                  <a:ea typeface="DengXian" panose="02010600030101010101" pitchFamily="2" charset="-122"/>
                </a:rPr>
                <a:t>tiếp</a:t>
              </a:r>
              <a:r>
                <a:rPr lang="en-US" sz="1500" dirty="0">
                  <a:solidFill>
                    <a:schemeClr val="bg1"/>
                  </a:solidFill>
                  <a:effectLst/>
                  <a:latin typeface="Times New Roman" panose="02020603050405020304" pitchFamily="18" charset="0"/>
                  <a:ea typeface="DengXian" panose="02010600030101010101" pitchFamily="2" charset="-122"/>
                </a:rPr>
                <a:t> </a:t>
              </a:r>
              <a:r>
                <a:rPr lang="en-US" sz="1500" dirty="0" err="1">
                  <a:solidFill>
                    <a:schemeClr val="bg1"/>
                  </a:solidFill>
                  <a:effectLst/>
                  <a:latin typeface="Times New Roman" panose="02020603050405020304" pitchFamily="18" charset="0"/>
                  <a:ea typeface="DengXian" panose="02010600030101010101" pitchFamily="2" charset="-122"/>
                </a:rPr>
                <a:t>theo</a:t>
              </a:r>
              <a:endParaRPr sz="1500" dirty="0">
                <a:latin typeface="Arial"/>
                <a:cs typeface="Arial"/>
              </a:endParaRPr>
            </a:p>
          </p:txBody>
        </p:sp>
      </p:grpSp>
      <p:grpSp>
        <p:nvGrpSpPr>
          <p:cNvPr id="38" name="Group 37">
            <a:extLst>
              <a:ext uri="{FF2B5EF4-FFF2-40B4-BE49-F238E27FC236}">
                <a16:creationId xmlns="" xmlns:a16="http://schemas.microsoft.com/office/drawing/2014/main" id="{58ED5E0C-CFA6-0DB7-E92D-E02499A00D60}"/>
              </a:ext>
            </a:extLst>
          </p:cNvPr>
          <p:cNvGrpSpPr/>
          <p:nvPr/>
        </p:nvGrpSpPr>
        <p:grpSpPr>
          <a:xfrm>
            <a:off x="1577530" y="3782587"/>
            <a:ext cx="7261859" cy="1138445"/>
            <a:chOff x="1577530" y="3782587"/>
            <a:chExt cx="7261859" cy="1138445"/>
          </a:xfrm>
        </p:grpSpPr>
        <p:grpSp>
          <p:nvGrpSpPr>
            <p:cNvPr id="15" name="object 15"/>
            <p:cNvGrpSpPr/>
            <p:nvPr/>
          </p:nvGrpSpPr>
          <p:grpSpPr>
            <a:xfrm>
              <a:off x="1577530" y="3782587"/>
              <a:ext cx="7261859" cy="1138445"/>
              <a:chOff x="1661160" y="4136326"/>
              <a:chExt cx="7261859" cy="963294"/>
            </a:xfrm>
          </p:grpSpPr>
          <p:sp>
            <p:nvSpPr>
              <p:cNvPr id="16" name="object 16"/>
              <p:cNvSpPr/>
              <p:nvPr/>
            </p:nvSpPr>
            <p:spPr>
              <a:xfrm>
                <a:off x="2151126" y="4150614"/>
                <a:ext cx="6757670" cy="934719"/>
              </a:xfrm>
              <a:custGeom>
                <a:avLst/>
                <a:gdLst/>
                <a:ahLst/>
                <a:cxnLst/>
                <a:rect l="l" t="t" r="r" b="b"/>
                <a:pathLst>
                  <a:path w="6757670" h="934720">
                    <a:moveTo>
                      <a:pt x="6290309" y="0"/>
                    </a:moveTo>
                    <a:lnTo>
                      <a:pt x="467106" y="0"/>
                    </a:lnTo>
                    <a:lnTo>
                      <a:pt x="419353" y="2412"/>
                    </a:lnTo>
                    <a:lnTo>
                      <a:pt x="372978" y="9491"/>
                    </a:lnTo>
                    <a:lnTo>
                      <a:pt x="328217" y="21003"/>
                    </a:lnTo>
                    <a:lnTo>
                      <a:pt x="285303" y="36712"/>
                    </a:lnTo>
                    <a:lnTo>
                      <a:pt x="244472" y="56384"/>
                    </a:lnTo>
                    <a:lnTo>
                      <a:pt x="205959" y="79784"/>
                    </a:lnTo>
                    <a:lnTo>
                      <a:pt x="169999" y="106676"/>
                    </a:lnTo>
                    <a:lnTo>
                      <a:pt x="136826" y="136826"/>
                    </a:lnTo>
                    <a:lnTo>
                      <a:pt x="106676" y="169999"/>
                    </a:lnTo>
                    <a:lnTo>
                      <a:pt x="79784" y="205959"/>
                    </a:lnTo>
                    <a:lnTo>
                      <a:pt x="56384" y="244472"/>
                    </a:lnTo>
                    <a:lnTo>
                      <a:pt x="36712" y="285303"/>
                    </a:lnTo>
                    <a:lnTo>
                      <a:pt x="21003" y="328217"/>
                    </a:lnTo>
                    <a:lnTo>
                      <a:pt x="9491" y="372978"/>
                    </a:lnTo>
                    <a:lnTo>
                      <a:pt x="2412" y="419353"/>
                    </a:lnTo>
                    <a:lnTo>
                      <a:pt x="0" y="467106"/>
                    </a:lnTo>
                    <a:lnTo>
                      <a:pt x="2412" y="514858"/>
                    </a:lnTo>
                    <a:lnTo>
                      <a:pt x="9491" y="561233"/>
                    </a:lnTo>
                    <a:lnTo>
                      <a:pt x="21003" y="605994"/>
                    </a:lnTo>
                    <a:lnTo>
                      <a:pt x="36712" y="648908"/>
                    </a:lnTo>
                    <a:lnTo>
                      <a:pt x="56384" y="689739"/>
                    </a:lnTo>
                    <a:lnTo>
                      <a:pt x="79784" y="728252"/>
                    </a:lnTo>
                    <a:lnTo>
                      <a:pt x="106676" y="764212"/>
                    </a:lnTo>
                    <a:lnTo>
                      <a:pt x="136826" y="797385"/>
                    </a:lnTo>
                    <a:lnTo>
                      <a:pt x="169999" y="827535"/>
                    </a:lnTo>
                    <a:lnTo>
                      <a:pt x="205959" y="854427"/>
                    </a:lnTo>
                    <a:lnTo>
                      <a:pt x="244472" y="877827"/>
                    </a:lnTo>
                    <a:lnTo>
                      <a:pt x="285303" y="897499"/>
                    </a:lnTo>
                    <a:lnTo>
                      <a:pt x="328217" y="913208"/>
                    </a:lnTo>
                    <a:lnTo>
                      <a:pt x="372978" y="924720"/>
                    </a:lnTo>
                    <a:lnTo>
                      <a:pt x="419353" y="931799"/>
                    </a:lnTo>
                    <a:lnTo>
                      <a:pt x="467106" y="934212"/>
                    </a:lnTo>
                    <a:lnTo>
                      <a:pt x="6290309" y="934212"/>
                    </a:lnTo>
                    <a:lnTo>
                      <a:pt x="6338062" y="931799"/>
                    </a:lnTo>
                    <a:lnTo>
                      <a:pt x="6384437" y="924720"/>
                    </a:lnTo>
                    <a:lnTo>
                      <a:pt x="6429198" y="913208"/>
                    </a:lnTo>
                    <a:lnTo>
                      <a:pt x="6472112" y="897499"/>
                    </a:lnTo>
                    <a:lnTo>
                      <a:pt x="6512943" y="877827"/>
                    </a:lnTo>
                    <a:lnTo>
                      <a:pt x="6551456" y="854427"/>
                    </a:lnTo>
                    <a:lnTo>
                      <a:pt x="6587416" y="827535"/>
                    </a:lnTo>
                    <a:lnTo>
                      <a:pt x="6620589" y="797385"/>
                    </a:lnTo>
                    <a:lnTo>
                      <a:pt x="6650739" y="764212"/>
                    </a:lnTo>
                    <a:lnTo>
                      <a:pt x="6677631" y="728252"/>
                    </a:lnTo>
                    <a:lnTo>
                      <a:pt x="6701031" y="689739"/>
                    </a:lnTo>
                    <a:lnTo>
                      <a:pt x="6720703" y="648908"/>
                    </a:lnTo>
                    <a:lnTo>
                      <a:pt x="6736412" y="605994"/>
                    </a:lnTo>
                    <a:lnTo>
                      <a:pt x="6747924" y="561233"/>
                    </a:lnTo>
                    <a:lnTo>
                      <a:pt x="6755003" y="514858"/>
                    </a:lnTo>
                    <a:lnTo>
                      <a:pt x="6757416" y="467106"/>
                    </a:lnTo>
                    <a:lnTo>
                      <a:pt x="6755003" y="419353"/>
                    </a:lnTo>
                    <a:lnTo>
                      <a:pt x="6747924" y="372978"/>
                    </a:lnTo>
                    <a:lnTo>
                      <a:pt x="6736412" y="328217"/>
                    </a:lnTo>
                    <a:lnTo>
                      <a:pt x="6720703" y="285303"/>
                    </a:lnTo>
                    <a:lnTo>
                      <a:pt x="6701031" y="244472"/>
                    </a:lnTo>
                    <a:lnTo>
                      <a:pt x="6677631" y="205959"/>
                    </a:lnTo>
                    <a:lnTo>
                      <a:pt x="6650739" y="169999"/>
                    </a:lnTo>
                    <a:lnTo>
                      <a:pt x="6620589" y="136826"/>
                    </a:lnTo>
                    <a:lnTo>
                      <a:pt x="6587416" y="106676"/>
                    </a:lnTo>
                    <a:lnTo>
                      <a:pt x="6551456" y="79784"/>
                    </a:lnTo>
                    <a:lnTo>
                      <a:pt x="6512943" y="56384"/>
                    </a:lnTo>
                    <a:lnTo>
                      <a:pt x="6472112" y="36712"/>
                    </a:lnTo>
                    <a:lnTo>
                      <a:pt x="6429198" y="21003"/>
                    </a:lnTo>
                    <a:lnTo>
                      <a:pt x="6384437" y="9491"/>
                    </a:lnTo>
                    <a:lnTo>
                      <a:pt x="6338062" y="2412"/>
                    </a:lnTo>
                    <a:lnTo>
                      <a:pt x="6290309" y="0"/>
                    </a:lnTo>
                    <a:close/>
                  </a:path>
                </a:pathLst>
              </a:custGeom>
              <a:solidFill>
                <a:srgbClr val="6F2F9F"/>
              </a:solidFill>
            </p:spPr>
            <p:txBody>
              <a:bodyPr wrap="square" lIns="0" tIns="0" rIns="0" bIns="0" rtlCol="0"/>
              <a:lstStyle/>
              <a:p>
                <a:endParaRPr/>
              </a:p>
            </p:txBody>
          </p:sp>
          <p:sp>
            <p:nvSpPr>
              <p:cNvPr id="17" name="object 17"/>
              <p:cNvSpPr/>
              <p:nvPr/>
            </p:nvSpPr>
            <p:spPr>
              <a:xfrm>
                <a:off x="2151126" y="4150614"/>
                <a:ext cx="6757670" cy="934719"/>
              </a:xfrm>
              <a:custGeom>
                <a:avLst/>
                <a:gdLst/>
                <a:ahLst/>
                <a:cxnLst/>
                <a:rect l="l" t="t" r="r" b="b"/>
                <a:pathLst>
                  <a:path w="6757670" h="934720">
                    <a:moveTo>
                      <a:pt x="0" y="467106"/>
                    </a:moveTo>
                    <a:lnTo>
                      <a:pt x="2412" y="419353"/>
                    </a:lnTo>
                    <a:lnTo>
                      <a:pt x="9491" y="372978"/>
                    </a:lnTo>
                    <a:lnTo>
                      <a:pt x="21003" y="328217"/>
                    </a:lnTo>
                    <a:lnTo>
                      <a:pt x="36712" y="285303"/>
                    </a:lnTo>
                    <a:lnTo>
                      <a:pt x="56384" y="244472"/>
                    </a:lnTo>
                    <a:lnTo>
                      <a:pt x="79784" y="205959"/>
                    </a:lnTo>
                    <a:lnTo>
                      <a:pt x="106676" y="169999"/>
                    </a:lnTo>
                    <a:lnTo>
                      <a:pt x="136826" y="136826"/>
                    </a:lnTo>
                    <a:lnTo>
                      <a:pt x="169999" y="106676"/>
                    </a:lnTo>
                    <a:lnTo>
                      <a:pt x="205959" y="79784"/>
                    </a:lnTo>
                    <a:lnTo>
                      <a:pt x="244472" y="56384"/>
                    </a:lnTo>
                    <a:lnTo>
                      <a:pt x="285303" y="36712"/>
                    </a:lnTo>
                    <a:lnTo>
                      <a:pt x="328217" y="21003"/>
                    </a:lnTo>
                    <a:lnTo>
                      <a:pt x="372978" y="9491"/>
                    </a:lnTo>
                    <a:lnTo>
                      <a:pt x="419353" y="2412"/>
                    </a:lnTo>
                    <a:lnTo>
                      <a:pt x="467106" y="0"/>
                    </a:lnTo>
                    <a:lnTo>
                      <a:pt x="6290309" y="0"/>
                    </a:lnTo>
                    <a:lnTo>
                      <a:pt x="6338062" y="2412"/>
                    </a:lnTo>
                    <a:lnTo>
                      <a:pt x="6384437" y="9491"/>
                    </a:lnTo>
                    <a:lnTo>
                      <a:pt x="6429198" y="21003"/>
                    </a:lnTo>
                    <a:lnTo>
                      <a:pt x="6472112" y="36712"/>
                    </a:lnTo>
                    <a:lnTo>
                      <a:pt x="6512943" y="56384"/>
                    </a:lnTo>
                    <a:lnTo>
                      <a:pt x="6551456" y="79784"/>
                    </a:lnTo>
                    <a:lnTo>
                      <a:pt x="6587416" y="106676"/>
                    </a:lnTo>
                    <a:lnTo>
                      <a:pt x="6620589" y="136826"/>
                    </a:lnTo>
                    <a:lnTo>
                      <a:pt x="6650739" y="169999"/>
                    </a:lnTo>
                    <a:lnTo>
                      <a:pt x="6677631" y="205959"/>
                    </a:lnTo>
                    <a:lnTo>
                      <a:pt x="6701031" y="244472"/>
                    </a:lnTo>
                    <a:lnTo>
                      <a:pt x="6720703" y="285303"/>
                    </a:lnTo>
                    <a:lnTo>
                      <a:pt x="6736412" y="328217"/>
                    </a:lnTo>
                    <a:lnTo>
                      <a:pt x="6747924" y="372978"/>
                    </a:lnTo>
                    <a:lnTo>
                      <a:pt x="6755003" y="419353"/>
                    </a:lnTo>
                    <a:lnTo>
                      <a:pt x="6757416" y="467106"/>
                    </a:lnTo>
                    <a:lnTo>
                      <a:pt x="6755003" y="514858"/>
                    </a:lnTo>
                    <a:lnTo>
                      <a:pt x="6747924" y="561233"/>
                    </a:lnTo>
                    <a:lnTo>
                      <a:pt x="6736412" y="605994"/>
                    </a:lnTo>
                    <a:lnTo>
                      <a:pt x="6720703" y="648908"/>
                    </a:lnTo>
                    <a:lnTo>
                      <a:pt x="6701031" y="689739"/>
                    </a:lnTo>
                    <a:lnTo>
                      <a:pt x="6677631" y="728252"/>
                    </a:lnTo>
                    <a:lnTo>
                      <a:pt x="6650739" y="764212"/>
                    </a:lnTo>
                    <a:lnTo>
                      <a:pt x="6620589" y="797385"/>
                    </a:lnTo>
                    <a:lnTo>
                      <a:pt x="6587416" y="827535"/>
                    </a:lnTo>
                    <a:lnTo>
                      <a:pt x="6551456" y="854427"/>
                    </a:lnTo>
                    <a:lnTo>
                      <a:pt x="6512943" y="877827"/>
                    </a:lnTo>
                    <a:lnTo>
                      <a:pt x="6472112" y="897499"/>
                    </a:lnTo>
                    <a:lnTo>
                      <a:pt x="6429198" y="913208"/>
                    </a:lnTo>
                    <a:lnTo>
                      <a:pt x="6384437" y="924720"/>
                    </a:lnTo>
                    <a:lnTo>
                      <a:pt x="6338062" y="931799"/>
                    </a:lnTo>
                    <a:lnTo>
                      <a:pt x="6290309" y="934212"/>
                    </a:lnTo>
                    <a:lnTo>
                      <a:pt x="467106" y="934212"/>
                    </a:lnTo>
                    <a:lnTo>
                      <a:pt x="419353" y="931799"/>
                    </a:lnTo>
                    <a:lnTo>
                      <a:pt x="372978" y="924720"/>
                    </a:lnTo>
                    <a:lnTo>
                      <a:pt x="328217" y="913208"/>
                    </a:lnTo>
                    <a:lnTo>
                      <a:pt x="285303" y="897499"/>
                    </a:lnTo>
                    <a:lnTo>
                      <a:pt x="244472" y="877827"/>
                    </a:lnTo>
                    <a:lnTo>
                      <a:pt x="205959" y="854427"/>
                    </a:lnTo>
                    <a:lnTo>
                      <a:pt x="169999" y="827535"/>
                    </a:lnTo>
                    <a:lnTo>
                      <a:pt x="136826" y="797385"/>
                    </a:lnTo>
                    <a:lnTo>
                      <a:pt x="106676" y="764212"/>
                    </a:lnTo>
                    <a:lnTo>
                      <a:pt x="79784" y="728252"/>
                    </a:lnTo>
                    <a:lnTo>
                      <a:pt x="56384" y="689739"/>
                    </a:lnTo>
                    <a:lnTo>
                      <a:pt x="36712" y="648908"/>
                    </a:lnTo>
                    <a:lnTo>
                      <a:pt x="21003" y="605994"/>
                    </a:lnTo>
                    <a:lnTo>
                      <a:pt x="9491" y="561233"/>
                    </a:lnTo>
                    <a:lnTo>
                      <a:pt x="2412" y="514858"/>
                    </a:lnTo>
                    <a:lnTo>
                      <a:pt x="0" y="467106"/>
                    </a:lnTo>
                    <a:close/>
                  </a:path>
                </a:pathLst>
              </a:custGeom>
              <a:ln w="28574">
                <a:solidFill>
                  <a:srgbClr val="C0C0C0"/>
                </a:solidFill>
              </a:ln>
            </p:spPr>
            <p:txBody>
              <a:bodyPr wrap="square" lIns="0" tIns="0" rIns="0" bIns="0" rtlCol="0"/>
              <a:lstStyle/>
              <a:p>
                <a:endParaRPr/>
              </a:p>
            </p:txBody>
          </p:sp>
          <p:sp>
            <p:nvSpPr>
              <p:cNvPr id="18" name="object 18"/>
              <p:cNvSpPr/>
              <p:nvPr/>
            </p:nvSpPr>
            <p:spPr>
              <a:xfrm>
                <a:off x="1661160" y="4233672"/>
                <a:ext cx="550163" cy="502919"/>
              </a:xfrm>
              <a:prstGeom prst="rect">
                <a:avLst/>
              </a:prstGeom>
              <a:blipFill>
                <a:blip r:embed="rId5" cstate="print"/>
                <a:stretch>
                  <a:fillRect/>
                </a:stretch>
              </a:blipFill>
            </p:spPr>
            <p:txBody>
              <a:bodyPr wrap="square" lIns="0" tIns="0" rIns="0" bIns="0" rtlCol="0"/>
              <a:lstStyle/>
              <a:p>
                <a:endParaRPr/>
              </a:p>
            </p:txBody>
          </p:sp>
        </p:grpSp>
        <p:sp>
          <p:nvSpPr>
            <p:cNvPr id="19" name="object 19"/>
            <p:cNvSpPr txBox="1"/>
            <p:nvPr/>
          </p:nvSpPr>
          <p:spPr>
            <a:xfrm>
              <a:off x="2387853" y="3836420"/>
              <a:ext cx="6023610" cy="981231"/>
            </a:xfrm>
            <a:prstGeom prst="rect">
              <a:avLst/>
            </a:prstGeom>
          </p:spPr>
          <p:txBody>
            <a:bodyPr vert="horz" wrap="square" lIns="0" tIns="17780" rIns="0" bIns="0" rtlCol="0">
              <a:spAutoFit/>
            </a:bodyPr>
            <a:lstStyle/>
            <a:p>
              <a:pPr indent="269875" algn="just">
                <a:lnSpc>
                  <a:spcPts val="1900"/>
                </a:lnSpc>
                <a:spcBef>
                  <a:spcPts val="600"/>
                </a:spcBef>
                <a:spcAft>
                  <a:spcPts val="600"/>
                </a:spcAft>
              </a:pPr>
              <a:r>
                <a:rPr lang="en-US"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5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Trình</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bày</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các</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phương</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pháp</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tổ</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chức</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tập</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luyện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cơ</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bản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như</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Luyện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tập</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cá</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nhân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Luyện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tập</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theo</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cặp</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Luyện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tập</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nhóm</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Sau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đó</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là</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trò</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chơi</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vận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động</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nhằm</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bổ</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trợ</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dẫn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dắt</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của</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phần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nội</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dung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kiến</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thức</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mới</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trong</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bài</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5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dạy</a:t>
              </a:r>
              <a:r>
                <a:rPr lang="en-US" sz="15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7" name="Group 36">
            <a:extLst>
              <a:ext uri="{FF2B5EF4-FFF2-40B4-BE49-F238E27FC236}">
                <a16:creationId xmlns="" xmlns:a16="http://schemas.microsoft.com/office/drawing/2014/main" id="{047426DB-B644-686F-FF51-67AB266EEF99}"/>
              </a:ext>
            </a:extLst>
          </p:cNvPr>
          <p:cNvGrpSpPr/>
          <p:nvPr/>
        </p:nvGrpSpPr>
        <p:grpSpPr>
          <a:xfrm>
            <a:off x="1466582" y="2540616"/>
            <a:ext cx="7245350" cy="1059180"/>
            <a:chOff x="1466582" y="2540616"/>
            <a:chExt cx="7245350" cy="1059180"/>
          </a:xfrm>
        </p:grpSpPr>
        <p:grpSp>
          <p:nvGrpSpPr>
            <p:cNvPr id="20" name="object 20"/>
            <p:cNvGrpSpPr/>
            <p:nvPr/>
          </p:nvGrpSpPr>
          <p:grpSpPr>
            <a:xfrm>
              <a:off x="1466582" y="2540616"/>
              <a:ext cx="7245350" cy="1059180"/>
              <a:chOff x="1677923" y="2920174"/>
              <a:chExt cx="7245350" cy="1059180"/>
            </a:xfrm>
          </p:grpSpPr>
          <p:sp>
            <p:nvSpPr>
              <p:cNvPr id="21" name="object 21"/>
              <p:cNvSpPr/>
              <p:nvPr/>
            </p:nvSpPr>
            <p:spPr>
              <a:xfrm>
                <a:off x="2161793" y="2934461"/>
                <a:ext cx="6746875" cy="1030605"/>
              </a:xfrm>
              <a:custGeom>
                <a:avLst/>
                <a:gdLst/>
                <a:ahLst/>
                <a:cxnLst/>
                <a:rect l="l" t="t" r="r" b="b"/>
                <a:pathLst>
                  <a:path w="6746875" h="1030604">
                    <a:moveTo>
                      <a:pt x="6231635" y="0"/>
                    </a:moveTo>
                    <a:lnTo>
                      <a:pt x="515112" y="0"/>
                    </a:lnTo>
                    <a:lnTo>
                      <a:pt x="468227" y="2105"/>
                    </a:lnTo>
                    <a:lnTo>
                      <a:pt x="422522" y="8299"/>
                    </a:lnTo>
                    <a:lnTo>
                      <a:pt x="378177" y="18400"/>
                    </a:lnTo>
                    <a:lnTo>
                      <a:pt x="335376" y="32227"/>
                    </a:lnTo>
                    <a:lnTo>
                      <a:pt x="294299" y="49597"/>
                    </a:lnTo>
                    <a:lnTo>
                      <a:pt x="255128" y="70329"/>
                    </a:lnTo>
                    <a:lnTo>
                      <a:pt x="218046" y="94241"/>
                    </a:lnTo>
                    <a:lnTo>
                      <a:pt x="183235" y="121150"/>
                    </a:lnTo>
                    <a:lnTo>
                      <a:pt x="150875" y="150876"/>
                    </a:lnTo>
                    <a:lnTo>
                      <a:pt x="121150" y="183235"/>
                    </a:lnTo>
                    <a:lnTo>
                      <a:pt x="94241" y="218046"/>
                    </a:lnTo>
                    <a:lnTo>
                      <a:pt x="70329" y="255128"/>
                    </a:lnTo>
                    <a:lnTo>
                      <a:pt x="49597" y="294299"/>
                    </a:lnTo>
                    <a:lnTo>
                      <a:pt x="32227" y="335376"/>
                    </a:lnTo>
                    <a:lnTo>
                      <a:pt x="18400" y="378177"/>
                    </a:lnTo>
                    <a:lnTo>
                      <a:pt x="8299" y="422522"/>
                    </a:lnTo>
                    <a:lnTo>
                      <a:pt x="2105" y="468227"/>
                    </a:lnTo>
                    <a:lnTo>
                      <a:pt x="0" y="515112"/>
                    </a:lnTo>
                    <a:lnTo>
                      <a:pt x="2105" y="561996"/>
                    </a:lnTo>
                    <a:lnTo>
                      <a:pt x="8299" y="607701"/>
                    </a:lnTo>
                    <a:lnTo>
                      <a:pt x="18400" y="652046"/>
                    </a:lnTo>
                    <a:lnTo>
                      <a:pt x="32227" y="694847"/>
                    </a:lnTo>
                    <a:lnTo>
                      <a:pt x="49597" y="735924"/>
                    </a:lnTo>
                    <a:lnTo>
                      <a:pt x="70329" y="775095"/>
                    </a:lnTo>
                    <a:lnTo>
                      <a:pt x="94241" y="812177"/>
                    </a:lnTo>
                    <a:lnTo>
                      <a:pt x="121150" y="846988"/>
                    </a:lnTo>
                    <a:lnTo>
                      <a:pt x="150875" y="879348"/>
                    </a:lnTo>
                    <a:lnTo>
                      <a:pt x="183235" y="909073"/>
                    </a:lnTo>
                    <a:lnTo>
                      <a:pt x="218046" y="935982"/>
                    </a:lnTo>
                    <a:lnTo>
                      <a:pt x="255128" y="959894"/>
                    </a:lnTo>
                    <a:lnTo>
                      <a:pt x="294299" y="980626"/>
                    </a:lnTo>
                    <a:lnTo>
                      <a:pt x="335376" y="997996"/>
                    </a:lnTo>
                    <a:lnTo>
                      <a:pt x="378177" y="1011823"/>
                    </a:lnTo>
                    <a:lnTo>
                      <a:pt x="422522" y="1021924"/>
                    </a:lnTo>
                    <a:lnTo>
                      <a:pt x="468227" y="1028118"/>
                    </a:lnTo>
                    <a:lnTo>
                      <a:pt x="515112" y="1030224"/>
                    </a:lnTo>
                    <a:lnTo>
                      <a:pt x="6231635" y="1030224"/>
                    </a:lnTo>
                    <a:lnTo>
                      <a:pt x="6278520" y="1028118"/>
                    </a:lnTo>
                    <a:lnTo>
                      <a:pt x="6324225" y="1021924"/>
                    </a:lnTo>
                    <a:lnTo>
                      <a:pt x="6368570" y="1011823"/>
                    </a:lnTo>
                    <a:lnTo>
                      <a:pt x="6411371" y="997996"/>
                    </a:lnTo>
                    <a:lnTo>
                      <a:pt x="6452448" y="980626"/>
                    </a:lnTo>
                    <a:lnTo>
                      <a:pt x="6491619" y="959894"/>
                    </a:lnTo>
                    <a:lnTo>
                      <a:pt x="6528701" y="935982"/>
                    </a:lnTo>
                    <a:lnTo>
                      <a:pt x="6563512" y="909073"/>
                    </a:lnTo>
                    <a:lnTo>
                      <a:pt x="6595871" y="879348"/>
                    </a:lnTo>
                    <a:lnTo>
                      <a:pt x="6625597" y="846988"/>
                    </a:lnTo>
                    <a:lnTo>
                      <a:pt x="6652506" y="812177"/>
                    </a:lnTo>
                    <a:lnTo>
                      <a:pt x="6676418" y="775095"/>
                    </a:lnTo>
                    <a:lnTo>
                      <a:pt x="6697150" y="735924"/>
                    </a:lnTo>
                    <a:lnTo>
                      <a:pt x="6714520" y="694847"/>
                    </a:lnTo>
                    <a:lnTo>
                      <a:pt x="6728347" y="652046"/>
                    </a:lnTo>
                    <a:lnTo>
                      <a:pt x="6738448" y="607701"/>
                    </a:lnTo>
                    <a:lnTo>
                      <a:pt x="6744642" y="561996"/>
                    </a:lnTo>
                    <a:lnTo>
                      <a:pt x="6746748" y="515112"/>
                    </a:lnTo>
                    <a:lnTo>
                      <a:pt x="6744642" y="468227"/>
                    </a:lnTo>
                    <a:lnTo>
                      <a:pt x="6738448" y="422522"/>
                    </a:lnTo>
                    <a:lnTo>
                      <a:pt x="6728347" y="378177"/>
                    </a:lnTo>
                    <a:lnTo>
                      <a:pt x="6714520" y="335376"/>
                    </a:lnTo>
                    <a:lnTo>
                      <a:pt x="6697150" y="294299"/>
                    </a:lnTo>
                    <a:lnTo>
                      <a:pt x="6676418" y="255128"/>
                    </a:lnTo>
                    <a:lnTo>
                      <a:pt x="6652506" y="218046"/>
                    </a:lnTo>
                    <a:lnTo>
                      <a:pt x="6625597" y="183235"/>
                    </a:lnTo>
                    <a:lnTo>
                      <a:pt x="6595872" y="150876"/>
                    </a:lnTo>
                    <a:lnTo>
                      <a:pt x="6563512" y="121150"/>
                    </a:lnTo>
                    <a:lnTo>
                      <a:pt x="6528701" y="94241"/>
                    </a:lnTo>
                    <a:lnTo>
                      <a:pt x="6491619" y="70329"/>
                    </a:lnTo>
                    <a:lnTo>
                      <a:pt x="6452448" y="49597"/>
                    </a:lnTo>
                    <a:lnTo>
                      <a:pt x="6411371" y="32227"/>
                    </a:lnTo>
                    <a:lnTo>
                      <a:pt x="6368570" y="18400"/>
                    </a:lnTo>
                    <a:lnTo>
                      <a:pt x="6324225" y="8299"/>
                    </a:lnTo>
                    <a:lnTo>
                      <a:pt x="6278520" y="2105"/>
                    </a:lnTo>
                    <a:lnTo>
                      <a:pt x="6231635" y="0"/>
                    </a:lnTo>
                    <a:close/>
                  </a:path>
                </a:pathLst>
              </a:custGeom>
              <a:solidFill>
                <a:srgbClr val="006FC0"/>
              </a:solidFill>
            </p:spPr>
            <p:txBody>
              <a:bodyPr wrap="square" lIns="0" tIns="0" rIns="0" bIns="0" rtlCol="0"/>
              <a:lstStyle/>
              <a:p>
                <a:endParaRPr/>
              </a:p>
            </p:txBody>
          </p:sp>
          <p:sp>
            <p:nvSpPr>
              <p:cNvPr id="22" name="object 22"/>
              <p:cNvSpPr/>
              <p:nvPr/>
            </p:nvSpPr>
            <p:spPr>
              <a:xfrm>
                <a:off x="2161793" y="2934461"/>
                <a:ext cx="6746875" cy="1030605"/>
              </a:xfrm>
              <a:custGeom>
                <a:avLst/>
                <a:gdLst/>
                <a:ahLst/>
                <a:cxnLst/>
                <a:rect l="l" t="t" r="r" b="b"/>
                <a:pathLst>
                  <a:path w="6746875" h="1030604">
                    <a:moveTo>
                      <a:pt x="0" y="515112"/>
                    </a:moveTo>
                    <a:lnTo>
                      <a:pt x="2105" y="468227"/>
                    </a:lnTo>
                    <a:lnTo>
                      <a:pt x="8299" y="422522"/>
                    </a:lnTo>
                    <a:lnTo>
                      <a:pt x="18400" y="378177"/>
                    </a:lnTo>
                    <a:lnTo>
                      <a:pt x="32227" y="335376"/>
                    </a:lnTo>
                    <a:lnTo>
                      <a:pt x="49597" y="294299"/>
                    </a:lnTo>
                    <a:lnTo>
                      <a:pt x="70329" y="255128"/>
                    </a:lnTo>
                    <a:lnTo>
                      <a:pt x="94241" y="218046"/>
                    </a:lnTo>
                    <a:lnTo>
                      <a:pt x="121150" y="183235"/>
                    </a:lnTo>
                    <a:lnTo>
                      <a:pt x="150875" y="150875"/>
                    </a:lnTo>
                    <a:lnTo>
                      <a:pt x="183235" y="121150"/>
                    </a:lnTo>
                    <a:lnTo>
                      <a:pt x="218046" y="94241"/>
                    </a:lnTo>
                    <a:lnTo>
                      <a:pt x="255128" y="70329"/>
                    </a:lnTo>
                    <a:lnTo>
                      <a:pt x="294299" y="49597"/>
                    </a:lnTo>
                    <a:lnTo>
                      <a:pt x="335376" y="32227"/>
                    </a:lnTo>
                    <a:lnTo>
                      <a:pt x="378177" y="18400"/>
                    </a:lnTo>
                    <a:lnTo>
                      <a:pt x="422522" y="8299"/>
                    </a:lnTo>
                    <a:lnTo>
                      <a:pt x="468227" y="2105"/>
                    </a:lnTo>
                    <a:lnTo>
                      <a:pt x="515112" y="0"/>
                    </a:lnTo>
                    <a:lnTo>
                      <a:pt x="6231635" y="0"/>
                    </a:lnTo>
                    <a:lnTo>
                      <a:pt x="6278520" y="2105"/>
                    </a:lnTo>
                    <a:lnTo>
                      <a:pt x="6324225" y="8299"/>
                    </a:lnTo>
                    <a:lnTo>
                      <a:pt x="6368570" y="18400"/>
                    </a:lnTo>
                    <a:lnTo>
                      <a:pt x="6411371" y="32227"/>
                    </a:lnTo>
                    <a:lnTo>
                      <a:pt x="6452448" y="49597"/>
                    </a:lnTo>
                    <a:lnTo>
                      <a:pt x="6491619" y="70329"/>
                    </a:lnTo>
                    <a:lnTo>
                      <a:pt x="6528701" y="94241"/>
                    </a:lnTo>
                    <a:lnTo>
                      <a:pt x="6563512" y="121150"/>
                    </a:lnTo>
                    <a:lnTo>
                      <a:pt x="6595872" y="150876"/>
                    </a:lnTo>
                    <a:lnTo>
                      <a:pt x="6625597" y="183235"/>
                    </a:lnTo>
                    <a:lnTo>
                      <a:pt x="6652506" y="218046"/>
                    </a:lnTo>
                    <a:lnTo>
                      <a:pt x="6676418" y="255128"/>
                    </a:lnTo>
                    <a:lnTo>
                      <a:pt x="6697150" y="294299"/>
                    </a:lnTo>
                    <a:lnTo>
                      <a:pt x="6714520" y="335376"/>
                    </a:lnTo>
                    <a:lnTo>
                      <a:pt x="6728347" y="378177"/>
                    </a:lnTo>
                    <a:lnTo>
                      <a:pt x="6738448" y="422522"/>
                    </a:lnTo>
                    <a:lnTo>
                      <a:pt x="6744642" y="468227"/>
                    </a:lnTo>
                    <a:lnTo>
                      <a:pt x="6746748" y="515112"/>
                    </a:lnTo>
                    <a:lnTo>
                      <a:pt x="6744642" y="561996"/>
                    </a:lnTo>
                    <a:lnTo>
                      <a:pt x="6738448" y="607701"/>
                    </a:lnTo>
                    <a:lnTo>
                      <a:pt x="6728347" y="652046"/>
                    </a:lnTo>
                    <a:lnTo>
                      <a:pt x="6714520" y="694847"/>
                    </a:lnTo>
                    <a:lnTo>
                      <a:pt x="6697150" y="735924"/>
                    </a:lnTo>
                    <a:lnTo>
                      <a:pt x="6676418" y="775095"/>
                    </a:lnTo>
                    <a:lnTo>
                      <a:pt x="6652506" y="812177"/>
                    </a:lnTo>
                    <a:lnTo>
                      <a:pt x="6625597" y="846988"/>
                    </a:lnTo>
                    <a:lnTo>
                      <a:pt x="6595871" y="879348"/>
                    </a:lnTo>
                    <a:lnTo>
                      <a:pt x="6563512" y="909073"/>
                    </a:lnTo>
                    <a:lnTo>
                      <a:pt x="6528701" y="935982"/>
                    </a:lnTo>
                    <a:lnTo>
                      <a:pt x="6491619" y="959894"/>
                    </a:lnTo>
                    <a:lnTo>
                      <a:pt x="6452448" y="980626"/>
                    </a:lnTo>
                    <a:lnTo>
                      <a:pt x="6411371" y="997996"/>
                    </a:lnTo>
                    <a:lnTo>
                      <a:pt x="6368570" y="1011823"/>
                    </a:lnTo>
                    <a:lnTo>
                      <a:pt x="6324225" y="1021924"/>
                    </a:lnTo>
                    <a:lnTo>
                      <a:pt x="6278520" y="1028118"/>
                    </a:lnTo>
                    <a:lnTo>
                      <a:pt x="6231635" y="1030224"/>
                    </a:lnTo>
                    <a:lnTo>
                      <a:pt x="515112" y="1030224"/>
                    </a:lnTo>
                    <a:lnTo>
                      <a:pt x="468227" y="1028118"/>
                    </a:lnTo>
                    <a:lnTo>
                      <a:pt x="422522" y="1021924"/>
                    </a:lnTo>
                    <a:lnTo>
                      <a:pt x="378177" y="1011823"/>
                    </a:lnTo>
                    <a:lnTo>
                      <a:pt x="335376" y="997996"/>
                    </a:lnTo>
                    <a:lnTo>
                      <a:pt x="294299" y="980626"/>
                    </a:lnTo>
                    <a:lnTo>
                      <a:pt x="255128" y="959894"/>
                    </a:lnTo>
                    <a:lnTo>
                      <a:pt x="218046" y="935982"/>
                    </a:lnTo>
                    <a:lnTo>
                      <a:pt x="183235" y="909073"/>
                    </a:lnTo>
                    <a:lnTo>
                      <a:pt x="150875" y="879348"/>
                    </a:lnTo>
                    <a:lnTo>
                      <a:pt x="121150" y="846988"/>
                    </a:lnTo>
                    <a:lnTo>
                      <a:pt x="94241" y="812177"/>
                    </a:lnTo>
                    <a:lnTo>
                      <a:pt x="70329" y="775095"/>
                    </a:lnTo>
                    <a:lnTo>
                      <a:pt x="49597" y="735924"/>
                    </a:lnTo>
                    <a:lnTo>
                      <a:pt x="32227" y="694847"/>
                    </a:lnTo>
                    <a:lnTo>
                      <a:pt x="18400" y="652046"/>
                    </a:lnTo>
                    <a:lnTo>
                      <a:pt x="8299" y="607701"/>
                    </a:lnTo>
                    <a:lnTo>
                      <a:pt x="2105" y="561996"/>
                    </a:lnTo>
                    <a:lnTo>
                      <a:pt x="0" y="515112"/>
                    </a:lnTo>
                    <a:close/>
                  </a:path>
                </a:pathLst>
              </a:custGeom>
              <a:ln w="28575">
                <a:solidFill>
                  <a:srgbClr val="C0C0C0"/>
                </a:solidFill>
              </a:ln>
            </p:spPr>
            <p:txBody>
              <a:bodyPr wrap="square" lIns="0" tIns="0" rIns="0" bIns="0" rtlCol="0"/>
              <a:lstStyle/>
              <a:p>
                <a:endParaRPr/>
              </a:p>
            </p:txBody>
          </p:sp>
          <p:sp>
            <p:nvSpPr>
              <p:cNvPr id="23" name="object 23"/>
              <p:cNvSpPr/>
              <p:nvPr/>
            </p:nvSpPr>
            <p:spPr>
              <a:xfrm>
                <a:off x="1677923" y="3192779"/>
                <a:ext cx="551688" cy="504444"/>
              </a:xfrm>
              <a:prstGeom prst="rect">
                <a:avLst/>
              </a:prstGeom>
              <a:blipFill>
                <a:blip r:embed="rId6" cstate="print"/>
                <a:stretch>
                  <a:fillRect/>
                </a:stretch>
              </a:blipFill>
            </p:spPr>
            <p:txBody>
              <a:bodyPr wrap="square" lIns="0" tIns="0" rIns="0" bIns="0" rtlCol="0"/>
              <a:lstStyle/>
              <a:p>
                <a:endParaRPr/>
              </a:p>
            </p:txBody>
          </p:sp>
        </p:grpSp>
        <p:sp>
          <p:nvSpPr>
            <p:cNvPr id="24" name="object 24"/>
            <p:cNvSpPr txBox="1"/>
            <p:nvPr/>
          </p:nvSpPr>
          <p:spPr>
            <a:xfrm>
              <a:off x="2208402" y="2658265"/>
              <a:ext cx="6277332" cy="877676"/>
            </a:xfrm>
            <a:prstGeom prst="rect">
              <a:avLst/>
            </a:prstGeom>
          </p:spPr>
          <p:txBody>
            <a:bodyPr vert="horz" wrap="square" lIns="0" tIns="17145" rIns="0" bIns="0" rtlCol="0">
              <a:spAutoFit/>
            </a:bodyPr>
            <a:lstStyle/>
            <a:p>
              <a:pPr marL="12700" marR="5080" indent="457200" algn="just">
                <a:lnSpc>
                  <a:spcPct val="119600"/>
                </a:lnSpc>
                <a:spcBef>
                  <a:spcPts val="135"/>
                </a:spcBef>
              </a:pPr>
              <a:r>
                <a:rPr lang="en-US" sz="1600" b="1" spc="-5" dirty="0">
                  <a:solidFill>
                    <a:schemeClr val="bg1"/>
                  </a:solidFill>
                  <a:latin typeface="Arial"/>
                  <a:cs typeface="Arial"/>
                </a:rPr>
                <a:t>3. </a:t>
              </a:r>
              <a:r>
                <a:rPr lang="en-US" sz="1600" dirty="0" err="1">
                  <a:solidFill>
                    <a:schemeClr val="bg1"/>
                  </a:solidFill>
                  <a:effectLst/>
                  <a:latin typeface="Times New Roman" panose="02020603050405020304" pitchFamily="18" charset="0"/>
                  <a:ea typeface="Times New Roman" panose="02020603050405020304" pitchFamily="18" charset="0"/>
                </a:rPr>
                <a:t>Hoạt</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động</a:t>
              </a:r>
              <a:r>
                <a:rPr lang="en-US" sz="1600" dirty="0">
                  <a:solidFill>
                    <a:schemeClr val="bg1"/>
                  </a:solidFill>
                  <a:effectLst/>
                  <a:latin typeface="Times New Roman" panose="02020603050405020304" pitchFamily="18" charset="0"/>
                  <a:ea typeface="Times New Roman" panose="02020603050405020304" pitchFamily="18" charset="0"/>
                </a:rPr>
                <a:t> </a:t>
              </a:r>
              <a:r>
                <a:rPr lang="vi-VN" sz="1600" i="1" dirty="0">
                  <a:solidFill>
                    <a:schemeClr val="bg1"/>
                  </a:solidFill>
                  <a:effectLst/>
                  <a:latin typeface="Times New Roman" panose="02020603050405020304" pitchFamily="18" charset="0"/>
                  <a:ea typeface="Times New Roman" panose="02020603050405020304" pitchFamily="18" charset="0"/>
                </a:rPr>
                <a:t>Kiến thức mới</a:t>
              </a:r>
              <a:r>
                <a:rPr lang="en-US" sz="1600" i="1"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DengXian" panose="02010600030101010101" pitchFamily="2" charset="-122"/>
                </a:rPr>
                <a:t>Giới</a:t>
              </a:r>
              <a:r>
                <a:rPr lang="en-US" sz="1600" dirty="0">
                  <a:solidFill>
                    <a:schemeClr val="bg1"/>
                  </a:solidFill>
                  <a:effectLst/>
                  <a:latin typeface="Times New Roman" panose="02020603050405020304" pitchFamily="18" charset="0"/>
                  <a:ea typeface="DengXian" panose="02010600030101010101" pitchFamily="2" charset="-122"/>
                </a:rPr>
                <a:t> </a:t>
              </a:r>
              <a:r>
                <a:rPr lang="en-US" sz="1600" dirty="0" err="1">
                  <a:solidFill>
                    <a:schemeClr val="bg1"/>
                  </a:solidFill>
                  <a:effectLst/>
                  <a:latin typeface="Times New Roman" panose="02020603050405020304" pitchFamily="18" charset="0"/>
                  <a:ea typeface="DengXian" panose="02010600030101010101" pitchFamily="2" charset="-122"/>
                </a:rPr>
                <a:t>thiệu</a:t>
              </a:r>
              <a:r>
                <a:rPr lang="en-US" sz="1600" dirty="0">
                  <a:solidFill>
                    <a:schemeClr val="bg1"/>
                  </a:solidFill>
                  <a:effectLst/>
                  <a:latin typeface="Times New Roman" panose="02020603050405020304" pitchFamily="18" charset="0"/>
                  <a:ea typeface="DengXian" panose="02010600030101010101" pitchFamily="2" charset="-122"/>
                </a:rPr>
                <a:t> </a:t>
              </a:r>
              <a:r>
                <a:rPr lang="en-US" sz="1600" dirty="0" err="1">
                  <a:solidFill>
                    <a:schemeClr val="bg1"/>
                  </a:solidFill>
                  <a:effectLst/>
                  <a:latin typeface="Times New Roman" panose="02020603050405020304" pitchFamily="18" charset="0"/>
                  <a:ea typeface="DengXian" panose="02010600030101010101" pitchFamily="2" charset="-122"/>
                </a:rPr>
                <a:t>các</a:t>
              </a:r>
              <a:r>
                <a:rPr lang="en-US" sz="1600" dirty="0">
                  <a:solidFill>
                    <a:schemeClr val="bg1"/>
                  </a:solidFill>
                  <a:effectLst/>
                  <a:latin typeface="Times New Roman" panose="02020603050405020304" pitchFamily="18" charset="0"/>
                  <a:ea typeface="DengXian" panose="02010600030101010101" pitchFamily="2" charset="-122"/>
                </a:rPr>
                <a:t> </a:t>
              </a:r>
              <a:r>
                <a:rPr lang="en-US" sz="1600" dirty="0" err="1">
                  <a:solidFill>
                    <a:schemeClr val="bg1"/>
                  </a:solidFill>
                  <a:effectLst/>
                  <a:latin typeface="Times New Roman" panose="02020603050405020304" pitchFamily="18" charset="0"/>
                  <a:ea typeface="DengXian" panose="02010600030101010101" pitchFamily="2" charset="-122"/>
                </a:rPr>
                <a:t>nội</a:t>
              </a:r>
              <a:r>
                <a:rPr lang="en-US" sz="1600" dirty="0">
                  <a:solidFill>
                    <a:schemeClr val="bg1"/>
                  </a:solidFill>
                  <a:effectLst/>
                  <a:latin typeface="Times New Roman" panose="02020603050405020304" pitchFamily="18" charset="0"/>
                  <a:ea typeface="DengXian" panose="02010600030101010101" pitchFamily="2" charset="-122"/>
                </a:rPr>
                <a:t> dung </a:t>
              </a:r>
              <a:r>
                <a:rPr lang="en-US" sz="1600" dirty="0" err="1">
                  <a:solidFill>
                    <a:schemeClr val="bg1"/>
                  </a:solidFill>
                  <a:effectLst/>
                  <a:latin typeface="Times New Roman" panose="02020603050405020304" pitchFamily="18" charset="0"/>
                  <a:ea typeface="DengXian" panose="02010600030101010101" pitchFamily="2" charset="-122"/>
                </a:rPr>
                <a:t>kĩ</a:t>
              </a:r>
              <a:r>
                <a:rPr lang="en-US" sz="1600" dirty="0">
                  <a:solidFill>
                    <a:schemeClr val="bg1"/>
                  </a:solidFill>
                  <a:effectLst/>
                  <a:latin typeface="Times New Roman" panose="02020603050405020304" pitchFamily="18" charset="0"/>
                  <a:ea typeface="DengXian" panose="02010600030101010101" pitchFamily="2" charset="-122"/>
                </a:rPr>
                <a:t> </a:t>
              </a:r>
              <a:r>
                <a:rPr lang="en-US" sz="1600" dirty="0" err="1">
                  <a:solidFill>
                    <a:schemeClr val="bg1"/>
                  </a:solidFill>
                  <a:effectLst/>
                  <a:latin typeface="Times New Roman" panose="02020603050405020304" pitchFamily="18" charset="0"/>
                  <a:ea typeface="DengXian" panose="02010600030101010101" pitchFamily="2" charset="-122"/>
                </a:rPr>
                <a:t>thuật</a:t>
              </a:r>
              <a:r>
                <a:rPr lang="en-US" sz="1600" dirty="0">
                  <a:solidFill>
                    <a:schemeClr val="bg1"/>
                  </a:solidFill>
                  <a:effectLst/>
                  <a:latin typeface="Times New Roman" panose="02020603050405020304" pitchFamily="18" charset="0"/>
                  <a:ea typeface="DengXian" panose="02010600030101010101" pitchFamily="2" charset="-122"/>
                </a:rPr>
                <a:t>, </a:t>
              </a:r>
              <a:r>
                <a:rPr lang="en-US" sz="1600" dirty="0" err="1">
                  <a:solidFill>
                    <a:schemeClr val="bg1"/>
                  </a:solidFill>
                  <a:effectLst/>
                  <a:latin typeface="Times New Roman" panose="02020603050405020304" pitchFamily="18" charset="0"/>
                  <a:ea typeface="DengXian" panose="02010600030101010101" pitchFamily="2" charset="-122"/>
                </a:rPr>
                <a:t>động</a:t>
              </a:r>
              <a:r>
                <a:rPr lang="en-US" sz="1600" dirty="0">
                  <a:solidFill>
                    <a:schemeClr val="bg1"/>
                  </a:solidFill>
                  <a:effectLst/>
                  <a:latin typeface="Times New Roman" panose="02020603050405020304" pitchFamily="18" charset="0"/>
                  <a:ea typeface="DengXian" panose="02010600030101010101" pitchFamily="2" charset="-122"/>
                </a:rPr>
                <a:t> </a:t>
              </a:r>
              <a:r>
                <a:rPr lang="en-US" sz="1600" dirty="0" err="1">
                  <a:solidFill>
                    <a:schemeClr val="bg1"/>
                  </a:solidFill>
                  <a:effectLst/>
                  <a:latin typeface="Times New Roman" panose="02020603050405020304" pitchFamily="18" charset="0"/>
                  <a:ea typeface="DengXian" panose="02010600030101010101" pitchFamily="2" charset="-122"/>
                </a:rPr>
                <a:t>tác</a:t>
              </a:r>
              <a:r>
                <a:rPr lang="en-US" sz="1600" dirty="0">
                  <a:solidFill>
                    <a:schemeClr val="bg1"/>
                  </a:solidFill>
                  <a:effectLst/>
                  <a:latin typeface="Times New Roman" panose="02020603050405020304" pitchFamily="18" charset="0"/>
                  <a:ea typeface="DengXian" panose="02010600030101010101" pitchFamily="2" charset="-122"/>
                </a:rPr>
                <a:t> </a:t>
              </a:r>
              <a:r>
                <a:rPr lang="en-US" sz="1600" dirty="0" err="1">
                  <a:solidFill>
                    <a:schemeClr val="bg1"/>
                  </a:solidFill>
                  <a:effectLst/>
                  <a:latin typeface="Times New Roman" panose="02020603050405020304" pitchFamily="18" charset="0"/>
                  <a:ea typeface="DengXian" panose="02010600030101010101" pitchFamily="2" charset="-122"/>
                </a:rPr>
                <a:t>mới</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nhằm</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mô</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tả</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hoạt</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động</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dưới</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kênh</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chữ</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và</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kênh</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hình</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để</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học</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sinh</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làm</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quen</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và</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thực</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hiện</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động</a:t>
              </a:r>
              <a:r>
                <a:rPr lang="en-US" sz="1600" dirty="0">
                  <a:solidFill>
                    <a:schemeClr val="bg1"/>
                  </a:solidFill>
                  <a:effectLst/>
                  <a:latin typeface="Times New Roman" panose="02020603050405020304" pitchFamily="18" charset="0"/>
                  <a:ea typeface="Calibri" panose="020F0502020204030204" pitchFamily="34" charset="0"/>
                </a:rPr>
                <a:t> </a:t>
              </a:r>
              <a:r>
                <a:rPr lang="en-US" sz="1600" dirty="0" err="1">
                  <a:solidFill>
                    <a:schemeClr val="bg1"/>
                  </a:solidFill>
                  <a:effectLst/>
                  <a:latin typeface="Times New Roman" panose="02020603050405020304" pitchFamily="18" charset="0"/>
                  <a:ea typeface="Calibri" panose="020F0502020204030204" pitchFamily="34" charset="0"/>
                </a:rPr>
                <a:t>tác</a:t>
              </a:r>
              <a:endParaRPr sz="1600" dirty="0">
                <a:solidFill>
                  <a:schemeClr val="bg1"/>
                </a:solidFill>
                <a:latin typeface="Arial"/>
                <a:cs typeface="Arial"/>
              </a:endParaRPr>
            </a:p>
          </p:txBody>
        </p:sp>
      </p:grpSp>
      <p:sp>
        <p:nvSpPr>
          <p:cNvPr id="30" name="object 30"/>
          <p:cNvSpPr txBox="1"/>
          <p:nvPr/>
        </p:nvSpPr>
        <p:spPr>
          <a:xfrm>
            <a:off x="474675" y="3035934"/>
            <a:ext cx="887094" cy="1306195"/>
          </a:xfrm>
          <a:prstGeom prst="rect">
            <a:avLst/>
          </a:prstGeom>
        </p:spPr>
        <p:txBody>
          <a:bodyPr vert="horz" wrap="square" lIns="0" tIns="12700" rIns="0" bIns="0" rtlCol="0">
            <a:spAutoFit/>
          </a:bodyPr>
          <a:lstStyle/>
          <a:p>
            <a:pPr marR="74295" algn="ctr">
              <a:lnSpc>
                <a:spcPts val="2865"/>
              </a:lnSpc>
              <a:spcBef>
                <a:spcPts val="100"/>
              </a:spcBef>
            </a:pPr>
            <a:r>
              <a:rPr sz="2400" b="1" spc="5" dirty="0">
                <a:solidFill>
                  <a:srgbClr val="163793"/>
                </a:solidFill>
                <a:latin typeface="Arial"/>
                <a:cs typeface="Arial"/>
              </a:rPr>
              <a:t>GỒM</a:t>
            </a:r>
            <a:endParaRPr sz="2400" dirty="0">
              <a:latin typeface="Arial"/>
              <a:cs typeface="Arial"/>
            </a:endParaRPr>
          </a:p>
          <a:p>
            <a:pPr marR="120650" algn="ctr">
              <a:lnSpc>
                <a:spcPts val="4305"/>
              </a:lnSpc>
            </a:pPr>
            <a:r>
              <a:rPr lang="en-US" sz="3600" b="1" spc="-5" dirty="0">
                <a:solidFill>
                  <a:srgbClr val="163793"/>
                </a:solidFill>
                <a:latin typeface="Arial"/>
                <a:cs typeface="Arial"/>
              </a:rPr>
              <a:t>4</a:t>
            </a:r>
            <a:endParaRPr sz="3600" dirty="0">
              <a:latin typeface="Arial"/>
              <a:cs typeface="Arial"/>
            </a:endParaRPr>
          </a:p>
          <a:p>
            <a:pPr algn="ctr">
              <a:lnSpc>
                <a:spcPct val="100000"/>
              </a:lnSpc>
              <a:spcBef>
                <a:spcPts val="35"/>
              </a:spcBef>
            </a:pPr>
            <a:r>
              <a:rPr sz="2400" b="1" spc="-5" dirty="0">
                <a:solidFill>
                  <a:srgbClr val="163793"/>
                </a:solidFill>
                <a:latin typeface="Arial"/>
                <a:cs typeface="Arial"/>
              </a:rPr>
              <a:t>PHẦN</a:t>
            </a:r>
            <a:endParaRPr sz="2400" dirty="0">
              <a:latin typeface="Arial"/>
              <a:cs typeface="Arial"/>
            </a:endParaRPr>
          </a:p>
        </p:txBody>
      </p:sp>
      <p:grpSp>
        <p:nvGrpSpPr>
          <p:cNvPr id="31" name="object 31"/>
          <p:cNvGrpSpPr/>
          <p:nvPr/>
        </p:nvGrpSpPr>
        <p:grpSpPr>
          <a:xfrm>
            <a:off x="8442959" y="6219441"/>
            <a:ext cx="538480" cy="520065"/>
            <a:chOff x="8442959" y="6219441"/>
            <a:chExt cx="538480" cy="520065"/>
          </a:xfrm>
        </p:grpSpPr>
        <p:sp>
          <p:nvSpPr>
            <p:cNvPr id="32" name="object 32"/>
            <p:cNvSpPr/>
            <p:nvPr/>
          </p:nvSpPr>
          <p:spPr>
            <a:xfrm>
              <a:off x="8442959" y="6219441"/>
              <a:ext cx="537946" cy="519658"/>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8502395" y="6259067"/>
              <a:ext cx="423672" cy="406908"/>
            </a:xfrm>
            <a:prstGeom prst="rect">
              <a:avLst/>
            </a:prstGeom>
            <a:blipFill>
              <a:blip r:embed="rId8" cstate="print"/>
              <a:stretch>
                <a:fillRect/>
              </a:stretch>
            </a:blipFill>
          </p:spPr>
          <p:txBody>
            <a:bodyPr wrap="square" lIns="0" tIns="0" rIns="0" bIns="0" rtlCol="0"/>
            <a:lstStyle/>
            <a:p>
              <a:endParaRPr/>
            </a:p>
          </p:txBody>
        </p:sp>
      </p:grpSp>
      <p:sp>
        <p:nvSpPr>
          <p:cNvPr id="34" name="object 34"/>
          <p:cNvSpPr/>
          <p:nvPr/>
        </p:nvSpPr>
        <p:spPr>
          <a:xfrm>
            <a:off x="8001000" y="280415"/>
            <a:ext cx="765048" cy="758952"/>
          </a:xfrm>
          <a:prstGeom prst="rect">
            <a:avLst/>
          </a:prstGeom>
          <a:blipFill>
            <a:blip r:embed="rId9" cstate="print"/>
            <a:stretch>
              <a:fillRect/>
            </a:stretch>
          </a:blipFill>
        </p:spPr>
        <p:txBody>
          <a:bodyPr wrap="square" lIns="0" tIns="0" rIns="0" bIns="0" rtlCol="0"/>
          <a:lstStyle/>
          <a:p>
            <a:endParaRPr/>
          </a:p>
        </p:txBody>
      </p:sp>
      <p:grpSp>
        <p:nvGrpSpPr>
          <p:cNvPr id="39" name="Group 38">
            <a:extLst>
              <a:ext uri="{FF2B5EF4-FFF2-40B4-BE49-F238E27FC236}">
                <a16:creationId xmlns="" xmlns:a16="http://schemas.microsoft.com/office/drawing/2014/main" id="{20B8DB35-7EFF-4CD9-EEE4-4288617A256E}"/>
              </a:ext>
            </a:extLst>
          </p:cNvPr>
          <p:cNvGrpSpPr/>
          <p:nvPr/>
        </p:nvGrpSpPr>
        <p:grpSpPr>
          <a:xfrm>
            <a:off x="1050036" y="5058372"/>
            <a:ext cx="7873365" cy="1525654"/>
            <a:chOff x="1050036" y="5058372"/>
            <a:chExt cx="7873365" cy="1525654"/>
          </a:xfrm>
        </p:grpSpPr>
        <p:grpSp>
          <p:nvGrpSpPr>
            <p:cNvPr id="25" name="object 25"/>
            <p:cNvGrpSpPr/>
            <p:nvPr/>
          </p:nvGrpSpPr>
          <p:grpSpPr>
            <a:xfrm>
              <a:off x="1050036" y="5058372"/>
              <a:ext cx="7873365" cy="1480922"/>
              <a:chOff x="1050036" y="5261038"/>
              <a:chExt cx="7873365" cy="1278255"/>
            </a:xfrm>
          </p:grpSpPr>
          <p:sp>
            <p:nvSpPr>
              <p:cNvPr id="26" name="object 26"/>
              <p:cNvSpPr/>
              <p:nvPr/>
            </p:nvSpPr>
            <p:spPr>
              <a:xfrm>
                <a:off x="1507998" y="5275326"/>
                <a:ext cx="7400925" cy="1249680"/>
              </a:xfrm>
              <a:custGeom>
                <a:avLst/>
                <a:gdLst/>
                <a:ahLst/>
                <a:cxnLst/>
                <a:rect l="l" t="t" r="r" b="b"/>
                <a:pathLst>
                  <a:path w="7400925" h="1249679">
                    <a:moveTo>
                      <a:pt x="6775704" y="0"/>
                    </a:moveTo>
                    <a:lnTo>
                      <a:pt x="624840" y="0"/>
                    </a:lnTo>
                    <a:lnTo>
                      <a:pt x="576013" y="1880"/>
                    </a:lnTo>
                    <a:lnTo>
                      <a:pt x="528213" y="7427"/>
                    </a:lnTo>
                    <a:lnTo>
                      <a:pt x="481579" y="16504"/>
                    </a:lnTo>
                    <a:lnTo>
                      <a:pt x="436250" y="28969"/>
                    </a:lnTo>
                    <a:lnTo>
                      <a:pt x="392366" y="44686"/>
                    </a:lnTo>
                    <a:lnTo>
                      <a:pt x="350064" y="63514"/>
                    </a:lnTo>
                    <a:lnTo>
                      <a:pt x="309484" y="85315"/>
                    </a:lnTo>
                    <a:lnTo>
                      <a:pt x="270766" y="109950"/>
                    </a:lnTo>
                    <a:lnTo>
                      <a:pt x="234047" y="137279"/>
                    </a:lnTo>
                    <a:lnTo>
                      <a:pt x="199467" y="167165"/>
                    </a:lnTo>
                    <a:lnTo>
                      <a:pt x="167165" y="199467"/>
                    </a:lnTo>
                    <a:lnTo>
                      <a:pt x="137279" y="234047"/>
                    </a:lnTo>
                    <a:lnTo>
                      <a:pt x="109950" y="270766"/>
                    </a:lnTo>
                    <a:lnTo>
                      <a:pt x="85315" y="309484"/>
                    </a:lnTo>
                    <a:lnTo>
                      <a:pt x="63514" y="350064"/>
                    </a:lnTo>
                    <a:lnTo>
                      <a:pt x="44686" y="392366"/>
                    </a:lnTo>
                    <a:lnTo>
                      <a:pt x="28969" y="436250"/>
                    </a:lnTo>
                    <a:lnTo>
                      <a:pt x="16504" y="481579"/>
                    </a:lnTo>
                    <a:lnTo>
                      <a:pt x="7427" y="528213"/>
                    </a:lnTo>
                    <a:lnTo>
                      <a:pt x="1880" y="576013"/>
                    </a:lnTo>
                    <a:lnTo>
                      <a:pt x="0" y="624840"/>
                    </a:lnTo>
                    <a:lnTo>
                      <a:pt x="1880" y="673670"/>
                    </a:lnTo>
                    <a:lnTo>
                      <a:pt x="7427" y="721472"/>
                    </a:lnTo>
                    <a:lnTo>
                      <a:pt x="16504" y="768108"/>
                    </a:lnTo>
                    <a:lnTo>
                      <a:pt x="28969" y="813438"/>
                    </a:lnTo>
                    <a:lnTo>
                      <a:pt x="44686" y="857324"/>
                    </a:lnTo>
                    <a:lnTo>
                      <a:pt x="63514" y="899626"/>
                    </a:lnTo>
                    <a:lnTo>
                      <a:pt x="85315" y="940206"/>
                    </a:lnTo>
                    <a:lnTo>
                      <a:pt x="109950" y="978924"/>
                    </a:lnTo>
                    <a:lnTo>
                      <a:pt x="137279" y="1015643"/>
                    </a:lnTo>
                    <a:lnTo>
                      <a:pt x="167165" y="1050222"/>
                    </a:lnTo>
                    <a:lnTo>
                      <a:pt x="199467" y="1082523"/>
                    </a:lnTo>
                    <a:lnTo>
                      <a:pt x="234047" y="1112408"/>
                    </a:lnTo>
                    <a:lnTo>
                      <a:pt x="270766" y="1139736"/>
                    </a:lnTo>
                    <a:lnTo>
                      <a:pt x="309484" y="1164369"/>
                    </a:lnTo>
                    <a:lnTo>
                      <a:pt x="350064" y="1186169"/>
                    </a:lnTo>
                    <a:lnTo>
                      <a:pt x="392366" y="1204996"/>
                    </a:lnTo>
                    <a:lnTo>
                      <a:pt x="436250" y="1220712"/>
                    </a:lnTo>
                    <a:lnTo>
                      <a:pt x="481579" y="1233177"/>
                    </a:lnTo>
                    <a:lnTo>
                      <a:pt x="528213" y="1242252"/>
                    </a:lnTo>
                    <a:lnTo>
                      <a:pt x="576013" y="1247800"/>
                    </a:lnTo>
                    <a:lnTo>
                      <a:pt x="624840" y="1249680"/>
                    </a:lnTo>
                    <a:lnTo>
                      <a:pt x="6775704" y="1249680"/>
                    </a:lnTo>
                    <a:lnTo>
                      <a:pt x="6824530" y="1247800"/>
                    </a:lnTo>
                    <a:lnTo>
                      <a:pt x="6872330" y="1242252"/>
                    </a:lnTo>
                    <a:lnTo>
                      <a:pt x="6918964" y="1233177"/>
                    </a:lnTo>
                    <a:lnTo>
                      <a:pt x="6964293" y="1220712"/>
                    </a:lnTo>
                    <a:lnTo>
                      <a:pt x="7008177" y="1204996"/>
                    </a:lnTo>
                    <a:lnTo>
                      <a:pt x="7050479" y="1186169"/>
                    </a:lnTo>
                    <a:lnTo>
                      <a:pt x="7091059" y="1164369"/>
                    </a:lnTo>
                    <a:lnTo>
                      <a:pt x="7129777" y="1139736"/>
                    </a:lnTo>
                    <a:lnTo>
                      <a:pt x="7166496" y="1112408"/>
                    </a:lnTo>
                    <a:lnTo>
                      <a:pt x="7201076" y="1082523"/>
                    </a:lnTo>
                    <a:lnTo>
                      <a:pt x="7233378" y="1050222"/>
                    </a:lnTo>
                    <a:lnTo>
                      <a:pt x="7263264" y="1015643"/>
                    </a:lnTo>
                    <a:lnTo>
                      <a:pt x="7290593" y="978924"/>
                    </a:lnTo>
                    <a:lnTo>
                      <a:pt x="7315228" y="940206"/>
                    </a:lnTo>
                    <a:lnTo>
                      <a:pt x="7337029" y="899626"/>
                    </a:lnTo>
                    <a:lnTo>
                      <a:pt x="7355857" y="857324"/>
                    </a:lnTo>
                    <a:lnTo>
                      <a:pt x="7371574" y="813438"/>
                    </a:lnTo>
                    <a:lnTo>
                      <a:pt x="7384039" y="768108"/>
                    </a:lnTo>
                    <a:lnTo>
                      <a:pt x="7393116" y="721472"/>
                    </a:lnTo>
                    <a:lnTo>
                      <a:pt x="7398663" y="673670"/>
                    </a:lnTo>
                    <a:lnTo>
                      <a:pt x="7400544" y="624840"/>
                    </a:lnTo>
                    <a:lnTo>
                      <a:pt x="7398663" y="576013"/>
                    </a:lnTo>
                    <a:lnTo>
                      <a:pt x="7393116" y="528213"/>
                    </a:lnTo>
                    <a:lnTo>
                      <a:pt x="7384039" y="481579"/>
                    </a:lnTo>
                    <a:lnTo>
                      <a:pt x="7371574" y="436250"/>
                    </a:lnTo>
                    <a:lnTo>
                      <a:pt x="7355857" y="392366"/>
                    </a:lnTo>
                    <a:lnTo>
                      <a:pt x="7337029" y="350064"/>
                    </a:lnTo>
                    <a:lnTo>
                      <a:pt x="7315228" y="309484"/>
                    </a:lnTo>
                    <a:lnTo>
                      <a:pt x="7290593" y="270766"/>
                    </a:lnTo>
                    <a:lnTo>
                      <a:pt x="7263264" y="234047"/>
                    </a:lnTo>
                    <a:lnTo>
                      <a:pt x="7233378" y="199467"/>
                    </a:lnTo>
                    <a:lnTo>
                      <a:pt x="7201076" y="167165"/>
                    </a:lnTo>
                    <a:lnTo>
                      <a:pt x="7166496" y="137279"/>
                    </a:lnTo>
                    <a:lnTo>
                      <a:pt x="7129777" y="109950"/>
                    </a:lnTo>
                    <a:lnTo>
                      <a:pt x="7091059" y="85315"/>
                    </a:lnTo>
                    <a:lnTo>
                      <a:pt x="7050479" y="63514"/>
                    </a:lnTo>
                    <a:lnTo>
                      <a:pt x="7008177" y="44686"/>
                    </a:lnTo>
                    <a:lnTo>
                      <a:pt x="6964293" y="28969"/>
                    </a:lnTo>
                    <a:lnTo>
                      <a:pt x="6918964" y="16504"/>
                    </a:lnTo>
                    <a:lnTo>
                      <a:pt x="6872330" y="7427"/>
                    </a:lnTo>
                    <a:lnTo>
                      <a:pt x="6824530" y="1880"/>
                    </a:lnTo>
                    <a:lnTo>
                      <a:pt x="6775704" y="0"/>
                    </a:lnTo>
                    <a:close/>
                  </a:path>
                </a:pathLst>
              </a:custGeom>
              <a:solidFill>
                <a:srgbClr val="CC3300"/>
              </a:solidFill>
            </p:spPr>
            <p:txBody>
              <a:bodyPr wrap="square" lIns="0" tIns="0" rIns="0" bIns="0" rtlCol="0"/>
              <a:lstStyle/>
              <a:p>
                <a:endParaRPr/>
              </a:p>
            </p:txBody>
          </p:sp>
          <p:sp>
            <p:nvSpPr>
              <p:cNvPr id="27" name="object 27"/>
              <p:cNvSpPr/>
              <p:nvPr/>
            </p:nvSpPr>
            <p:spPr>
              <a:xfrm>
                <a:off x="1507998" y="5275326"/>
                <a:ext cx="7400925" cy="1249680"/>
              </a:xfrm>
              <a:custGeom>
                <a:avLst/>
                <a:gdLst/>
                <a:ahLst/>
                <a:cxnLst/>
                <a:rect l="l" t="t" r="r" b="b"/>
                <a:pathLst>
                  <a:path w="7400925" h="1249679">
                    <a:moveTo>
                      <a:pt x="0" y="624840"/>
                    </a:moveTo>
                    <a:lnTo>
                      <a:pt x="1880" y="576013"/>
                    </a:lnTo>
                    <a:lnTo>
                      <a:pt x="7427" y="528213"/>
                    </a:lnTo>
                    <a:lnTo>
                      <a:pt x="16504" y="481579"/>
                    </a:lnTo>
                    <a:lnTo>
                      <a:pt x="28969" y="436250"/>
                    </a:lnTo>
                    <a:lnTo>
                      <a:pt x="44686" y="392366"/>
                    </a:lnTo>
                    <a:lnTo>
                      <a:pt x="63514" y="350064"/>
                    </a:lnTo>
                    <a:lnTo>
                      <a:pt x="85315" y="309484"/>
                    </a:lnTo>
                    <a:lnTo>
                      <a:pt x="109950" y="270766"/>
                    </a:lnTo>
                    <a:lnTo>
                      <a:pt x="137279" y="234047"/>
                    </a:lnTo>
                    <a:lnTo>
                      <a:pt x="167165" y="199467"/>
                    </a:lnTo>
                    <a:lnTo>
                      <a:pt x="199467" y="167165"/>
                    </a:lnTo>
                    <a:lnTo>
                      <a:pt x="234047" y="137279"/>
                    </a:lnTo>
                    <a:lnTo>
                      <a:pt x="270766" y="109950"/>
                    </a:lnTo>
                    <a:lnTo>
                      <a:pt x="309484" y="85315"/>
                    </a:lnTo>
                    <a:lnTo>
                      <a:pt x="350064" y="63514"/>
                    </a:lnTo>
                    <a:lnTo>
                      <a:pt x="392366" y="44686"/>
                    </a:lnTo>
                    <a:lnTo>
                      <a:pt x="436250" y="28969"/>
                    </a:lnTo>
                    <a:lnTo>
                      <a:pt x="481579" y="16504"/>
                    </a:lnTo>
                    <a:lnTo>
                      <a:pt x="528213" y="7427"/>
                    </a:lnTo>
                    <a:lnTo>
                      <a:pt x="576013" y="1880"/>
                    </a:lnTo>
                    <a:lnTo>
                      <a:pt x="624840" y="0"/>
                    </a:lnTo>
                    <a:lnTo>
                      <a:pt x="6775704" y="0"/>
                    </a:lnTo>
                    <a:lnTo>
                      <a:pt x="6824530" y="1880"/>
                    </a:lnTo>
                    <a:lnTo>
                      <a:pt x="6872330" y="7427"/>
                    </a:lnTo>
                    <a:lnTo>
                      <a:pt x="6918964" y="16504"/>
                    </a:lnTo>
                    <a:lnTo>
                      <a:pt x="6964293" y="28969"/>
                    </a:lnTo>
                    <a:lnTo>
                      <a:pt x="7008177" y="44686"/>
                    </a:lnTo>
                    <a:lnTo>
                      <a:pt x="7050479" y="63514"/>
                    </a:lnTo>
                    <a:lnTo>
                      <a:pt x="7091059" y="85315"/>
                    </a:lnTo>
                    <a:lnTo>
                      <a:pt x="7129777" y="109950"/>
                    </a:lnTo>
                    <a:lnTo>
                      <a:pt x="7166496" y="137279"/>
                    </a:lnTo>
                    <a:lnTo>
                      <a:pt x="7201076" y="167165"/>
                    </a:lnTo>
                    <a:lnTo>
                      <a:pt x="7233378" y="199467"/>
                    </a:lnTo>
                    <a:lnTo>
                      <a:pt x="7263264" y="234047"/>
                    </a:lnTo>
                    <a:lnTo>
                      <a:pt x="7290593" y="270766"/>
                    </a:lnTo>
                    <a:lnTo>
                      <a:pt x="7315228" y="309484"/>
                    </a:lnTo>
                    <a:lnTo>
                      <a:pt x="7337029" y="350064"/>
                    </a:lnTo>
                    <a:lnTo>
                      <a:pt x="7355857" y="392366"/>
                    </a:lnTo>
                    <a:lnTo>
                      <a:pt x="7371574" y="436250"/>
                    </a:lnTo>
                    <a:lnTo>
                      <a:pt x="7384039" y="481579"/>
                    </a:lnTo>
                    <a:lnTo>
                      <a:pt x="7393116" y="528213"/>
                    </a:lnTo>
                    <a:lnTo>
                      <a:pt x="7398663" y="576013"/>
                    </a:lnTo>
                    <a:lnTo>
                      <a:pt x="7400544" y="624840"/>
                    </a:lnTo>
                    <a:lnTo>
                      <a:pt x="7398663" y="673670"/>
                    </a:lnTo>
                    <a:lnTo>
                      <a:pt x="7393116" y="721472"/>
                    </a:lnTo>
                    <a:lnTo>
                      <a:pt x="7384039" y="768108"/>
                    </a:lnTo>
                    <a:lnTo>
                      <a:pt x="7371574" y="813438"/>
                    </a:lnTo>
                    <a:lnTo>
                      <a:pt x="7355857" y="857324"/>
                    </a:lnTo>
                    <a:lnTo>
                      <a:pt x="7337029" y="899626"/>
                    </a:lnTo>
                    <a:lnTo>
                      <a:pt x="7315228" y="940206"/>
                    </a:lnTo>
                    <a:lnTo>
                      <a:pt x="7290593" y="978924"/>
                    </a:lnTo>
                    <a:lnTo>
                      <a:pt x="7263264" y="1015643"/>
                    </a:lnTo>
                    <a:lnTo>
                      <a:pt x="7233378" y="1050222"/>
                    </a:lnTo>
                    <a:lnTo>
                      <a:pt x="7201076" y="1082523"/>
                    </a:lnTo>
                    <a:lnTo>
                      <a:pt x="7166496" y="1112408"/>
                    </a:lnTo>
                    <a:lnTo>
                      <a:pt x="7129777" y="1139736"/>
                    </a:lnTo>
                    <a:lnTo>
                      <a:pt x="7091059" y="1164369"/>
                    </a:lnTo>
                    <a:lnTo>
                      <a:pt x="7050479" y="1186169"/>
                    </a:lnTo>
                    <a:lnTo>
                      <a:pt x="7008177" y="1204996"/>
                    </a:lnTo>
                    <a:lnTo>
                      <a:pt x="6964293" y="1220712"/>
                    </a:lnTo>
                    <a:lnTo>
                      <a:pt x="6918964" y="1233177"/>
                    </a:lnTo>
                    <a:lnTo>
                      <a:pt x="6872330" y="1242252"/>
                    </a:lnTo>
                    <a:lnTo>
                      <a:pt x="6824530" y="1247800"/>
                    </a:lnTo>
                    <a:lnTo>
                      <a:pt x="6775704" y="1249680"/>
                    </a:lnTo>
                    <a:lnTo>
                      <a:pt x="624840" y="1249680"/>
                    </a:lnTo>
                    <a:lnTo>
                      <a:pt x="576013" y="1247800"/>
                    </a:lnTo>
                    <a:lnTo>
                      <a:pt x="528213" y="1242252"/>
                    </a:lnTo>
                    <a:lnTo>
                      <a:pt x="481579" y="1233177"/>
                    </a:lnTo>
                    <a:lnTo>
                      <a:pt x="436250" y="1220712"/>
                    </a:lnTo>
                    <a:lnTo>
                      <a:pt x="392366" y="1204996"/>
                    </a:lnTo>
                    <a:lnTo>
                      <a:pt x="350064" y="1186169"/>
                    </a:lnTo>
                    <a:lnTo>
                      <a:pt x="309484" y="1164369"/>
                    </a:lnTo>
                    <a:lnTo>
                      <a:pt x="270766" y="1139736"/>
                    </a:lnTo>
                    <a:lnTo>
                      <a:pt x="234047" y="1112408"/>
                    </a:lnTo>
                    <a:lnTo>
                      <a:pt x="199467" y="1082523"/>
                    </a:lnTo>
                    <a:lnTo>
                      <a:pt x="167165" y="1050222"/>
                    </a:lnTo>
                    <a:lnTo>
                      <a:pt x="137279" y="1015643"/>
                    </a:lnTo>
                    <a:lnTo>
                      <a:pt x="109950" y="978924"/>
                    </a:lnTo>
                    <a:lnTo>
                      <a:pt x="85315" y="940206"/>
                    </a:lnTo>
                    <a:lnTo>
                      <a:pt x="63514" y="899626"/>
                    </a:lnTo>
                    <a:lnTo>
                      <a:pt x="44686" y="857324"/>
                    </a:lnTo>
                    <a:lnTo>
                      <a:pt x="28969" y="813438"/>
                    </a:lnTo>
                    <a:lnTo>
                      <a:pt x="16504" y="768108"/>
                    </a:lnTo>
                    <a:lnTo>
                      <a:pt x="7427" y="721472"/>
                    </a:lnTo>
                    <a:lnTo>
                      <a:pt x="1880" y="673670"/>
                    </a:lnTo>
                    <a:lnTo>
                      <a:pt x="0" y="624840"/>
                    </a:lnTo>
                    <a:close/>
                  </a:path>
                </a:pathLst>
              </a:custGeom>
              <a:ln w="28575">
                <a:solidFill>
                  <a:srgbClr val="C0C0C0"/>
                </a:solidFill>
              </a:ln>
            </p:spPr>
            <p:txBody>
              <a:bodyPr wrap="square" lIns="0" tIns="0" rIns="0" bIns="0" rtlCol="0"/>
              <a:lstStyle/>
              <a:p>
                <a:endParaRPr/>
              </a:p>
            </p:txBody>
          </p:sp>
          <p:sp>
            <p:nvSpPr>
              <p:cNvPr id="28" name="object 28"/>
              <p:cNvSpPr/>
              <p:nvPr/>
            </p:nvSpPr>
            <p:spPr>
              <a:xfrm>
                <a:off x="1050036" y="5495544"/>
                <a:ext cx="513588" cy="502919"/>
              </a:xfrm>
              <a:prstGeom prst="rect">
                <a:avLst/>
              </a:prstGeom>
              <a:blipFill>
                <a:blip r:embed="rId10" cstate="print"/>
                <a:stretch>
                  <a:fillRect/>
                </a:stretch>
              </a:blipFill>
            </p:spPr>
            <p:txBody>
              <a:bodyPr wrap="square" lIns="0" tIns="0" rIns="0" bIns="0" rtlCol="0"/>
              <a:lstStyle/>
              <a:p>
                <a:endParaRPr/>
              </a:p>
            </p:txBody>
          </p:sp>
        </p:grpSp>
        <p:sp>
          <p:nvSpPr>
            <p:cNvPr id="29" name="object 29"/>
            <p:cNvSpPr txBox="1"/>
            <p:nvPr/>
          </p:nvSpPr>
          <p:spPr>
            <a:xfrm>
              <a:off x="1880244" y="5155547"/>
              <a:ext cx="6608445" cy="1286571"/>
            </a:xfrm>
            <a:prstGeom prst="rect">
              <a:avLst/>
            </a:prstGeom>
          </p:spPr>
          <p:txBody>
            <a:bodyPr vert="horz" wrap="square" lIns="0" tIns="16510" rIns="0" bIns="0" rtlCol="0">
              <a:spAutoFit/>
            </a:bodyPr>
            <a:lstStyle/>
            <a:p>
              <a:pPr marL="12700" marR="5080" indent="457200" algn="just">
                <a:lnSpc>
                  <a:spcPct val="119700"/>
                </a:lnSpc>
                <a:spcBef>
                  <a:spcPts val="130"/>
                </a:spcBef>
              </a:pPr>
              <a:r>
                <a:rPr lang="en-US" sz="1400" b="1" spc="-5" dirty="0">
                  <a:solidFill>
                    <a:schemeClr val="bg1"/>
                  </a:solidFill>
                  <a:latin typeface="Arial"/>
                  <a:cs typeface="Arial"/>
                </a:rPr>
                <a:t>4. </a:t>
              </a:r>
              <a:r>
                <a:rPr lang="en-US" sz="1400" dirty="0" err="1">
                  <a:solidFill>
                    <a:schemeClr val="bg1"/>
                  </a:solidFill>
                  <a:effectLst/>
                  <a:latin typeface="Times New Roman" panose="02020603050405020304" pitchFamily="18" charset="0"/>
                  <a:ea typeface="Times New Roman" panose="02020603050405020304" pitchFamily="18" charset="0"/>
                </a:rPr>
                <a:t>Hoạt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động</a:t>
              </a:r>
              <a:r>
                <a:rPr lang="en-US" sz="1400" dirty="0">
                  <a:solidFill>
                    <a:schemeClr val="bg1"/>
                  </a:solidFill>
                  <a:effectLst/>
                  <a:latin typeface="Times New Roman" panose="02020603050405020304" pitchFamily="18" charset="0"/>
                  <a:ea typeface="Times New Roman" panose="02020603050405020304" pitchFamily="18" charset="0"/>
                </a:rPr>
                <a:t> </a:t>
              </a:r>
              <a:r>
                <a:rPr lang="vi-VN" sz="1400" i="1" dirty="0">
                  <a:solidFill>
                    <a:schemeClr val="bg1"/>
                  </a:solidFill>
                  <a:effectLst/>
                  <a:latin typeface="Times New Roman" panose="02020603050405020304" pitchFamily="18" charset="0"/>
                  <a:ea typeface="Times New Roman" panose="02020603050405020304" pitchFamily="18" charset="0"/>
                </a:rPr>
                <a:t>Vận dụng:</a:t>
              </a:r>
              <a:r>
                <a:rPr lang="vi-VN"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Được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xây</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dựng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dựa</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trên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cơ</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sở</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tính</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chất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của</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từng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chủ</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đề</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từng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bài</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học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riêng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biệt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đây</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là</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hoạt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động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có</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tính</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liên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hệ</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và</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ứng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dụng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tạo</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tiền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đề</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cho</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học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sinh</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phát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triển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năng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lực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cá</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nhân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đoàn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kết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trong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các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hoạt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động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tập</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thể</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nhằm</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giải</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quyết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những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tình</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huống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trong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thực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tế</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từng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bước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biết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cách</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vận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dụng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nội</a:t>
              </a:r>
              <a:r>
                <a:rPr lang="en-US" sz="1400" dirty="0">
                  <a:solidFill>
                    <a:schemeClr val="bg1"/>
                  </a:solidFill>
                  <a:effectLst/>
                  <a:latin typeface="Times New Roman" panose="02020603050405020304" pitchFamily="18" charset="0"/>
                  <a:ea typeface="Times New Roman" panose="02020603050405020304" pitchFamily="18" charset="0"/>
                </a:rPr>
                <a:t> dung </a:t>
              </a:r>
              <a:r>
                <a:rPr lang="en-US" sz="1400" dirty="0" err="1">
                  <a:solidFill>
                    <a:schemeClr val="bg1"/>
                  </a:solidFill>
                  <a:effectLst/>
                  <a:latin typeface="Times New Roman" panose="02020603050405020304" pitchFamily="18" charset="0"/>
                  <a:ea typeface="Times New Roman" panose="02020603050405020304" pitchFamily="18" charset="0"/>
                </a:rPr>
                <a:t>đã</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học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gắn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với</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thực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tiễn</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các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hoạt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động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trong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cuộc</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sống</a:t>
              </a:r>
              <a:r>
                <a:rPr lang="en-US" sz="1400" dirty="0">
                  <a:solidFill>
                    <a:schemeClr val="bg1"/>
                  </a:solidFill>
                  <a:effectLst/>
                  <a:latin typeface="Times New Roman" panose="02020603050405020304" pitchFamily="18" charset="0"/>
                  <a:ea typeface="Times New Roman" panose="02020603050405020304" pitchFamily="18" charset="0"/>
                </a:rPr>
                <a:t>.</a:t>
              </a:r>
              <a:endParaRPr sz="1400" dirty="0">
                <a:solidFill>
                  <a:schemeClr val="bg1"/>
                </a:solidFill>
                <a:latin typeface="Arial"/>
                <a:cs typeface="Arial"/>
              </a:endParaRPr>
            </a:p>
          </p:txBody>
        </p:sp>
        <p:sp>
          <p:nvSpPr>
            <p:cNvPr id="35" name="object 35"/>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13</a:t>
              </a:fld>
              <a:endParaRPr sz="1850">
                <a:latin typeface="Arial"/>
                <a:cs typeface="Arial"/>
              </a:endParaRPr>
            </a:p>
          </p:txBody>
        </p:sp>
      </p:grpSp>
    </p:spTree>
    <p:extLst>
      <p:ext uri="{BB962C8B-B14F-4D97-AF65-F5344CB8AC3E}">
        <p14:creationId xmlns:p14="http://schemas.microsoft.com/office/powerpoint/2010/main" val="339278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6864" y="359790"/>
            <a:ext cx="5903595" cy="382797"/>
          </a:xfrm>
          <a:prstGeom prst="rect">
            <a:avLst/>
          </a:prstGeom>
        </p:spPr>
        <p:txBody>
          <a:bodyPr vert="horz" wrap="square" lIns="0" tIns="13335" rIns="0" bIns="0" rtlCol="0">
            <a:spAutoFit/>
          </a:bodyPr>
          <a:lstStyle/>
          <a:p>
            <a:pPr marL="12700" algn="ctr">
              <a:lnSpc>
                <a:spcPct val="100000"/>
              </a:lnSpc>
              <a:spcBef>
                <a:spcPts val="105"/>
              </a:spcBef>
            </a:pPr>
            <a:r>
              <a:rPr lang="en-US" sz="2400" dirty="0"/>
              <a:t>b. ĐẶC ĐIỂM NỘI DUNG</a:t>
            </a:r>
            <a:endParaRPr sz="2400" dirty="0"/>
          </a:p>
        </p:txBody>
      </p:sp>
      <p:grpSp>
        <p:nvGrpSpPr>
          <p:cNvPr id="3" name="object 3"/>
          <p:cNvGrpSpPr/>
          <p:nvPr/>
        </p:nvGrpSpPr>
        <p:grpSpPr>
          <a:xfrm>
            <a:off x="-3175" y="6243573"/>
            <a:ext cx="9150350" cy="469900"/>
            <a:chOff x="-3175" y="6243573"/>
            <a:chExt cx="9150350" cy="469900"/>
          </a:xfrm>
        </p:grpSpPr>
        <p:sp>
          <p:nvSpPr>
            <p:cNvPr id="4" name="object 4"/>
            <p:cNvSpPr/>
            <p:nvPr/>
          </p:nvSpPr>
          <p:spPr>
            <a:xfrm>
              <a:off x="0" y="6249923"/>
              <a:ext cx="9144000" cy="338455"/>
            </a:xfrm>
            <a:custGeom>
              <a:avLst/>
              <a:gdLst/>
              <a:ahLst/>
              <a:cxnLst/>
              <a:rect l="l" t="t" r="r" b="b"/>
              <a:pathLst>
                <a:path w="9144000" h="338454">
                  <a:moveTo>
                    <a:pt x="0" y="0"/>
                  </a:moveTo>
                  <a:lnTo>
                    <a:pt x="0" y="338327"/>
                  </a:lnTo>
                  <a:lnTo>
                    <a:pt x="9143999" y="338327"/>
                  </a:lnTo>
                  <a:lnTo>
                    <a:pt x="9143999" y="0"/>
                  </a:lnTo>
                  <a:lnTo>
                    <a:pt x="0" y="0"/>
                  </a:lnTo>
                  <a:close/>
                </a:path>
              </a:pathLst>
            </a:custGeom>
            <a:solidFill>
              <a:srgbClr val="0F296E"/>
            </a:solidFill>
          </p:spPr>
          <p:txBody>
            <a:bodyPr wrap="square" lIns="0" tIns="0" rIns="0" bIns="0" rtlCol="0"/>
            <a:lstStyle/>
            <a:p>
              <a:endParaRPr/>
            </a:p>
          </p:txBody>
        </p:sp>
        <p:sp>
          <p:nvSpPr>
            <p:cNvPr id="5" name="object 5"/>
            <p:cNvSpPr/>
            <p:nvPr/>
          </p:nvSpPr>
          <p:spPr>
            <a:xfrm>
              <a:off x="0" y="6585076"/>
              <a:ext cx="9144000" cy="0"/>
            </a:xfrm>
            <a:custGeom>
              <a:avLst/>
              <a:gdLst/>
              <a:ahLst/>
              <a:cxnLst/>
              <a:rect l="l" t="t" r="r" b="b"/>
              <a:pathLst>
                <a:path w="9144000">
                  <a:moveTo>
                    <a:pt x="0" y="0"/>
                  </a:moveTo>
                  <a:lnTo>
                    <a:pt x="9143999" y="0"/>
                  </a:lnTo>
                </a:path>
              </a:pathLst>
            </a:custGeom>
            <a:ln w="6349">
              <a:solidFill>
                <a:srgbClr val="FFFFFF"/>
              </a:solidFill>
            </a:ln>
          </p:spPr>
          <p:txBody>
            <a:bodyPr wrap="square" lIns="0" tIns="0" rIns="0" bIns="0" rtlCol="0"/>
            <a:lstStyle/>
            <a:p>
              <a:endParaRPr/>
            </a:p>
          </p:txBody>
        </p:sp>
        <p:sp>
          <p:nvSpPr>
            <p:cNvPr id="6" name="object 6"/>
            <p:cNvSpPr/>
            <p:nvPr/>
          </p:nvSpPr>
          <p:spPr>
            <a:xfrm>
              <a:off x="0" y="6243573"/>
              <a:ext cx="9144000" cy="12700"/>
            </a:xfrm>
            <a:custGeom>
              <a:avLst/>
              <a:gdLst/>
              <a:ahLst/>
              <a:cxnLst/>
              <a:rect l="l" t="t" r="r" b="b"/>
              <a:pathLst>
                <a:path w="9144000" h="12700">
                  <a:moveTo>
                    <a:pt x="0" y="12700"/>
                  </a:moveTo>
                  <a:lnTo>
                    <a:pt x="9143999" y="12700"/>
                  </a:lnTo>
                  <a:lnTo>
                    <a:pt x="9143999" y="0"/>
                  </a:lnTo>
                  <a:lnTo>
                    <a:pt x="0" y="0"/>
                  </a:lnTo>
                  <a:lnTo>
                    <a:pt x="0" y="12700"/>
                  </a:lnTo>
                  <a:close/>
                </a:path>
              </a:pathLst>
            </a:custGeom>
            <a:solidFill>
              <a:srgbClr val="FFFFFF"/>
            </a:solidFill>
          </p:spPr>
          <p:txBody>
            <a:bodyPr wrap="square" lIns="0" tIns="0" rIns="0" bIns="0" rtlCol="0"/>
            <a:lstStyle/>
            <a:p>
              <a:endParaRPr/>
            </a:p>
          </p:txBody>
        </p:sp>
        <p:sp>
          <p:nvSpPr>
            <p:cNvPr id="7" name="object 7"/>
            <p:cNvSpPr/>
            <p:nvPr/>
          </p:nvSpPr>
          <p:spPr>
            <a:xfrm>
              <a:off x="0" y="6588251"/>
              <a:ext cx="9144000" cy="119380"/>
            </a:xfrm>
            <a:custGeom>
              <a:avLst/>
              <a:gdLst/>
              <a:ahLst/>
              <a:cxnLst/>
              <a:rect l="l" t="t" r="r" b="b"/>
              <a:pathLst>
                <a:path w="9144000" h="119379">
                  <a:moveTo>
                    <a:pt x="0" y="0"/>
                  </a:moveTo>
                  <a:lnTo>
                    <a:pt x="0" y="118872"/>
                  </a:lnTo>
                  <a:lnTo>
                    <a:pt x="9143999" y="118872"/>
                  </a:lnTo>
                  <a:lnTo>
                    <a:pt x="9143999" y="0"/>
                  </a:lnTo>
                  <a:lnTo>
                    <a:pt x="0" y="0"/>
                  </a:lnTo>
                  <a:close/>
                </a:path>
              </a:pathLst>
            </a:custGeom>
            <a:solidFill>
              <a:srgbClr val="C00000"/>
            </a:solidFill>
          </p:spPr>
          <p:txBody>
            <a:bodyPr wrap="square" lIns="0" tIns="0" rIns="0" bIns="0" rtlCol="0"/>
            <a:lstStyle/>
            <a:p>
              <a:endParaRPr/>
            </a:p>
          </p:txBody>
        </p:sp>
        <p:sp>
          <p:nvSpPr>
            <p:cNvPr id="8" name="object 8"/>
            <p:cNvSpPr/>
            <p:nvPr/>
          </p:nvSpPr>
          <p:spPr>
            <a:xfrm>
              <a:off x="0" y="6581901"/>
              <a:ext cx="9144000" cy="132080"/>
            </a:xfrm>
            <a:custGeom>
              <a:avLst/>
              <a:gdLst/>
              <a:ahLst/>
              <a:cxnLst/>
              <a:rect l="l" t="t" r="r" b="b"/>
              <a:pathLst>
                <a:path w="9144000" h="132079">
                  <a:moveTo>
                    <a:pt x="9143987" y="118872"/>
                  </a:moveTo>
                  <a:lnTo>
                    <a:pt x="0" y="118872"/>
                  </a:lnTo>
                  <a:lnTo>
                    <a:pt x="0" y="131572"/>
                  </a:lnTo>
                  <a:lnTo>
                    <a:pt x="9143987" y="131572"/>
                  </a:lnTo>
                  <a:lnTo>
                    <a:pt x="9143987" y="118872"/>
                  </a:lnTo>
                  <a:close/>
                </a:path>
                <a:path w="9144000" h="132079">
                  <a:moveTo>
                    <a:pt x="9143987" y="0"/>
                  </a:moveTo>
                  <a:lnTo>
                    <a:pt x="0" y="0"/>
                  </a:lnTo>
                  <a:lnTo>
                    <a:pt x="0" y="12700"/>
                  </a:lnTo>
                  <a:lnTo>
                    <a:pt x="9143987" y="12700"/>
                  </a:lnTo>
                  <a:lnTo>
                    <a:pt x="9143987" y="0"/>
                  </a:lnTo>
                  <a:close/>
                </a:path>
              </a:pathLst>
            </a:custGeom>
            <a:solidFill>
              <a:srgbClr val="FFFFFF"/>
            </a:solidFill>
          </p:spPr>
          <p:txBody>
            <a:bodyPr wrap="square" lIns="0" tIns="0" rIns="0" bIns="0" rtlCol="0"/>
            <a:lstStyle/>
            <a:p>
              <a:endParaRPr/>
            </a:p>
          </p:txBody>
        </p:sp>
      </p:grpSp>
      <p:grpSp>
        <p:nvGrpSpPr>
          <p:cNvPr id="62" name="Group 61">
            <a:extLst>
              <a:ext uri="{FF2B5EF4-FFF2-40B4-BE49-F238E27FC236}">
                <a16:creationId xmlns="" xmlns:a16="http://schemas.microsoft.com/office/drawing/2014/main" id="{9A4A1C6C-DA4F-E6DE-0F90-AEE4CC080DF3}"/>
              </a:ext>
            </a:extLst>
          </p:cNvPr>
          <p:cNvGrpSpPr/>
          <p:nvPr/>
        </p:nvGrpSpPr>
        <p:grpSpPr>
          <a:xfrm>
            <a:off x="6085332" y="1575816"/>
            <a:ext cx="2847340" cy="4535550"/>
            <a:chOff x="6085332" y="1575816"/>
            <a:chExt cx="2847340" cy="4535550"/>
          </a:xfrm>
        </p:grpSpPr>
        <p:sp>
          <p:nvSpPr>
            <p:cNvPr id="9" name="object 9"/>
            <p:cNvSpPr txBox="1"/>
            <p:nvPr/>
          </p:nvSpPr>
          <p:spPr>
            <a:xfrm>
              <a:off x="6284976" y="2572200"/>
              <a:ext cx="2352929" cy="1737014"/>
            </a:xfrm>
            <a:prstGeom prst="rect">
              <a:avLst/>
            </a:prstGeom>
          </p:spPr>
          <p:txBody>
            <a:bodyPr vert="horz" wrap="square" lIns="0" tIns="13335" rIns="0" bIns="0" rtlCol="0">
              <a:spAutoFit/>
            </a:bodyPr>
            <a:lstStyle/>
            <a:p>
              <a:pPr indent="233363" algn="just"/>
              <a:r>
                <a:rPr lang="en-US" sz="1600" dirty="0" err="1">
                  <a:solidFill>
                    <a:schemeClr val="accent1">
                      <a:lumMod val="75000"/>
                    </a:schemeClr>
                  </a:solidFill>
                  <a:latin typeface="Times New Roman" panose="02020603050405020304" pitchFamily="18" charset="0"/>
                  <a:cs typeface="Times New Roman" panose="02020603050405020304" pitchFamily="18" charset="0"/>
                </a:rPr>
                <a:t>Môn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thao</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tự</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chọn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Bóng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đá</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Bóng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rổ</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đó</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phần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lớn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nội</a:t>
              </a:r>
              <a:r>
                <a:rPr lang="en-US" sz="1600" dirty="0">
                  <a:solidFill>
                    <a:schemeClr val="accent1">
                      <a:lumMod val="75000"/>
                    </a:schemeClr>
                  </a:solidFill>
                  <a:latin typeface="Times New Roman" panose="02020603050405020304" pitchFamily="18" charset="0"/>
                  <a:cs typeface="Times New Roman" panose="02020603050405020304" pitchFamily="18" charset="0"/>
                </a:rPr>
                <a:t> dung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tổ</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chức</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hoạt</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vận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quen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môn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thao</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cùng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độ</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khó</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nâng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dần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phù</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endParaRPr lang="en-US" sz="1600" b="1" dirty="0">
                <a:solidFill>
                  <a:schemeClr val="accent1">
                    <a:lumMod val="75000"/>
                  </a:schemeClr>
                </a:solidFill>
                <a:latin typeface="Times New Roman" panose="02020603050405020304" pitchFamily="18" charset="0"/>
                <a:ea typeface="DengXian" panose="02010600030101010101" pitchFamily="2" charset="-122"/>
                <a:cs typeface="Times New Roman" panose="02020603050405020304" pitchFamily="18" charset="0"/>
              </a:endParaRPr>
            </a:p>
          </p:txBody>
        </p:sp>
        <p:grpSp>
          <p:nvGrpSpPr>
            <p:cNvPr id="10" name="object 10"/>
            <p:cNvGrpSpPr/>
            <p:nvPr/>
          </p:nvGrpSpPr>
          <p:grpSpPr>
            <a:xfrm>
              <a:off x="6085332" y="1575816"/>
              <a:ext cx="2847340" cy="4535550"/>
              <a:chOff x="6085332" y="1575816"/>
              <a:chExt cx="2847340" cy="4535550"/>
            </a:xfrm>
          </p:grpSpPr>
          <p:sp>
            <p:nvSpPr>
              <p:cNvPr id="11" name="object 11"/>
              <p:cNvSpPr/>
              <p:nvPr/>
            </p:nvSpPr>
            <p:spPr>
              <a:xfrm>
                <a:off x="7726640" y="4482834"/>
                <a:ext cx="950663" cy="1162812"/>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6085332" y="2267712"/>
                <a:ext cx="2847340" cy="3843654"/>
              </a:xfrm>
              <a:custGeom>
                <a:avLst/>
                <a:gdLst/>
                <a:ahLst/>
                <a:cxnLst/>
                <a:rect l="l" t="t" r="r" b="b"/>
                <a:pathLst>
                  <a:path w="2847340" h="3843654">
                    <a:moveTo>
                      <a:pt x="0" y="203073"/>
                    </a:moveTo>
                    <a:lnTo>
                      <a:pt x="5363" y="156514"/>
                    </a:lnTo>
                    <a:lnTo>
                      <a:pt x="20642" y="113772"/>
                    </a:lnTo>
                    <a:lnTo>
                      <a:pt x="44616" y="76066"/>
                    </a:lnTo>
                    <a:lnTo>
                      <a:pt x="76066" y="44616"/>
                    </a:lnTo>
                    <a:lnTo>
                      <a:pt x="113772" y="20642"/>
                    </a:lnTo>
                    <a:lnTo>
                      <a:pt x="156514" y="5363"/>
                    </a:lnTo>
                    <a:lnTo>
                      <a:pt x="203072" y="0"/>
                    </a:lnTo>
                    <a:lnTo>
                      <a:pt x="2643759" y="0"/>
                    </a:lnTo>
                    <a:lnTo>
                      <a:pt x="2690317" y="5363"/>
                    </a:lnTo>
                    <a:lnTo>
                      <a:pt x="2733059" y="20642"/>
                    </a:lnTo>
                    <a:lnTo>
                      <a:pt x="2770765" y="44616"/>
                    </a:lnTo>
                    <a:lnTo>
                      <a:pt x="2802215" y="76066"/>
                    </a:lnTo>
                    <a:lnTo>
                      <a:pt x="2826189" y="113772"/>
                    </a:lnTo>
                    <a:lnTo>
                      <a:pt x="2841468" y="156514"/>
                    </a:lnTo>
                    <a:lnTo>
                      <a:pt x="2846832" y="203073"/>
                    </a:lnTo>
                    <a:lnTo>
                      <a:pt x="2846832" y="3640467"/>
                    </a:lnTo>
                    <a:lnTo>
                      <a:pt x="2841468" y="3687025"/>
                    </a:lnTo>
                    <a:lnTo>
                      <a:pt x="2826189" y="3729765"/>
                    </a:lnTo>
                    <a:lnTo>
                      <a:pt x="2802215" y="3767468"/>
                    </a:lnTo>
                    <a:lnTo>
                      <a:pt x="2770765" y="3798916"/>
                    </a:lnTo>
                    <a:lnTo>
                      <a:pt x="2733059" y="3822887"/>
                    </a:lnTo>
                    <a:lnTo>
                      <a:pt x="2690317" y="3838164"/>
                    </a:lnTo>
                    <a:lnTo>
                      <a:pt x="2643759" y="3843528"/>
                    </a:lnTo>
                    <a:lnTo>
                      <a:pt x="203072" y="3843528"/>
                    </a:lnTo>
                    <a:lnTo>
                      <a:pt x="156514" y="3838164"/>
                    </a:lnTo>
                    <a:lnTo>
                      <a:pt x="113772" y="3822887"/>
                    </a:lnTo>
                    <a:lnTo>
                      <a:pt x="76066" y="3798916"/>
                    </a:lnTo>
                    <a:lnTo>
                      <a:pt x="44616" y="3767468"/>
                    </a:lnTo>
                    <a:lnTo>
                      <a:pt x="20642" y="3729765"/>
                    </a:lnTo>
                    <a:lnTo>
                      <a:pt x="5363" y="3687025"/>
                    </a:lnTo>
                    <a:lnTo>
                      <a:pt x="0" y="3640467"/>
                    </a:lnTo>
                    <a:lnTo>
                      <a:pt x="0" y="203073"/>
                    </a:lnTo>
                    <a:close/>
                  </a:path>
                </a:pathLst>
              </a:custGeom>
              <a:ln w="12700">
                <a:solidFill>
                  <a:srgbClr val="006E6E"/>
                </a:solidFill>
              </a:ln>
            </p:spPr>
            <p:txBody>
              <a:bodyPr wrap="square" lIns="0" tIns="0" rIns="0" bIns="0" rtlCol="0"/>
              <a:lstStyle/>
              <a:p>
                <a:endParaRPr/>
              </a:p>
            </p:txBody>
          </p:sp>
          <p:sp>
            <p:nvSpPr>
              <p:cNvPr id="13" name="object 13"/>
              <p:cNvSpPr/>
              <p:nvPr/>
            </p:nvSpPr>
            <p:spPr>
              <a:xfrm>
                <a:off x="6284976" y="1575816"/>
                <a:ext cx="2443480" cy="840105"/>
              </a:xfrm>
              <a:custGeom>
                <a:avLst/>
                <a:gdLst/>
                <a:ahLst/>
                <a:cxnLst/>
                <a:rect l="l" t="t" r="r" b="b"/>
                <a:pathLst>
                  <a:path w="2443479" h="840105">
                    <a:moveTo>
                      <a:pt x="2273046" y="0"/>
                    </a:moveTo>
                    <a:lnTo>
                      <a:pt x="169925" y="0"/>
                    </a:lnTo>
                    <a:lnTo>
                      <a:pt x="124751" y="6069"/>
                    </a:lnTo>
                    <a:lnTo>
                      <a:pt x="84158" y="23198"/>
                    </a:lnTo>
                    <a:lnTo>
                      <a:pt x="49768" y="49768"/>
                    </a:lnTo>
                    <a:lnTo>
                      <a:pt x="23198" y="84158"/>
                    </a:lnTo>
                    <a:lnTo>
                      <a:pt x="6069" y="124751"/>
                    </a:lnTo>
                    <a:lnTo>
                      <a:pt x="0" y="169925"/>
                    </a:lnTo>
                    <a:lnTo>
                      <a:pt x="0" y="669798"/>
                    </a:lnTo>
                    <a:lnTo>
                      <a:pt x="6069" y="714972"/>
                    </a:lnTo>
                    <a:lnTo>
                      <a:pt x="23198" y="755565"/>
                    </a:lnTo>
                    <a:lnTo>
                      <a:pt x="49768" y="789955"/>
                    </a:lnTo>
                    <a:lnTo>
                      <a:pt x="84158" y="816525"/>
                    </a:lnTo>
                    <a:lnTo>
                      <a:pt x="124751" y="833654"/>
                    </a:lnTo>
                    <a:lnTo>
                      <a:pt x="169925" y="839724"/>
                    </a:lnTo>
                    <a:lnTo>
                      <a:pt x="2273046" y="839724"/>
                    </a:lnTo>
                    <a:lnTo>
                      <a:pt x="2318220" y="833654"/>
                    </a:lnTo>
                    <a:lnTo>
                      <a:pt x="2358813" y="816525"/>
                    </a:lnTo>
                    <a:lnTo>
                      <a:pt x="2393203" y="789955"/>
                    </a:lnTo>
                    <a:lnTo>
                      <a:pt x="2419773" y="755565"/>
                    </a:lnTo>
                    <a:lnTo>
                      <a:pt x="2436902" y="714972"/>
                    </a:lnTo>
                    <a:lnTo>
                      <a:pt x="2442972" y="669798"/>
                    </a:lnTo>
                    <a:lnTo>
                      <a:pt x="2442972" y="169925"/>
                    </a:lnTo>
                    <a:lnTo>
                      <a:pt x="2436902" y="124751"/>
                    </a:lnTo>
                    <a:lnTo>
                      <a:pt x="2419773" y="84158"/>
                    </a:lnTo>
                    <a:lnTo>
                      <a:pt x="2393203" y="49768"/>
                    </a:lnTo>
                    <a:lnTo>
                      <a:pt x="2358813" y="23198"/>
                    </a:lnTo>
                    <a:lnTo>
                      <a:pt x="2318220" y="6069"/>
                    </a:lnTo>
                    <a:lnTo>
                      <a:pt x="2273046" y="0"/>
                    </a:lnTo>
                    <a:close/>
                  </a:path>
                </a:pathLst>
              </a:custGeom>
              <a:solidFill>
                <a:srgbClr val="C00000"/>
              </a:solidFill>
            </p:spPr>
            <p:txBody>
              <a:bodyPr wrap="square" lIns="0" tIns="0" rIns="0" bIns="0" rtlCol="0"/>
              <a:lstStyle/>
              <a:p>
                <a:endParaRPr/>
              </a:p>
            </p:txBody>
          </p:sp>
          <p:sp>
            <p:nvSpPr>
              <p:cNvPr id="14" name="object 14"/>
              <p:cNvSpPr/>
              <p:nvPr/>
            </p:nvSpPr>
            <p:spPr>
              <a:xfrm>
                <a:off x="6284976" y="1575816"/>
                <a:ext cx="2443480" cy="840105"/>
              </a:xfrm>
              <a:custGeom>
                <a:avLst/>
                <a:gdLst/>
                <a:ahLst/>
                <a:cxnLst/>
                <a:rect l="l" t="t" r="r" b="b"/>
                <a:pathLst>
                  <a:path w="2443479" h="840105">
                    <a:moveTo>
                      <a:pt x="0" y="169925"/>
                    </a:moveTo>
                    <a:lnTo>
                      <a:pt x="6069" y="124751"/>
                    </a:lnTo>
                    <a:lnTo>
                      <a:pt x="23198" y="84158"/>
                    </a:lnTo>
                    <a:lnTo>
                      <a:pt x="49768" y="49768"/>
                    </a:lnTo>
                    <a:lnTo>
                      <a:pt x="84158" y="23198"/>
                    </a:lnTo>
                    <a:lnTo>
                      <a:pt x="124751" y="6069"/>
                    </a:lnTo>
                    <a:lnTo>
                      <a:pt x="169925" y="0"/>
                    </a:lnTo>
                    <a:lnTo>
                      <a:pt x="2273046" y="0"/>
                    </a:lnTo>
                    <a:lnTo>
                      <a:pt x="2318220" y="6069"/>
                    </a:lnTo>
                    <a:lnTo>
                      <a:pt x="2358813" y="23198"/>
                    </a:lnTo>
                    <a:lnTo>
                      <a:pt x="2393203" y="49768"/>
                    </a:lnTo>
                    <a:lnTo>
                      <a:pt x="2419773" y="84158"/>
                    </a:lnTo>
                    <a:lnTo>
                      <a:pt x="2436902" y="124751"/>
                    </a:lnTo>
                    <a:lnTo>
                      <a:pt x="2442972" y="169925"/>
                    </a:lnTo>
                    <a:lnTo>
                      <a:pt x="2442972" y="669798"/>
                    </a:lnTo>
                    <a:lnTo>
                      <a:pt x="2436902" y="714972"/>
                    </a:lnTo>
                    <a:lnTo>
                      <a:pt x="2419773" y="755565"/>
                    </a:lnTo>
                    <a:lnTo>
                      <a:pt x="2393203" y="789955"/>
                    </a:lnTo>
                    <a:lnTo>
                      <a:pt x="2358813" y="816525"/>
                    </a:lnTo>
                    <a:lnTo>
                      <a:pt x="2318220" y="833654"/>
                    </a:lnTo>
                    <a:lnTo>
                      <a:pt x="2273046" y="839724"/>
                    </a:lnTo>
                    <a:lnTo>
                      <a:pt x="169925" y="839724"/>
                    </a:lnTo>
                    <a:lnTo>
                      <a:pt x="124751" y="833654"/>
                    </a:lnTo>
                    <a:lnTo>
                      <a:pt x="84158" y="816525"/>
                    </a:lnTo>
                    <a:lnTo>
                      <a:pt x="49768" y="789955"/>
                    </a:lnTo>
                    <a:lnTo>
                      <a:pt x="23198" y="755565"/>
                    </a:lnTo>
                    <a:lnTo>
                      <a:pt x="6069" y="714972"/>
                    </a:lnTo>
                    <a:lnTo>
                      <a:pt x="0" y="669798"/>
                    </a:lnTo>
                    <a:lnTo>
                      <a:pt x="0" y="169925"/>
                    </a:lnTo>
                    <a:close/>
                  </a:path>
                </a:pathLst>
              </a:custGeom>
              <a:ln w="12700">
                <a:solidFill>
                  <a:srgbClr val="001F5F"/>
                </a:solidFill>
              </a:ln>
            </p:spPr>
            <p:txBody>
              <a:bodyPr wrap="square" lIns="0" tIns="0" rIns="0" bIns="0" rtlCol="0"/>
              <a:lstStyle/>
              <a:p>
                <a:endParaRPr/>
              </a:p>
            </p:txBody>
          </p:sp>
        </p:grpSp>
        <p:sp>
          <p:nvSpPr>
            <p:cNvPr id="15" name="object 15"/>
            <p:cNvSpPr txBox="1"/>
            <p:nvPr/>
          </p:nvSpPr>
          <p:spPr>
            <a:xfrm>
              <a:off x="6523101" y="1777745"/>
              <a:ext cx="2073275" cy="513080"/>
            </a:xfrm>
            <a:prstGeom prst="rect">
              <a:avLst/>
            </a:prstGeom>
          </p:spPr>
          <p:txBody>
            <a:bodyPr vert="horz" wrap="square" lIns="0" tIns="12065" rIns="0" bIns="0" rtlCol="0">
              <a:spAutoFit/>
            </a:bodyPr>
            <a:lstStyle/>
            <a:p>
              <a:pPr algn="ctr">
                <a:lnSpc>
                  <a:spcPct val="100000"/>
                </a:lnSpc>
                <a:spcBef>
                  <a:spcPts val="95"/>
                </a:spcBef>
              </a:pPr>
              <a:r>
                <a:rPr sz="1600" b="1" spc="-215" dirty="0">
                  <a:solidFill>
                    <a:srgbClr val="FFFF00"/>
                  </a:solidFill>
                  <a:latin typeface="Tahoma"/>
                  <a:cs typeface="Tahoma"/>
                </a:rPr>
                <a:t>THỂ </a:t>
              </a:r>
              <a:r>
                <a:rPr sz="1600" b="1" spc="-10" dirty="0">
                  <a:solidFill>
                    <a:srgbClr val="FFFF00"/>
                  </a:solidFill>
                  <a:latin typeface="Tahoma"/>
                  <a:cs typeface="Tahoma"/>
                </a:rPr>
                <a:t>THAO </a:t>
              </a:r>
              <a:r>
                <a:rPr sz="1600" b="1" spc="-180" dirty="0">
                  <a:solidFill>
                    <a:srgbClr val="FFFF00"/>
                  </a:solidFill>
                  <a:latin typeface="Tahoma"/>
                  <a:cs typeface="Tahoma"/>
                </a:rPr>
                <a:t>TỰ</a:t>
              </a:r>
              <a:r>
                <a:rPr sz="1600" b="1" spc="-40" dirty="0">
                  <a:solidFill>
                    <a:srgbClr val="FFFF00"/>
                  </a:solidFill>
                  <a:latin typeface="Tahoma"/>
                  <a:cs typeface="Tahoma"/>
                </a:rPr>
                <a:t> </a:t>
              </a:r>
              <a:r>
                <a:rPr sz="1600" b="1" spc="-100" dirty="0">
                  <a:solidFill>
                    <a:srgbClr val="FFFF00"/>
                  </a:solidFill>
                  <a:latin typeface="Tahoma"/>
                  <a:cs typeface="Tahoma"/>
                </a:rPr>
                <a:t>CHỌN</a:t>
              </a:r>
              <a:endParaRPr sz="1600">
                <a:latin typeface="Tahoma"/>
                <a:cs typeface="Tahoma"/>
              </a:endParaRPr>
            </a:p>
            <a:p>
              <a:pPr algn="ctr">
                <a:lnSpc>
                  <a:spcPct val="100000"/>
                </a:lnSpc>
              </a:pPr>
              <a:r>
                <a:rPr sz="1600" b="1" spc="-10" dirty="0">
                  <a:solidFill>
                    <a:srgbClr val="FFFF00"/>
                  </a:solidFill>
                  <a:latin typeface="Tahoma"/>
                  <a:cs typeface="Tahoma"/>
                </a:rPr>
                <a:t>(2 </a:t>
              </a:r>
              <a:r>
                <a:rPr sz="1600" b="1" spc="-200" dirty="0">
                  <a:solidFill>
                    <a:srgbClr val="FFFF00"/>
                  </a:solidFill>
                  <a:latin typeface="Tahoma"/>
                  <a:cs typeface="Tahoma"/>
                </a:rPr>
                <a:t>Chủ </a:t>
              </a:r>
              <a:r>
                <a:rPr sz="1600" b="1" spc="-165" dirty="0">
                  <a:solidFill>
                    <a:srgbClr val="FFFF00"/>
                  </a:solidFill>
                  <a:latin typeface="Tahoma"/>
                  <a:cs typeface="Tahoma"/>
                </a:rPr>
                <a:t>đề/8</a:t>
              </a:r>
              <a:r>
                <a:rPr sz="1600" b="1" spc="-60" dirty="0">
                  <a:solidFill>
                    <a:srgbClr val="FFFF00"/>
                  </a:solidFill>
                  <a:latin typeface="Tahoma"/>
                  <a:cs typeface="Tahoma"/>
                </a:rPr>
                <a:t> </a:t>
              </a:r>
              <a:r>
                <a:rPr sz="1600" b="1" spc="-5" dirty="0">
                  <a:solidFill>
                    <a:srgbClr val="FFFF00"/>
                  </a:solidFill>
                  <a:latin typeface="Tahoma"/>
                  <a:cs typeface="Tahoma"/>
                </a:rPr>
                <a:t>bài)</a:t>
              </a:r>
              <a:endParaRPr sz="1600">
                <a:latin typeface="Tahoma"/>
                <a:cs typeface="Tahoma"/>
              </a:endParaRPr>
            </a:p>
          </p:txBody>
        </p:sp>
        <p:sp>
          <p:nvSpPr>
            <p:cNvPr id="17" name="object 17"/>
            <p:cNvSpPr/>
            <p:nvPr/>
          </p:nvSpPr>
          <p:spPr>
            <a:xfrm>
              <a:off x="6485631" y="4682468"/>
              <a:ext cx="714931" cy="1236748"/>
            </a:xfrm>
            <a:prstGeom prst="rect">
              <a:avLst/>
            </a:prstGeom>
            <a:blipFill>
              <a:blip r:embed="rId4" cstate="print"/>
              <a:stretch>
                <a:fillRect/>
              </a:stretch>
            </a:blipFill>
          </p:spPr>
          <p:txBody>
            <a:bodyPr wrap="square" lIns="0" tIns="0" rIns="0" bIns="0" rtlCol="0"/>
            <a:lstStyle/>
            <a:p>
              <a:endParaRPr/>
            </a:p>
          </p:txBody>
        </p:sp>
      </p:grpSp>
      <p:grpSp>
        <p:nvGrpSpPr>
          <p:cNvPr id="29" name="Group 28">
            <a:extLst>
              <a:ext uri="{FF2B5EF4-FFF2-40B4-BE49-F238E27FC236}">
                <a16:creationId xmlns="" xmlns:a16="http://schemas.microsoft.com/office/drawing/2014/main" id="{87CB87FB-4B31-1279-E956-CCCB9782F249}"/>
              </a:ext>
            </a:extLst>
          </p:cNvPr>
          <p:cNvGrpSpPr/>
          <p:nvPr/>
        </p:nvGrpSpPr>
        <p:grpSpPr>
          <a:xfrm>
            <a:off x="207009" y="1577086"/>
            <a:ext cx="2776220" cy="4546600"/>
            <a:chOff x="207009" y="1577086"/>
            <a:chExt cx="2776220" cy="4546600"/>
          </a:xfrm>
        </p:grpSpPr>
        <p:grpSp>
          <p:nvGrpSpPr>
            <p:cNvPr id="21" name="object 21"/>
            <p:cNvGrpSpPr/>
            <p:nvPr/>
          </p:nvGrpSpPr>
          <p:grpSpPr>
            <a:xfrm>
              <a:off x="207009" y="1577086"/>
              <a:ext cx="2776220" cy="4546600"/>
              <a:chOff x="207009" y="1577086"/>
              <a:chExt cx="2776220" cy="4546600"/>
            </a:xfrm>
          </p:grpSpPr>
          <p:sp>
            <p:nvSpPr>
              <p:cNvPr id="22" name="object 22"/>
              <p:cNvSpPr/>
              <p:nvPr/>
            </p:nvSpPr>
            <p:spPr>
              <a:xfrm>
                <a:off x="213359" y="2272284"/>
                <a:ext cx="2763520" cy="3845560"/>
              </a:xfrm>
              <a:custGeom>
                <a:avLst/>
                <a:gdLst/>
                <a:ahLst/>
                <a:cxnLst/>
                <a:rect l="l" t="t" r="r" b="b"/>
                <a:pathLst>
                  <a:path w="2763520" h="3845560">
                    <a:moveTo>
                      <a:pt x="0" y="197103"/>
                    </a:moveTo>
                    <a:lnTo>
                      <a:pt x="5205" y="151915"/>
                    </a:lnTo>
                    <a:lnTo>
                      <a:pt x="20032" y="110430"/>
                    </a:lnTo>
                    <a:lnTo>
                      <a:pt x="43297" y="73833"/>
                    </a:lnTo>
                    <a:lnTo>
                      <a:pt x="73817" y="43307"/>
                    </a:lnTo>
                    <a:lnTo>
                      <a:pt x="110410" y="20037"/>
                    </a:lnTo>
                    <a:lnTo>
                      <a:pt x="151891" y="5206"/>
                    </a:lnTo>
                    <a:lnTo>
                      <a:pt x="197078" y="0"/>
                    </a:lnTo>
                    <a:lnTo>
                      <a:pt x="2565908" y="0"/>
                    </a:lnTo>
                    <a:lnTo>
                      <a:pt x="2611096" y="5206"/>
                    </a:lnTo>
                    <a:lnTo>
                      <a:pt x="2652581" y="20037"/>
                    </a:lnTo>
                    <a:lnTo>
                      <a:pt x="2689178" y="43307"/>
                    </a:lnTo>
                    <a:lnTo>
                      <a:pt x="2719704" y="73833"/>
                    </a:lnTo>
                    <a:lnTo>
                      <a:pt x="2742974" y="110430"/>
                    </a:lnTo>
                    <a:lnTo>
                      <a:pt x="2757805" y="151915"/>
                    </a:lnTo>
                    <a:lnTo>
                      <a:pt x="2763012" y="197103"/>
                    </a:lnTo>
                    <a:lnTo>
                      <a:pt x="2763012" y="3647973"/>
                    </a:lnTo>
                    <a:lnTo>
                      <a:pt x="2757805" y="3693160"/>
                    </a:lnTo>
                    <a:lnTo>
                      <a:pt x="2742974" y="3734641"/>
                    </a:lnTo>
                    <a:lnTo>
                      <a:pt x="2719704" y="3771234"/>
                    </a:lnTo>
                    <a:lnTo>
                      <a:pt x="2689178" y="3801754"/>
                    </a:lnTo>
                    <a:lnTo>
                      <a:pt x="2652581" y="3825019"/>
                    </a:lnTo>
                    <a:lnTo>
                      <a:pt x="2611096" y="3839846"/>
                    </a:lnTo>
                    <a:lnTo>
                      <a:pt x="2565908" y="3845052"/>
                    </a:lnTo>
                    <a:lnTo>
                      <a:pt x="197078" y="3845052"/>
                    </a:lnTo>
                    <a:lnTo>
                      <a:pt x="151891" y="3839846"/>
                    </a:lnTo>
                    <a:lnTo>
                      <a:pt x="110410" y="3825019"/>
                    </a:lnTo>
                    <a:lnTo>
                      <a:pt x="73817" y="3801754"/>
                    </a:lnTo>
                    <a:lnTo>
                      <a:pt x="43297" y="3771234"/>
                    </a:lnTo>
                    <a:lnTo>
                      <a:pt x="20032" y="3734641"/>
                    </a:lnTo>
                    <a:lnTo>
                      <a:pt x="5205" y="3693160"/>
                    </a:lnTo>
                    <a:lnTo>
                      <a:pt x="0" y="3647973"/>
                    </a:lnTo>
                    <a:lnTo>
                      <a:pt x="0" y="197103"/>
                    </a:lnTo>
                    <a:close/>
                  </a:path>
                </a:pathLst>
              </a:custGeom>
              <a:ln w="12700">
                <a:solidFill>
                  <a:srgbClr val="006E6E"/>
                </a:solidFill>
              </a:ln>
            </p:spPr>
            <p:txBody>
              <a:bodyPr wrap="square" lIns="0" tIns="0" rIns="0" bIns="0" rtlCol="0"/>
              <a:lstStyle/>
              <a:p>
                <a:endParaRPr/>
              </a:p>
            </p:txBody>
          </p:sp>
          <p:sp>
            <p:nvSpPr>
              <p:cNvPr id="23" name="object 23"/>
              <p:cNvSpPr/>
              <p:nvPr/>
            </p:nvSpPr>
            <p:spPr>
              <a:xfrm>
                <a:off x="1157419" y="4289150"/>
                <a:ext cx="776536" cy="1002295"/>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391667" y="1583436"/>
                <a:ext cx="2371725" cy="821690"/>
              </a:xfrm>
              <a:custGeom>
                <a:avLst/>
                <a:gdLst/>
                <a:ahLst/>
                <a:cxnLst/>
                <a:rect l="l" t="t" r="r" b="b"/>
                <a:pathLst>
                  <a:path w="2371725" h="821689">
                    <a:moveTo>
                      <a:pt x="2205101" y="0"/>
                    </a:moveTo>
                    <a:lnTo>
                      <a:pt x="166192" y="0"/>
                    </a:lnTo>
                    <a:lnTo>
                      <a:pt x="122012" y="5937"/>
                    </a:lnTo>
                    <a:lnTo>
                      <a:pt x="82312" y="22695"/>
                    </a:lnTo>
                    <a:lnTo>
                      <a:pt x="48677" y="48688"/>
                    </a:lnTo>
                    <a:lnTo>
                      <a:pt x="22690" y="82333"/>
                    </a:lnTo>
                    <a:lnTo>
                      <a:pt x="5936" y="122046"/>
                    </a:lnTo>
                    <a:lnTo>
                      <a:pt x="0" y="166242"/>
                    </a:lnTo>
                    <a:lnTo>
                      <a:pt x="0" y="655192"/>
                    </a:lnTo>
                    <a:lnTo>
                      <a:pt x="5936" y="699389"/>
                    </a:lnTo>
                    <a:lnTo>
                      <a:pt x="22690" y="739102"/>
                    </a:lnTo>
                    <a:lnTo>
                      <a:pt x="48677" y="772747"/>
                    </a:lnTo>
                    <a:lnTo>
                      <a:pt x="82312" y="798740"/>
                    </a:lnTo>
                    <a:lnTo>
                      <a:pt x="122012" y="815498"/>
                    </a:lnTo>
                    <a:lnTo>
                      <a:pt x="166192" y="821436"/>
                    </a:lnTo>
                    <a:lnTo>
                      <a:pt x="2205101" y="821436"/>
                    </a:lnTo>
                    <a:lnTo>
                      <a:pt x="2249297" y="815498"/>
                    </a:lnTo>
                    <a:lnTo>
                      <a:pt x="2289010" y="798740"/>
                    </a:lnTo>
                    <a:lnTo>
                      <a:pt x="2322655" y="772747"/>
                    </a:lnTo>
                    <a:lnTo>
                      <a:pt x="2348648" y="739102"/>
                    </a:lnTo>
                    <a:lnTo>
                      <a:pt x="2365406" y="699389"/>
                    </a:lnTo>
                    <a:lnTo>
                      <a:pt x="2371344" y="655192"/>
                    </a:lnTo>
                    <a:lnTo>
                      <a:pt x="2371344" y="166242"/>
                    </a:lnTo>
                    <a:lnTo>
                      <a:pt x="2365406" y="122046"/>
                    </a:lnTo>
                    <a:lnTo>
                      <a:pt x="2348648" y="82333"/>
                    </a:lnTo>
                    <a:lnTo>
                      <a:pt x="2322655" y="48688"/>
                    </a:lnTo>
                    <a:lnTo>
                      <a:pt x="2289010" y="22695"/>
                    </a:lnTo>
                    <a:lnTo>
                      <a:pt x="2249297" y="5937"/>
                    </a:lnTo>
                    <a:lnTo>
                      <a:pt x="2205101" y="0"/>
                    </a:lnTo>
                    <a:close/>
                  </a:path>
                </a:pathLst>
              </a:custGeom>
              <a:solidFill>
                <a:srgbClr val="467373"/>
              </a:solidFill>
            </p:spPr>
            <p:txBody>
              <a:bodyPr wrap="square" lIns="0" tIns="0" rIns="0" bIns="0" rtlCol="0"/>
              <a:lstStyle/>
              <a:p>
                <a:endParaRPr/>
              </a:p>
            </p:txBody>
          </p:sp>
          <p:sp>
            <p:nvSpPr>
              <p:cNvPr id="25" name="object 25"/>
              <p:cNvSpPr/>
              <p:nvPr/>
            </p:nvSpPr>
            <p:spPr>
              <a:xfrm>
                <a:off x="391667" y="1583436"/>
                <a:ext cx="2371725" cy="821690"/>
              </a:xfrm>
              <a:custGeom>
                <a:avLst/>
                <a:gdLst/>
                <a:ahLst/>
                <a:cxnLst/>
                <a:rect l="l" t="t" r="r" b="b"/>
                <a:pathLst>
                  <a:path w="2371725" h="821689">
                    <a:moveTo>
                      <a:pt x="0" y="166242"/>
                    </a:moveTo>
                    <a:lnTo>
                      <a:pt x="5936" y="122046"/>
                    </a:lnTo>
                    <a:lnTo>
                      <a:pt x="22690" y="82333"/>
                    </a:lnTo>
                    <a:lnTo>
                      <a:pt x="48677" y="48688"/>
                    </a:lnTo>
                    <a:lnTo>
                      <a:pt x="82312" y="22695"/>
                    </a:lnTo>
                    <a:lnTo>
                      <a:pt x="122012" y="5937"/>
                    </a:lnTo>
                    <a:lnTo>
                      <a:pt x="166192" y="0"/>
                    </a:lnTo>
                    <a:lnTo>
                      <a:pt x="2205101" y="0"/>
                    </a:lnTo>
                    <a:lnTo>
                      <a:pt x="2249297" y="5937"/>
                    </a:lnTo>
                    <a:lnTo>
                      <a:pt x="2289010" y="22695"/>
                    </a:lnTo>
                    <a:lnTo>
                      <a:pt x="2322655" y="48688"/>
                    </a:lnTo>
                    <a:lnTo>
                      <a:pt x="2348648" y="82333"/>
                    </a:lnTo>
                    <a:lnTo>
                      <a:pt x="2365406" y="122046"/>
                    </a:lnTo>
                    <a:lnTo>
                      <a:pt x="2371344" y="166242"/>
                    </a:lnTo>
                    <a:lnTo>
                      <a:pt x="2371344" y="655192"/>
                    </a:lnTo>
                    <a:lnTo>
                      <a:pt x="2365406" y="699389"/>
                    </a:lnTo>
                    <a:lnTo>
                      <a:pt x="2348648" y="739102"/>
                    </a:lnTo>
                    <a:lnTo>
                      <a:pt x="2322655" y="772747"/>
                    </a:lnTo>
                    <a:lnTo>
                      <a:pt x="2289010" y="798740"/>
                    </a:lnTo>
                    <a:lnTo>
                      <a:pt x="2249297" y="815498"/>
                    </a:lnTo>
                    <a:lnTo>
                      <a:pt x="2205101" y="821436"/>
                    </a:lnTo>
                    <a:lnTo>
                      <a:pt x="166192" y="821436"/>
                    </a:lnTo>
                    <a:lnTo>
                      <a:pt x="122012" y="815498"/>
                    </a:lnTo>
                    <a:lnTo>
                      <a:pt x="82312" y="798740"/>
                    </a:lnTo>
                    <a:lnTo>
                      <a:pt x="48677" y="772747"/>
                    </a:lnTo>
                    <a:lnTo>
                      <a:pt x="22690" y="739102"/>
                    </a:lnTo>
                    <a:lnTo>
                      <a:pt x="5936" y="699389"/>
                    </a:lnTo>
                    <a:lnTo>
                      <a:pt x="0" y="655192"/>
                    </a:lnTo>
                    <a:lnTo>
                      <a:pt x="0" y="166242"/>
                    </a:lnTo>
                    <a:close/>
                  </a:path>
                </a:pathLst>
              </a:custGeom>
              <a:ln w="12700">
                <a:solidFill>
                  <a:srgbClr val="001F5F"/>
                </a:solidFill>
              </a:ln>
            </p:spPr>
            <p:txBody>
              <a:bodyPr wrap="square" lIns="0" tIns="0" rIns="0" bIns="0" rtlCol="0"/>
              <a:lstStyle/>
              <a:p>
                <a:endParaRPr/>
              </a:p>
            </p:txBody>
          </p:sp>
        </p:grpSp>
        <p:sp>
          <p:nvSpPr>
            <p:cNvPr id="26" name="object 26"/>
            <p:cNvSpPr txBox="1"/>
            <p:nvPr/>
          </p:nvSpPr>
          <p:spPr>
            <a:xfrm>
              <a:off x="602081" y="1846833"/>
              <a:ext cx="1988820" cy="269240"/>
            </a:xfrm>
            <a:prstGeom prst="rect">
              <a:avLst/>
            </a:prstGeom>
          </p:spPr>
          <p:txBody>
            <a:bodyPr vert="horz" wrap="square" lIns="0" tIns="12065" rIns="0" bIns="0" rtlCol="0">
              <a:spAutoFit/>
            </a:bodyPr>
            <a:lstStyle/>
            <a:p>
              <a:pPr marL="12700">
                <a:lnSpc>
                  <a:spcPct val="100000"/>
                </a:lnSpc>
                <a:spcBef>
                  <a:spcPts val="95"/>
                </a:spcBef>
              </a:pPr>
              <a:r>
                <a:rPr sz="1600" b="1" spc="-160" dirty="0">
                  <a:solidFill>
                    <a:srgbClr val="FFFF00"/>
                  </a:solidFill>
                  <a:latin typeface="Tahoma"/>
                  <a:cs typeface="Tahoma"/>
                </a:rPr>
                <a:t>KIẾN </a:t>
              </a:r>
              <a:r>
                <a:rPr sz="1600" b="1" spc="-95" dirty="0">
                  <a:solidFill>
                    <a:srgbClr val="FFFF00"/>
                  </a:solidFill>
                  <a:latin typeface="Tahoma"/>
                  <a:cs typeface="Tahoma"/>
                </a:rPr>
                <a:t>THỨC</a:t>
              </a:r>
              <a:r>
                <a:rPr sz="1600" b="1" spc="-200" dirty="0">
                  <a:solidFill>
                    <a:srgbClr val="FFFF00"/>
                  </a:solidFill>
                  <a:latin typeface="Tahoma"/>
                  <a:cs typeface="Tahoma"/>
                </a:rPr>
                <a:t> </a:t>
              </a:r>
              <a:r>
                <a:rPr sz="1600" b="1" spc="-5" dirty="0">
                  <a:solidFill>
                    <a:srgbClr val="FFFF00"/>
                  </a:solidFill>
                  <a:latin typeface="Tahoma"/>
                  <a:cs typeface="Tahoma"/>
                </a:rPr>
                <a:t>CHUNG</a:t>
              </a:r>
              <a:endParaRPr sz="1600">
                <a:latin typeface="Tahoma"/>
                <a:cs typeface="Tahoma"/>
              </a:endParaRPr>
            </a:p>
          </p:txBody>
        </p:sp>
        <p:sp>
          <p:nvSpPr>
            <p:cNvPr id="28" name="object 28"/>
            <p:cNvSpPr txBox="1"/>
            <p:nvPr/>
          </p:nvSpPr>
          <p:spPr>
            <a:xfrm>
              <a:off x="291490" y="2699765"/>
              <a:ext cx="2508986" cy="997709"/>
            </a:xfrm>
            <a:prstGeom prst="rect">
              <a:avLst/>
            </a:prstGeom>
          </p:spPr>
          <p:txBody>
            <a:bodyPr vert="horz" wrap="square" lIns="0" tIns="12700" rIns="0" bIns="0" rtlCol="0">
              <a:spAutoFit/>
            </a:bodyPr>
            <a:lstStyle/>
            <a:p>
              <a:pPr lvl="0" algn="just"/>
              <a:r>
                <a:rPr lang="en-US" sz="1600" dirty="0" err="1">
                  <a:solidFill>
                    <a:schemeClr val="accent1">
                      <a:lumMod val="75000"/>
                    </a:schemeClr>
                  </a:solidFill>
                  <a:latin typeface="Arial" pitchFamily="34" charset="0"/>
                  <a:ea typeface="DengXian" panose="02010600030101010101" pitchFamily="2" charset="-122"/>
                  <a:cs typeface="Arial" panose="020B0604020202020204" pitchFamily="34" charset="0"/>
                </a:rPr>
                <a:t>Giúp</a:t>
              </a:r>
              <a:r>
                <a:rPr lang="en-US" sz="1600" dirty="0">
                  <a:solidFill>
                    <a:schemeClr val="accent1">
                      <a:lumMod val="75000"/>
                    </a:schemeClr>
                  </a:solidFill>
                  <a:latin typeface="Arial" pitchFamily="34" charset="0"/>
                  <a:ea typeface="DengXian" panose="02010600030101010101" pitchFamily="2" charset="-122"/>
                  <a:cs typeface="Arial" panose="020B0604020202020204" pitchFamily="34" charset="0"/>
                </a:rPr>
                <a:t> </a:t>
              </a:r>
              <a:r>
                <a:rPr lang="en-US" sz="1600" dirty="0" err="1">
                  <a:solidFill>
                    <a:schemeClr val="accent1">
                      <a:lumMod val="75000"/>
                    </a:schemeClr>
                  </a:solidFill>
                  <a:latin typeface="Arial" pitchFamily="34" charset="0"/>
                  <a:ea typeface="DengXian" panose="02010600030101010101" pitchFamily="2" charset="-122"/>
                  <a:cs typeface="Arial" panose="020B0604020202020204" pitchFamily="34" charset="0"/>
                </a:rPr>
                <a:t>học</a:t>
              </a:r>
              <a:r>
                <a:rPr lang="en-US" sz="1600" dirty="0">
                  <a:solidFill>
                    <a:schemeClr val="accent1">
                      <a:lumMod val="75000"/>
                    </a:schemeClr>
                  </a:solidFill>
                  <a:latin typeface="Arial" pitchFamily="34" charset="0"/>
                  <a:ea typeface="DengXian" panose="02010600030101010101" pitchFamily="2" charset="-122"/>
                  <a:cs typeface="Arial" panose="020B0604020202020204" pitchFamily="34" charset="0"/>
                </a:rPr>
                <a:t> </a:t>
              </a:r>
              <a:r>
                <a:rPr lang="en-US" sz="1600" dirty="0" err="1">
                  <a:solidFill>
                    <a:schemeClr val="accent1">
                      <a:lumMod val="75000"/>
                    </a:schemeClr>
                  </a:solidFill>
                  <a:latin typeface="Arial" pitchFamily="34" charset="0"/>
                  <a:ea typeface="DengXian" panose="02010600030101010101" pitchFamily="2" charset="-122"/>
                  <a:cs typeface="Arial" panose="020B0604020202020204" pitchFamily="34" charset="0"/>
                </a:rPr>
                <a:t>sinh</a:t>
              </a:r>
              <a:r>
                <a:rPr lang="en-US" sz="1600" dirty="0">
                  <a:solidFill>
                    <a:schemeClr val="accent1">
                      <a:lumMod val="75000"/>
                    </a:schemeClr>
                  </a:solidFill>
                  <a:latin typeface="Arial" pitchFamily="34" charset="0"/>
                  <a:ea typeface="DengXian" panose="02010600030101010101" pitchFamily="2" charset="-122"/>
                  <a:cs typeface="Arial" panose="020B0604020202020204" pitchFamily="34" charset="0"/>
                </a:rPr>
                <a:t> </a:t>
              </a:r>
              <a:r>
                <a:rPr lang="en-US" sz="1600" dirty="0" err="1">
                  <a:solidFill>
                    <a:schemeClr val="accent1">
                      <a:lumMod val="75000"/>
                    </a:schemeClr>
                  </a:solidFill>
                  <a:latin typeface="Arial" pitchFamily="34" charset="0"/>
                  <a:ea typeface="DengXian" panose="02010600030101010101" pitchFamily="2" charset="-122"/>
                  <a:cs typeface="Arial" panose="020B0604020202020204" pitchFamily="34" charset="0"/>
                </a:rPr>
                <a:t>có</a:t>
              </a:r>
              <a:r>
                <a:rPr lang="en-US" sz="1600" dirty="0">
                  <a:solidFill>
                    <a:schemeClr val="accent1">
                      <a:lumMod val="75000"/>
                    </a:schemeClr>
                  </a:solidFill>
                  <a:latin typeface="Arial" pitchFamily="34" charset="0"/>
                  <a:ea typeface="DengXian" panose="02010600030101010101" pitchFamily="2" charset="-122"/>
                  <a:cs typeface="Arial" panose="020B0604020202020204" pitchFamily="34" charset="0"/>
                </a:rPr>
                <a:t> </a:t>
              </a:r>
              <a:r>
                <a:rPr lang="en-US" sz="1600" dirty="0" err="1">
                  <a:solidFill>
                    <a:schemeClr val="accent1">
                      <a:lumMod val="75000"/>
                    </a:schemeClr>
                  </a:solidFill>
                  <a:latin typeface="Arial" pitchFamily="34" charset="0"/>
                  <a:ea typeface="DengXian" panose="02010600030101010101" pitchFamily="2" charset="-122"/>
                  <a:cs typeface="Arial" panose="020B0604020202020204" pitchFamily="34" charset="0"/>
                </a:rPr>
                <a:t>k</a:t>
              </a:r>
              <a:r>
                <a:rPr lang="en-US" sz="1600" dirty="0" err="1">
                  <a:solidFill>
                    <a:schemeClr val="accent1">
                      <a:lumMod val="75000"/>
                    </a:schemeClr>
                  </a:solidFill>
                  <a:latin typeface="Arial" pitchFamily="34" charset="0"/>
                  <a:cs typeface="Arial" pitchFamily="34" charset="0"/>
                </a:rPr>
                <a:t>iến</a:t>
              </a:r>
              <a:r>
                <a:rPr lang="en-US" sz="1600" dirty="0">
                  <a:solidFill>
                    <a:schemeClr val="accent1">
                      <a:lumMod val="75000"/>
                    </a:schemeClr>
                  </a:solidFill>
                  <a:latin typeface="Arial" pitchFamily="34" charset="0"/>
                  <a:cs typeface="Arial" pitchFamily="34" charset="0"/>
                </a:rPr>
                <a:t> </a:t>
              </a:r>
              <a:r>
                <a:rPr lang="en-US" sz="1600" dirty="0" err="1">
                  <a:solidFill>
                    <a:schemeClr val="accent1">
                      <a:lumMod val="75000"/>
                    </a:schemeClr>
                  </a:solidFill>
                  <a:latin typeface="Arial" pitchFamily="34" charset="0"/>
                  <a:cs typeface="Arial" pitchFamily="34" charset="0"/>
                </a:rPr>
                <a:t>thức</a:t>
              </a:r>
              <a:r>
                <a:rPr lang="en-US" sz="1600" dirty="0">
                  <a:solidFill>
                    <a:schemeClr val="accent1">
                      <a:lumMod val="75000"/>
                    </a:schemeClr>
                  </a:solidFill>
                  <a:latin typeface="Arial" pitchFamily="34" charset="0"/>
                  <a:cs typeface="Arial" pitchFamily="34" charset="0"/>
                </a:rPr>
                <a:t> </a:t>
              </a:r>
              <a:r>
                <a:rPr lang="en-US" sz="1600" dirty="0" err="1">
                  <a:solidFill>
                    <a:schemeClr val="accent1">
                      <a:lumMod val="75000"/>
                    </a:schemeClr>
                  </a:solidFill>
                  <a:latin typeface="Arial" pitchFamily="34" charset="0"/>
                  <a:cs typeface="Arial" pitchFamily="34" charset="0"/>
                </a:rPr>
                <a:t>về</a:t>
              </a:r>
              <a:r>
                <a:rPr lang="en-US" sz="1600" dirty="0">
                  <a:solidFill>
                    <a:schemeClr val="accent1">
                      <a:lumMod val="75000"/>
                    </a:schemeClr>
                  </a:solidFill>
                  <a:latin typeface="Arial" pitchFamily="34" charset="0"/>
                  <a:cs typeface="Arial" pitchFamily="34" charset="0"/>
                </a:rPr>
                <a:t> </a:t>
              </a:r>
              <a:r>
                <a:rPr lang="en-US" sz="1600" dirty="0" err="1">
                  <a:solidFill>
                    <a:schemeClr val="accent1">
                      <a:lumMod val="75000"/>
                    </a:schemeClr>
                  </a:solidFill>
                  <a:latin typeface="Arial" pitchFamily="34" charset="0"/>
                  <a:cs typeface="Arial" pitchFamily="34" charset="0"/>
                </a:rPr>
                <a:t>c</a:t>
              </a:r>
              <a:r>
                <a:rPr lang="en-US" sz="1600" dirty="0" err="1">
                  <a:solidFill>
                    <a:schemeClr val="accent1">
                      <a:lumMod val="75000"/>
                    </a:schemeClr>
                  </a:solidFill>
                  <a:latin typeface="Arial" pitchFamily="34" charset="0"/>
                  <a:ea typeface="DengXian"/>
                  <a:cs typeface="Arial" pitchFamily="34" charset="0"/>
                </a:rPr>
                <a:t>ác</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yếu</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tố</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vệ</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sinh</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cá</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nhân</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và</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đảm</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bảo</a:t>
              </a:r>
              <a:r>
                <a:rPr lang="en-US" sz="1600" dirty="0">
                  <a:solidFill>
                    <a:schemeClr val="accent1">
                      <a:lumMod val="75000"/>
                    </a:schemeClr>
                  </a:solidFill>
                  <a:latin typeface="Arial" pitchFamily="34" charset="0"/>
                  <a:ea typeface="DengXian"/>
                  <a:cs typeface="Arial" pitchFamily="34" charset="0"/>
                </a:rPr>
                <a:t> an </a:t>
              </a:r>
              <a:r>
                <a:rPr lang="en-US" sz="1600" dirty="0" err="1">
                  <a:solidFill>
                    <a:schemeClr val="accent1">
                      <a:lumMod val="75000"/>
                    </a:schemeClr>
                  </a:solidFill>
                  <a:latin typeface="Arial" pitchFamily="34" charset="0"/>
                  <a:ea typeface="DengXian"/>
                  <a:cs typeface="Arial" pitchFamily="34" charset="0"/>
                </a:rPr>
                <a:t>toàn</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trong</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tập</a:t>
              </a:r>
              <a:r>
                <a:rPr lang="en-US" sz="1600" dirty="0">
                  <a:solidFill>
                    <a:schemeClr val="accent1">
                      <a:lumMod val="75000"/>
                    </a:schemeClr>
                  </a:solidFill>
                  <a:latin typeface="Arial" pitchFamily="34" charset="0"/>
                  <a:ea typeface="DengXian"/>
                  <a:cs typeface="Arial" pitchFamily="34" charset="0"/>
                </a:rPr>
                <a:t> </a:t>
              </a:r>
              <a:r>
                <a:rPr lang="en-US" sz="1600" dirty="0" err="1">
                  <a:solidFill>
                    <a:schemeClr val="accent1">
                      <a:lumMod val="75000"/>
                    </a:schemeClr>
                  </a:solidFill>
                  <a:latin typeface="Arial" pitchFamily="34" charset="0"/>
                  <a:ea typeface="DengXian"/>
                  <a:cs typeface="Arial" pitchFamily="34" charset="0"/>
                </a:rPr>
                <a:t>luyện</a:t>
              </a:r>
              <a:r>
                <a:rPr lang="en-US" sz="1600" dirty="0">
                  <a:solidFill>
                    <a:schemeClr val="accent1">
                      <a:lumMod val="75000"/>
                    </a:schemeClr>
                  </a:solidFill>
                  <a:latin typeface="Arial" pitchFamily="34" charset="0"/>
                  <a:ea typeface="DengXian"/>
                  <a:cs typeface="Arial" pitchFamily="34" charset="0"/>
                </a:rPr>
                <a:t>.</a:t>
              </a:r>
              <a:endParaRPr lang="en-US" sz="1600" dirty="0">
                <a:solidFill>
                  <a:schemeClr val="accent1">
                    <a:lumMod val="75000"/>
                  </a:schemeClr>
                </a:solidFill>
                <a:latin typeface="Arial" pitchFamily="34" charset="0"/>
                <a:cs typeface="Arial" pitchFamily="34" charset="0"/>
              </a:endParaRPr>
            </a:p>
          </p:txBody>
        </p:sp>
        <p:grpSp>
          <p:nvGrpSpPr>
            <p:cNvPr id="31" name="object 31"/>
            <p:cNvGrpSpPr/>
            <p:nvPr/>
          </p:nvGrpSpPr>
          <p:grpSpPr>
            <a:xfrm>
              <a:off x="284988" y="5330952"/>
              <a:ext cx="2563368" cy="665988"/>
              <a:chOff x="284988" y="5330952"/>
              <a:chExt cx="2563368" cy="665988"/>
            </a:xfrm>
          </p:grpSpPr>
          <p:sp>
            <p:nvSpPr>
              <p:cNvPr id="32" name="object 32"/>
              <p:cNvSpPr/>
              <p:nvPr/>
            </p:nvSpPr>
            <p:spPr>
              <a:xfrm>
                <a:off x="1158240" y="5349240"/>
                <a:ext cx="792944" cy="626364"/>
              </a:xfrm>
              <a:prstGeom prst="rect">
                <a:avLst/>
              </a:prstGeom>
              <a:blipFill>
                <a:blip r:embed="rId6" cstate="print"/>
                <a:stretch>
                  <a:fillRect/>
                </a:stretch>
              </a:blipFill>
            </p:spPr>
            <p:txBody>
              <a:bodyPr wrap="square" lIns="0" tIns="0" rIns="0" bIns="0" rtlCol="0"/>
              <a:lstStyle/>
              <a:p>
                <a:endParaRPr/>
              </a:p>
            </p:txBody>
          </p:sp>
          <p:sp>
            <p:nvSpPr>
              <p:cNvPr id="33" name="object 33"/>
              <p:cNvSpPr/>
              <p:nvPr/>
            </p:nvSpPr>
            <p:spPr>
              <a:xfrm>
                <a:off x="284988" y="5387340"/>
                <a:ext cx="720852" cy="588264"/>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2036064" y="5330952"/>
                <a:ext cx="812292" cy="665988"/>
              </a:xfrm>
              <a:prstGeom prst="rect">
                <a:avLst/>
              </a:prstGeom>
              <a:blipFill>
                <a:blip r:embed="rId8" cstate="print"/>
                <a:stretch>
                  <a:fillRect/>
                </a:stretch>
              </a:blipFill>
            </p:spPr>
            <p:txBody>
              <a:bodyPr wrap="square" lIns="0" tIns="0" rIns="0" bIns="0" rtlCol="0"/>
              <a:lstStyle/>
              <a:p>
                <a:endParaRPr/>
              </a:p>
            </p:txBody>
          </p:sp>
        </p:grpSp>
        <p:grpSp>
          <p:nvGrpSpPr>
            <p:cNvPr id="38" name="object 38"/>
            <p:cNvGrpSpPr/>
            <p:nvPr/>
          </p:nvGrpSpPr>
          <p:grpSpPr>
            <a:xfrm>
              <a:off x="723900" y="4008120"/>
              <a:ext cx="2133600" cy="1941830"/>
              <a:chOff x="723900" y="4008120"/>
              <a:chExt cx="2133600" cy="1941830"/>
            </a:xfrm>
          </p:grpSpPr>
          <p:sp>
            <p:nvSpPr>
              <p:cNvPr id="39" name="object 39"/>
              <p:cNvSpPr/>
              <p:nvPr/>
            </p:nvSpPr>
            <p:spPr>
              <a:xfrm>
                <a:off x="723900" y="4008120"/>
                <a:ext cx="1741932" cy="1033271"/>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1022604" y="5393436"/>
                <a:ext cx="958596" cy="556260"/>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2017775" y="5393436"/>
                <a:ext cx="839724" cy="556260"/>
              </a:xfrm>
              <a:prstGeom prst="rect">
                <a:avLst/>
              </a:prstGeom>
              <a:blipFill>
                <a:blip r:embed="rId11" cstate="print"/>
                <a:stretch>
                  <a:fillRect/>
                </a:stretch>
              </a:blipFill>
            </p:spPr>
            <p:txBody>
              <a:bodyPr wrap="square" lIns="0" tIns="0" rIns="0" bIns="0" rtlCol="0"/>
              <a:lstStyle/>
              <a:p>
                <a:endParaRPr/>
              </a:p>
            </p:txBody>
          </p:sp>
        </p:grpSp>
      </p:grpSp>
      <p:grpSp>
        <p:nvGrpSpPr>
          <p:cNvPr id="30" name="Group 29">
            <a:extLst>
              <a:ext uri="{FF2B5EF4-FFF2-40B4-BE49-F238E27FC236}">
                <a16:creationId xmlns="" xmlns:a16="http://schemas.microsoft.com/office/drawing/2014/main" id="{94F0E7FC-5249-1AC0-89D0-5616152EB269}"/>
              </a:ext>
            </a:extLst>
          </p:cNvPr>
          <p:cNvGrpSpPr/>
          <p:nvPr/>
        </p:nvGrpSpPr>
        <p:grpSpPr>
          <a:xfrm>
            <a:off x="3128772" y="1577339"/>
            <a:ext cx="2794000" cy="4534026"/>
            <a:chOff x="3128772" y="1577339"/>
            <a:chExt cx="2794000" cy="4534026"/>
          </a:xfrm>
        </p:grpSpPr>
        <p:sp>
          <p:nvSpPr>
            <p:cNvPr id="42" name="object 42"/>
            <p:cNvSpPr txBox="1"/>
            <p:nvPr/>
          </p:nvSpPr>
          <p:spPr>
            <a:xfrm>
              <a:off x="3277361" y="2604642"/>
              <a:ext cx="2317115" cy="1736373"/>
            </a:xfrm>
            <a:prstGeom prst="rect">
              <a:avLst/>
            </a:prstGeom>
          </p:spPr>
          <p:txBody>
            <a:bodyPr vert="horz" wrap="square" lIns="0" tIns="12700" rIns="0" bIns="0" rtlCol="0">
              <a:spAutoFit/>
            </a:bodyPr>
            <a:lstStyle/>
            <a:p>
              <a:pPr algn="just"/>
              <a:r>
                <a:rPr lang="en-US" sz="1600"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kế</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thừa</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nội</a:t>
              </a:r>
              <a:r>
                <a:rPr lang="en-US" sz="1600" dirty="0">
                  <a:solidFill>
                    <a:schemeClr val="accent1">
                      <a:lumMod val="75000"/>
                    </a:schemeClr>
                  </a:solidFill>
                  <a:latin typeface="Times New Roman" panose="02020603050405020304" pitchFamily="18" charset="0"/>
                  <a:cs typeface="Times New Roman" panose="02020603050405020304" pitchFamily="18" charset="0"/>
                </a:rPr>
                <a:t> dung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cơ</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bản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chương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trình</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hành</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có</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chỉnh</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bổ</a:t>
              </a:r>
              <a:r>
                <a:rPr lang="en-US" sz="1600" dirty="0">
                  <a:solidFill>
                    <a:schemeClr val="accent1">
                      <a:lumMod val="75000"/>
                    </a:schemeClr>
                  </a:solidFill>
                  <a:latin typeface="Times New Roman" panose="02020603050405020304" pitchFamily="18" charset="0"/>
                  <a:cs typeface="Times New Roman" panose="02020603050405020304" pitchFamily="18" charset="0"/>
                </a:rPr>
                <a:t> sung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phù</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quy</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định</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Chương</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trình</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môn</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Giáo</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dục</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1">
                      <a:lumMod val="75000"/>
                    </a:schemeClr>
                  </a:solidFill>
                  <a:latin typeface="Times New Roman" panose="02020603050405020304" pitchFamily="18" charset="0"/>
                  <a:cs typeface="Times New Roman" panose="02020603050405020304" pitchFamily="18" charset="0"/>
                </a:rPr>
                <a:t>chất</a:t>
              </a:r>
              <a:r>
                <a:rPr lang="en-US" sz="1600" dirty="0">
                  <a:solidFill>
                    <a:schemeClr val="accent1">
                      <a:lumMod val="75000"/>
                    </a:schemeClr>
                  </a:solidFill>
                  <a:latin typeface="Times New Roman" panose="02020603050405020304" pitchFamily="18" charset="0"/>
                  <a:cs typeface="Times New Roman" panose="02020603050405020304" pitchFamily="18" charset="0"/>
                </a:rPr>
                <a:t> 2018</a:t>
              </a:r>
              <a:endParaRPr lang="en-US" sz="1600" b="1" dirty="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4" name="object 44"/>
            <p:cNvGrpSpPr/>
            <p:nvPr/>
          </p:nvGrpSpPr>
          <p:grpSpPr>
            <a:xfrm>
              <a:off x="3128772" y="1577339"/>
              <a:ext cx="2794000" cy="4534026"/>
              <a:chOff x="3128772" y="1577339"/>
              <a:chExt cx="2794000" cy="4534026"/>
            </a:xfrm>
          </p:grpSpPr>
          <p:sp>
            <p:nvSpPr>
              <p:cNvPr id="45" name="object 45"/>
              <p:cNvSpPr/>
              <p:nvPr/>
            </p:nvSpPr>
            <p:spPr>
              <a:xfrm>
                <a:off x="3128772" y="2267711"/>
                <a:ext cx="2794000" cy="3843654"/>
              </a:xfrm>
              <a:custGeom>
                <a:avLst/>
                <a:gdLst/>
                <a:ahLst/>
                <a:cxnLst/>
                <a:rect l="l" t="t" r="r" b="b"/>
                <a:pathLst>
                  <a:path w="2794000" h="3843654">
                    <a:moveTo>
                      <a:pt x="0" y="199262"/>
                    </a:moveTo>
                    <a:lnTo>
                      <a:pt x="5259" y="153555"/>
                    </a:lnTo>
                    <a:lnTo>
                      <a:pt x="20242" y="111606"/>
                    </a:lnTo>
                    <a:lnTo>
                      <a:pt x="43757" y="74609"/>
                    </a:lnTo>
                    <a:lnTo>
                      <a:pt x="74609" y="43757"/>
                    </a:lnTo>
                    <a:lnTo>
                      <a:pt x="111606" y="20242"/>
                    </a:lnTo>
                    <a:lnTo>
                      <a:pt x="153555" y="5259"/>
                    </a:lnTo>
                    <a:lnTo>
                      <a:pt x="199262" y="0"/>
                    </a:lnTo>
                    <a:lnTo>
                      <a:pt x="2594229" y="0"/>
                    </a:lnTo>
                    <a:lnTo>
                      <a:pt x="2639936" y="5259"/>
                    </a:lnTo>
                    <a:lnTo>
                      <a:pt x="2681885" y="20242"/>
                    </a:lnTo>
                    <a:lnTo>
                      <a:pt x="2718882" y="43757"/>
                    </a:lnTo>
                    <a:lnTo>
                      <a:pt x="2749734" y="74609"/>
                    </a:lnTo>
                    <a:lnTo>
                      <a:pt x="2773249" y="111606"/>
                    </a:lnTo>
                    <a:lnTo>
                      <a:pt x="2788232" y="153555"/>
                    </a:lnTo>
                    <a:lnTo>
                      <a:pt x="2793491" y="199262"/>
                    </a:lnTo>
                    <a:lnTo>
                      <a:pt x="2793491" y="3644265"/>
                    </a:lnTo>
                    <a:lnTo>
                      <a:pt x="2788232" y="3689952"/>
                    </a:lnTo>
                    <a:lnTo>
                      <a:pt x="2773249" y="3731893"/>
                    </a:lnTo>
                    <a:lnTo>
                      <a:pt x="2749734" y="3768891"/>
                    </a:lnTo>
                    <a:lnTo>
                      <a:pt x="2718882" y="3799750"/>
                    </a:lnTo>
                    <a:lnTo>
                      <a:pt x="2681885" y="3823273"/>
                    </a:lnTo>
                    <a:lnTo>
                      <a:pt x="2639936" y="3838265"/>
                    </a:lnTo>
                    <a:lnTo>
                      <a:pt x="2594229" y="3843528"/>
                    </a:lnTo>
                    <a:lnTo>
                      <a:pt x="199262" y="3843528"/>
                    </a:lnTo>
                    <a:lnTo>
                      <a:pt x="153555" y="3838265"/>
                    </a:lnTo>
                    <a:lnTo>
                      <a:pt x="111606" y="3823273"/>
                    </a:lnTo>
                    <a:lnTo>
                      <a:pt x="74609" y="3799750"/>
                    </a:lnTo>
                    <a:lnTo>
                      <a:pt x="43757" y="3768891"/>
                    </a:lnTo>
                    <a:lnTo>
                      <a:pt x="20242" y="3731893"/>
                    </a:lnTo>
                    <a:lnTo>
                      <a:pt x="5259" y="3689952"/>
                    </a:lnTo>
                    <a:lnTo>
                      <a:pt x="0" y="3644265"/>
                    </a:lnTo>
                    <a:lnTo>
                      <a:pt x="0" y="199262"/>
                    </a:lnTo>
                    <a:close/>
                  </a:path>
                </a:pathLst>
              </a:custGeom>
              <a:ln w="12700">
                <a:solidFill>
                  <a:srgbClr val="006E6E"/>
                </a:solidFill>
              </a:ln>
            </p:spPr>
            <p:txBody>
              <a:bodyPr wrap="square" lIns="0" tIns="0" rIns="0" bIns="0" rtlCol="0"/>
              <a:lstStyle/>
              <a:p>
                <a:endParaRPr/>
              </a:p>
            </p:txBody>
          </p:sp>
          <p:sp>
            <p:nvSpPr>
              <p:cNvPr id="46" name="object 46"/>
              <p:cNvSpPr/>
              <p:nvPr/>
            </p:nvSpPr>
            <p:spPr>
              <a:xfrm>
                <a:off x="3308604" y="1577339"/>
                <a:ext cx="2395855" cy="832485"/>
              </a:xfrm>
              <a:custGeom>
                <a:avLst/>
                <a:gdLst/>
                <a:ahLst/>
                <a:cxnLst/>
                <a:rect l="l" t="t" r="r" b="b"/>
                <a:pathLst>
                  <a:path w="2395854" h="832485">
                    <a:moveTo>
                      <a:pt x="2227326" y="0"/>
                    </a:moveTo>
                    <a:lnTo>
                      <a:pt x="168401" y="0"/>
                    </a:lnTo>
                    <a:lnTo>
                      <a:pt x="123604" y="6009"/>
                    </a:lnTo>
                    <a:lnTo>
                      <a:pt x="83368" y="22972"/>
                    </a:lnTo>
                    <a:lnTo>
                      <a:pt x="49291" y="49291"/>
                    </a:lnTo>
                    <a:lnTo>
                      <a:pt x="22972" y="83368"/>
                    </a:lnTo>
                    <a:lnTo>
                      <a:pt x="6009" y="123604"/>
                    </a:lnTo>
                    <a:lnTo>
                      <a:pt x="0" y="168401"/>
                    </a:lnTo>
                    <a:lnTo>
                      <a:pt x="0" y="663701"/>
                    </a:lnTo>
                    <a:lnTo>
                      <a:pt x="6009" y="708499"/>
                    </a:lnTo>
                    <a:lnTo>
                      <a:pt x="22972" y="748735"/>
                    </a:lnTo>
                    <a:lnTo>
                      <a:pt x="49291" y="782812"/>
                    </a:lnTo>
                    <a:lnTo>
                      <a:pt x="83368" y="809131"/>
                    </a:lnTo>
                    <a:lnTo>
                      <a:pt x="123604" y="826094"/>
                    </a:lnTo>
                    <a:lnTo>
                      <a:pt x="168401" y="832104"/>
                    </a:lnTo>
                    <a:lnTo>
                      <a:pt x="2227326" y="832104"/>
                    </a:lnTo>
                    <a:lnTo>
                      <a:pt x="2272123" y="826094"/>
                    </a:lnTo>
                    <a:lnTo>
                      <a:pt x="2312359" y="809131"/>
                    </a:lnTo>
                    <a:lnTo>
                      <a:pt x="2346436" y="782812"/>
                    </a:lnTo>
                    <a:lnTo>
                      <a:pt x="2372755" y="748735"/>
                    </a:lnTo>
                    <a:lnTo>
                      <a:pt x="2389718" y="708499"/>
                    </a:lnTo>
                    <a:lnTo>
                      <a:pt x="2395728" y="663701"/>
                    </a:lnTo>
                    <a:lnTo>
                      <a:pt x="2395728" y="168401"/>
                    </a:lnTo>
                    <a:lnTo>
                      <a:pt x="2389718" y="123604"/>
                    </a:lnTo>
                    <a:lnTo>
                      <a:pt x="2372755" y="83368"/>
                    </a:lnTo>
                    <a:lnTo>
                      <a:pt x="2346436" y="49291"/>
                    </a:lnTo>
                    <a:lnTo>
                      <a:pt x="2312359" y="22972"/>
                    </a:lnTo>
                    <a:lnTo>
                      <a:pt x="2272123" y="6009"/>
                    </a:lnTo>
                    <a:lnTo>
                      <a:pt x="2227326" y="0"/>
                    </a:lnTo>
                    <a:close/>
                  </a:path>
                </a:pathLst>
              </a:custGeom>
              <a:solidFill>
                <a:srgbClr val="FFC000"/>
              </a:solidFill>
            </p:spPr>
            <p:txBody>
              <a:bodyPr wrap="square" lIns="0" tIns="0" rIns="0" bIns="0" rtlCol="0"/>
              <a:lstStyle/>
              <a:p>
                <a:endParaRPr/>
              </a:p>
            </p:txBody>
          </p:sp>
          <p:sp>
            <p:nvSpPr>
              <p:cNvPr id="47" name="object 47"/>
              <p:cNvSpPr/>
              <p:nvPr/>
            </p:nvSpPr>
            <p:spPr>
              <a:xfrm>
                <a:off x="3308604" y="1577339"/>
                <a:ext cx="2395855" cy="832485"/>
              </a:xfrm>
              <a:custGeom>
                <a:avLst/>
                <a:gdLst/>
                <a:ahLst/>
                <a:cxnLst/>
                <a:rect l="l" t="t" r="r" b="b"/>
                <a:pathLst>
                  <a:path w="2395854" h="832485">
                    <a:moveTo>
                      <a:pt x="0" y="168401"/>
                    </a:moveTo>
                    <a:lnTo>
                      <a:pt x="6009" y="123604"/>
                    </a:lnTo>
                    <a:lnTo>
                      <a:pt x="22972" y="83368"/>
                    </a:lnTo>
                    <a:lnTo>
                      <a:pt x="49291" y="49291"/>
                    </a:lnTo>
                    <a:lnTo>
                      <a:pt x="83368" y="22972"/>
                    </a:lnTo>
                    <a:lnTo>
                      <a:pt x="123604" y="6009"/>
                    </a:lnTo>
                    <a:lnTo>
                      <a:pt x="168401" y="0"/>
                    </a:lnTo>
                    <a:lnTo>
                      <a:pt x="2227326" y="0"/>
                    </a:lnTo>
                    <a:lnTo>
                      <a:pt x="2272123" y="6009"/>
                    </a:lnTo>
                    <a:lnTo>
                      <a:pt x="2312359" y="22972"/>
                    </a:lnTo>
                    <a:lnTo>
                      <a:pt x="2346436" y="49291"/>
                    </a:lnTo>
                    <a:lnTo>
                      <a:pt x="2372755" y="83368"/>
                    </a:lnTo>
                    <a:lnTo>
                      <a:pt x="2389718" y="123604"/>
                    </a:lnTo>
                    <a:lnTo>
                      <a:pt x="2395728" y="168401"/>
                    </a:lnTo>
                    <a:lnTo>
                      <a:pt x="2395728" y="663701"/>
                    </a:lnTo>
                    <a:lnTo>
                      <a:pt x="2389718" y="708499"/>
                    </a:lnTo>
                    <a:lnTo>
                      <a:pt x="2372755" y="748735"/>
                    </a:lnTo>
                    <a:lnTo>
                      <a:pt x="2346436" y="782812"/>
                    </a:lnTo>
                    <a:lnTo>
                      <a:pt x="2312359" y="809131"/>
                    </a:lnTo>
                    <a:lnTo>
                      <a:pt x="2272123" y="826094"/>
                    </a:lnTo>
                    <a:lnTo>
                      <a:pt x="2227326" y="832104"/>
                    </a:lnTo>
                    <a:lnTo>
                      <a:pt x="168401" y="832104"/>
                    </a:lnTo>
                    <a:lnTo>
                      <a:pt x="123604" y="826094"/>
                    </a:lnTo>
                    <a:lnTo>
                      <a:pt x="83368" y="809131"/>
                    </a:lnTo>
                    <a:lnTo>
                      <a:pt x="49291" y="782812"/>
                    </a:lnTo>
                    <a:lnTo>
                      <a:pt x="22972" y="748735"/>
                    </a:lnTo>
                    <a:lnTo>
                      <a:pt x="6009" y="708499"/>
                    </a:lnTo>
                    <a:lnTo>
                      <a:pt x="0" y="663701"/>
                    </a:lnTo>
                    <a:lnTo>
                      <a:pt x="0" y="168401"/>
                    </a:lnTo>
                    <a:close/>
                  </a:path>
                </a:pathLst>
              </a:custGeom>
              <a:ln w="12700">
                <a:solidFill>
                  <a:srgbClr val="001F5F"/>
                </a:solidFill>
              </a:ln>
            </p:spPr>
            <p:txBody>
              <a:bodyPr wrap="square" lIns="0" tIns="0" rIns="0" bIns="0" rtlCol="0"/>
              <a:lstStyle/>
              <a:p>
                <a:endParaRPr/>
              </a:p>
            </p:txBody>
          </p:sp>
          <p:sp>
            <p:nvSpPr>
              <p:cNvPr id="48" name="object 48"/>
              <p:cNvSpPr/>
              <p:nvPr/>
            </p:nvSpPr>
            <p:spPr>
              <a:xfrm>
                <a:off x="5356193" y="4651900"/>
                <a:ext cx="540702" cy="685297"/>
              </a:xfrm>
              <a:prstGeom prst="rect">
                <a:avLst/>
              </a:prstGeom>
              <a:blipFill>
                <a:blip r:embed="rId12" cstate="print"/>
                <a:stretch>
                  <a:fillRect/>
                </a:stretch>
              </a:blipFill>
            </p:spPr>
            <p:txBody>
              <a:bodyPr wrap="square" lIns="0" tIns="0" rIns="0" bIns="0" rtlCol="0"/>
              <a:lstStyle/>
              <a:p>
                <a:endParaRPr/>
              </a:p>
            </p:txBody>
          </p:sp>
          <p:sp>
            <p:nvSpPr>
              <p:cNvPr id="49" name="object 49"/>
              <p:cNvSpPr/>
              <p:nvPr/>
            </p:nvSpPr>
            <p:spPr>
              <a:xfrm>
                <a:off x="4860036" y="5006340"/>
                <a:ext cx="528827" cy="1083564"/>
              </a:xfrm>
              <a:prstGeom prst="rect">
                <a:avLst/>
              </a:prstGeom>
              <a:blipFill>
                <a:blip r:embed="rId13" cstate="print"/>
                <a:stretch>
                  <a:fillRect/>
                </a:stretch>
              </a:blipFill>
            </p:spPr>
            <p:txBody>
              <a:bodyPr wrap="square" lIns="0" tIns="0" rIns="0" bIns="0" rtlCol="0"/>
              <a:lstStyle/>
              <a:p>
                <a:endParaRPr/>
              </a:p>
            </p:txBody>
          </p:sp>
        </p:grpSp>
        <p:sp>
          <p:nvSpPr>
            <p:cNvPr id="52" name="object 52"/>
            <p:cNvSpPr txBox="1"/>
            <p:nvPr/>
          </p:nvSpPr>
          <p:spPr>
            <a:xfrm>
              <a:off x="3506088" y="1733930"/>
              <a:ext cx="2000885" cy="505267"/>
            </a:xfrm>
            <a:prstGeom prst="rect">
              <a:avLst/>
            </a:prstGeom>
          </p:spPr>
          <p:txBody>
            <a:bodyPr vert="horz" wrap="square" lIns="0" tIns="12700" rIns="0" bIns="0" rtlCol="0">
              <a:spAutoFit/>
            </a:bodyPr>
            <a:lstStyle/>
            <a:p>
              <a:pPr algn="ctr">
                <a:lnSpc>
                  <a:spcPct val="100000"/>
                </a:lnSpc>
                <a:spcBef>
                  <a:spcPts val="1295"/>
                </a:spcBef>
              </a:pPr>
              <a:r>
                <a:rPr lang="vi-VN" sz="1600" b="1" spc="-175" dirty="0">
                  <a:solidFill>
                    <a:srgbClr val="0F296E"/>
                  </a:solidFill>
                  <a:latin typeface="Tahoma"/>
                  <a:cs typeface="Tahoma"/>
                </a:rPr>
                <a:t>VẬN </a:t>
              </a:r>
              <a:r>
                <a:rPr lang="vi-VN" sz="1600" b="1" spc="-100" dirty="0">
                  <a:solidFill>
                    <a:srgbClr val="0F296E"/>
                  </a:solidFill>
                  <a:latin typeface="Tahoma"/>
                  <a:cs typeface="Tahoma"/>
                </a:rPr>
                <a:t>ĐỘNGG </a:t>
              </a:r>
              <a:r>
                <a:rPr lang="vi-VN" sz="1600" b="1" spc="-10" dirty="0">
                  <a:solidFill>
                    <a:srgbClr val="0F296E"/>
                  </a:solidFill>
                  <a:latin typeface="Tahoma"/>
                  <a:cs typeface="Tahoma"/>
                </a:rPr>
                <a:t>CƠ</a:t>
              </a:r>
              <a:r>
                <a:rPr lang="vi-VN" sz="1600" b="1" spc="-35" dirty="0">
                  <a:solidFill>
                    <a:srgbClr val="0F296E"/>
                  </a:solidFill>
                  <a:latin typeface="Tahoma"/>
                  <a:cs typeface="Tahoma"/>
                </a:rPr>
                <a:t> </a:t>
              </a:r>
              <a:r>
                <a:rPr lang="vi-VN" sz="1600" b="1" spc="-180" dirty="0">
                  <a:solidFill>
                    <a:srgbClr val="0F296E"/>
                  </a:solidFill>
                  <a:latin typeface="Tahoma"/>
                  <a:cs typeface="Tahoma"/>
                </a:rPr>
                <a:t>BẢN</a:t>
              </a:r>
              <a:endParaRPr lang="vi-VN" sz="1600" dirty="0">
                <a:latin typeface="Tahoma"/>
                <a:cs typeface="Tahoma"/>
              </a:endParaRPr>
            </a:p>
            <a:p>
              <a:pPr algn="ctr">
                <a:lnSpc>
                  <a:spcPct val="100000"/>
                </a:lnSpc>
                <a:spcBef>
                  <a:spcPts val="5"/>
                </a:spcBef>
              </a:pPr>
              <a:r>
                <a:rPr sz="1600" b="1" spc="-5" dirty="0">
                  <a:solidFill>
                    <a:srgbClr val="0F296E"/>
                  </a:solidFill>
                  <a:latin typeface="Tahoma"/>
                  <a:cs typeface="Tahoma"/>
                </a:rPr>
                <a:t>(3 </a:t>
              </a:r>
              <a:r>
                <a:rPr sz="1600" b="1" spc="-200" dirty="0">
                  <a:solidFill>
                    <a:srgbClr val="0F296E"/>
                  </a:solidFill>
                  <a:latin typeface="Tahoma"/>
                  <a:cs typeface="Tahoma"/>
                </a:rPr>
                <a:t>Chủ </a:t>
              </a:r>
              <a:r>
                <a:rPr sz="1600" b="1" spc="-135" dirty="0">
                  <a:solidFill>
                    <a:srgbClr val="0F296E"/>
                  </a:solidFill>
                  <a:latin typeface="Tahoma"/>
                  <a:cs typeface="Tahoma"/>
                </a:rPr>
                <a:t>đề/14</a:t>
              </a:r>
              <a:r>
                <a:rPr sz="1600" b="1" spc="-75" dirty="0">
                  <a:solidFill>
                    <a:srgbClr val="0F296E"/>
                  </a:solidFill>
                  <a:latin typeface="Tahoma"/>
                  <a:cs typeface="Tahoma"/>
                </a:rPr>
                <a:t> </a:t>
              </a:r>
              <a:r>
                <a:rPr sz="1600" b="1" spc="-5" dirty="0">
                  <a:solidFill>
                    <a:srgbClr val="0F296E"/>
                  </a:solidFill>
                  <a:latin typeface="Tahoma"/>
                  <a:cs typeface="Tahoma"/>
                </a:rPr>
                <a:t>bài)</a:t>
              </a:r>
              <a:endParaRPr sz="1600" dirty="0">
                <a:latin typeface="Tahoma"/>
                <a:cs typeface="Tahoma"/>
              </a:endParaRPr>
            </a:p>
          </p:txBody>
        </p:sp>
        <p:grpSp>
          <p:nvGrpSpPr>
            <p:cNvPr id="53" name="object 53"/>
            <p:cNvGrpSpPr/>
            <p:nvPr/>
          </p:nvGrpSpPr>
          <p:grpSpPr>
            <a:xfrm>
              <a:off x="3349752" y="4523232"/>
              <a:ext cx="1300480" cy="1531620"/>
              <a:chOff x="3349752" y="4523232"/>
              <a:chExt cx="1300480" cy="1531620"/>
            </a:xfrm>
          </p:grpSpPr>
          <p:sp>
            <p:nvSpPr>
              <p:cNvPr id="54" name="object 54"/>
              <p:cNvSpPr/>
              <p:nvPr/>
            </p:nvSpPr>
            <p:spPr>
              <a:xfrm>
                <a:off x="3349752" y="4523232"/>
                <a:ext cx="1300398" cy="699515"/>
              </a:xfrm>
              <a:prstGeom prst="rect">
                <a:avLst/>
              </a:prstGeom>
              <a:blipFill>
                <a:blip r:embed="rId14" cstate="print"/>
                <a:stretch>
                  <a:fillRect/>
                </a:stretch>
              </a:blipFill>
            </p:spPr>
            <p:txBody>
              <a:bodyPr wrap="square" lIns="0" tIns="0" rIns="0" bIns="0" rtlCol="0"/>
              <a:lstStyle/>
              <a:p>
                <a:endParaRPr/>
              </a:p>
            </p:txBody>
          </p:sp>
          <p:sp>
            <p:nvSpPr>
              <p:cNvPr id="55" name="object 55"/>
              <p:cNvSpPr/>
              <p:nvPr/>
            </p:nvSpPr>
            <p:spPr>
              <a:xfrm>
                <a:off x="3438144" y="5193792"/>
                <a:ext cx="1167383" cy="861059"/>
              </a:xfrm>
              <a:prstGeom prst="rect">
                <a:avLst/>
              </a:prstGeom>
              <a:blipFill>
                <a:blip r:embed="rId15" cstate="print"/>
                <a:stretch>
                  <a:fillRect/>
                </a:stretch>
              </a:blipFill>
            </p:spPr>
            <p:txBody>
              <a:bodyPr wrap="square" lIns="0" tIns="0" rIns="0" bIns="0" rtlCol="0"/>
              <a:lstStyle/>
              <a:p>
                <a:endParaRPr/>
              </a:p>
            </p:txBody>
          </p:sp>
        </p:grpSp>
      </p:grpSp>
      <p:grpSp>
        <p:nvGrpSpPr>
          <p:cNvPr id="56" name="object 56"/>
          <p:cNvGrpSpPr/>
          <p:nvPr/>
        </p:nvGrpSpPr>
        <p:grpSpPr>
          <a:xfrm>
            <a:off x="8465819" y="6123432"/>
            <a:ext cx="538480" cy="518159"/>
            <a:chOff x="8465819" y="6123432"/>
            <a:chExt cx="538480" cy="518159"/>
          </a:xfrm>
        </p:grpSpPr>
        <p:sp>
          <p:nvSpPr>
            <p:cNvPr id="57" name="object 57"/>
            <p:cNvSpPr/>
            <p:nvPr/>
          </p:nvSpPr>
          <p:spPr>
            <a:xfrm>
              <a:off x="8465819" y="6123432"/>
              <a:ext cx="537946" cy="518147"/>
            </a:xfrm>
            <a:prstGeom prst="rect">
              <a:avLst/>
            </a:prstGeom>
            <a:blipFill>
              <a:blip r:embed="rId16" cstate="print"/>
              <a:stretch>
                <a:fillRect/>
              </a:stretch>
            </a:blipFill>
          </p:spPr>
          <p:txBody>
            <a:bodyPr wrap="square" lIns="0" tIns="0" rIns="0" bIns="0" rtlCol="0"/>
            <a:lstStyle/>
            <a:p>
              <a:endParaRPr/>
            </a:p>
          </p:txBody>
        </p:sp>
        <p:sp>
          <p:nvSpPr>
            <p:cNvPr id="58" name="object 58"/>
            <p:cNvSpPr/>
            <p:nvPr/>
          </p:nvSpPr>
          <p:spPr>
            <a:xfrm>
              <a:off x="8525255" y="6163056"/>
              <a:ext cx="423672" cy="405384"/>
            </a:xfrm>
            <a:prstGeom prst="rect">
              <a:avLst/>
            </a:prstGeom>
            <a:blipFill>
              <a:blip r:embed="rId17" cstate="print"/>
              <a:stretch>
                <a:fillRect/>
              </a:stretch>
            </a:blipFill>
          </p:spPr>
          <p:txBody>
            <a:bodyPr wrap="square" lIns="0" tIns="0" rIns="0" bIns="0" rtlCol="0"/>
            <a:lstStyle/>
            <a:p>
              <a:endParaRPr/>
            </a:p>
          </p:txBody>
        </p:sp>
      </p:grpSp>
      <p:sp>
        <p:nvSpPr>
          <p:cNvPr id="59" name="object 59"/>
          <p:cNvSpPr/>
          <p:nvPr/>
        </p:nvSpPr>
        <p:spPr>
          <a:xfrm>
            <a:off x="8001000" y="280415"/>
            <a:ext cx="765048" cy="758952"/>
          </a:xfrm>
          <a:prstGeom prst="rect">
            <a:avLst/>
          </a:prstGeom>
          <a:blipFill>
            <a:blip r:embed="rId18" cstate="print"/>
            <a:stretch>
              <a:fillRect/>
            </a:stretch>
          </a:blipFill>
        </p:spPr>
        <p:txBody>
          <a:bodyPr wrap="square" lIns="0" tIns="0" rIns="0" bIns="0" rtlCol="0"/>
          <a:lstStyle/>
          <a:p>
            <a:endParaRPr/>
          </a:p>
        </p:txBody>
      </p:sp>
      <p:sp>
        <p:nvSpPr>
          <p:cNvPr id="60" name="object 60"/>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14</a:t>
            </a:fld>
            <a:endParaRPr sz="1850">
              <a:latin typeface="Arial"/>
              <a:cs typeface="Arial"/>
            </a:endParaRPr>
          </a:p>
        </p:txBody>
      </p:sp>
    </p:spTree>
    <p:extLst>
      <p:ext uri="{BB962C8B-B14F-4D97-AF65-F5344CB8AC3E}">
        <p14:creationId xmlns:p14="http://schemas.microsoft.com/office/powerpoint/2010/main" val="11605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082040"/>
            <a:chOff x="0" y="0"/>
            <a:chExt cx="9144000" cy="1082040"/>
          </a:xfrm>
        </p:grpSpPr>
        <p:sp>
          <p:nvSpPr>
            <p:cNvPr id="3" name="object 3"/>
            <p:cNvSpPr/>
            <p:nvPr/>
          </p:nvSpPr>
          <p:spPr>
            <a:xfrm>
              <a:off x="0" y="0"/>
              <a:ext cx="9144000" cy="8366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38200"/>
              <a:ext cx="9144000" cy="243840"/>
            </a:xfrm>
            <a:custGeom>
              <a:avLst/>
              <a:gdLst/>
              <a:ahLst/>
              <a:cxnLst/>
              <a:rect l="l" t="t" r="r" b="b"/>
              <a:pathLst>
                <a:path w="9144000" h="243840">
                  <a:moveTo>
                    <a:pt x="9144000" y="0"/>
                  </a:moveTo>
                  <a:lnTo>
                    <a:pt x="0" y="0"/>
                  </a:lnTo>
                  <a:lnTo>
                    <a:pt x="0" y="243839"/>
                  </a:lnTo>
                  <a:lnTo>
                    <a:pt x="9144000" y="243839"/>
                  </a:lnTo>
                  <a:lnTo>
                    <a:pt x="9144000" y="0"/>
                  </a:lnTo>
                  <a:close/>
                </a:path>
              </a:pathLst>
            </a:custGeom>
            <a:solidFill>
              <a:srgbClr val="990000"/>
            </a:solidFill>
          </p:spPr>
          <p:txBody>
            <a:bodyPr wrap="square" lIns="0" tIns="0" rIns="0" bIns="0" rtlCol="0"/>
            <a:lstStyle/>
            <a:p>
              <a:endParaRPr/>
            </a:p>
          </p:txBody>
        </p:sp>
      </p:grpSp>
      <p:sp>
        <p:nvSpPr>
          <p:cNvPr id="5" name="object 5"/>
          <p:cNvSpPr txBox="1"/>
          <p:nvPr/>
        </p:nvSpPr>
        <p:spPr>
          <a:xfrm>
            <a:off x="443702" y="89863"/>
            <a:ext cx="7179346" cy="629018"/>
          </a:xfrm>
          <a:prstGeom prst="rect">
            <a:avLst/>
          </a:prstGeom>
        </p:spPr>
        <p:txBody>
          <a:bodyPr vert="horz" wrap="square" lIns="0" tIns="13335" rIns="0" bIns="0" rtlCol="0">
            <a:spAutoFit/>
          </a:bodyPr>
          <a:lstStyle/>
          <a:p>
            <a:pPr marL="12700">
              <a:lnSpc>
                <a:spcPct val="100000"/>
              </a:lnSpc>
              <a:spcBef>
                <a:spcPts val="105"/>
              </a:spcBef>
            </a:pPr>
            <a:r>
              <a:rPr lang="en-US" sz="2000" dirty="0">
                <a:solidFill>
                  <a:schemeClr val="bg1"/>
                </a:solidFill>
                <a:effectLst/>
                <a:latin typeface="Times New Roman" panose="02020603050405020304" pitchFamily="18" charset="0"/>
                <a:ea typeface="DengXian" panose="02010600030101010101" pitchFamily="2" charset="-122"/>
              </a:rPr>
              <a:t>c</a:t>
            </a:r>
            <a:r>
              <a:rPr lang="vi-VN" sz="2000" dirty="0">
                <a:solidFill>
                  <a:schemeClr val="bg1"/>
                </a:solidFill>
                <a:effectLst/>
                <a:latin typeface="Times New Roman" panose="02020603050405020304" pitchFamily="18" charset="0"/>
                <a:ea typeface="DengXian" panose="02010600030101010101" pitchFamily="2" charset="-122"/>
              </a:rPr>
              <a:t>. </a:t>
            </a:r>
            <a:r>
              <a:rPr lang="en-US" sz="2000" dirty="0">
                <a:solidFill>
                  <a:schemeClr val="bg1"/>
                </a:solidFill>
                <a:effectLst/>
                <a:latin typeface="Times New Roman" panose="02020603050405020304" pitchFamily="18" charset="0"/>
                <a:ea typeface="DengXian" panose="02010600030101010101" pitchFamily="2" charset="-122"/>
              </a:rPr>
              <a:t>K</a:t>
            </a:r>
            <a:r>
              <a:rPr lang="vi-VN" sz="2000" dirty="0">
                <a:solidFill>
                  <a:schemeClr val="bg1"/>
                </a:solidFill>
                <a:effectLst/>
                <a:latin typeface="Times New Roman" panose="02020603050405020304" pitchFamily="18" charset="0"/>
                <a:ea typeface="DengXian" panose="02010600030101010101" pitchFamily="2" charset="-122"/>
              </a:rPr>
              <a:t>iến thức được giới thiệu theo hướng gợi mở giúp phát huy khả năng tư duy, sáng tạo của cả </a:t>
            </a:r>
            <a:r>
              <a:rPr lang="en-US" sz="2000" dirty="0">
                <a:solidFill>
                  <a:schemeClr val="bg1"/>
                </a:solidFill>
                <a:latin typeface="Times New Roman" panose="02020603050405020304" pitchFamily="18" charset="0"/>
                <a:ea typeface="DengXian" panose="02010600030101010101" pitchFamily="2" charset="-122"/>
              </a:rPr>
              <a:t>GV&amp;HS</a:t>
            </a:r>
            <a:endParaRPr lang="vi-VN" sz="2000" dirty="0">
              <a:solidFill>
                <a:schemeClr val="bg1"/>
              </a:solidFill>
              <a:latin typeface="Verdana"/>
              <a:cs typeface="Verdana"/>
            </a:endParaRPr>
          </a:p>
        </p:txBody>
      </p:sp>
      <p:grpSp>
        <p:nvGrpSpPr>
          <p:cNvPr id="6" name="object 6"/>
          <p:cNvGrpSpPr/>
          <p:nvPr/>
        </p:nvGrpSpPr>
        <p:grpSpPr>
          <a:xfrm>
            <a:off x="71950" y="1074721"/>
            <a:ext cx="8736457" cy="5488812"/>
            <a:chOff x="0" y="1077724"/>
            <a:chExt cx="8736457" cy="5488812"/>
          </a:xfrm>
        </p:grpSpPr>
        <p:sp>
          <p:nvSpPr>
            <p:cNvPr id="7" name="object 7"/>
            <p:cNvSpPr/>
            <p:nvPr/>
          </p:nvSpPr>
          <p:spPr>
            <a:xfrm>
              <a:off x="0" y="1526281"/>
              <a:ext cx="1831847" cy="4775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558582" y="3632033"/>
              <a:ext cx="7177875" cy="2934503"/>
            </a:xfrm>
            <a:custGeom>
              <a:avLst/>
              <a:gdLst/>
              <a:ahLst/>
              <a:cxnLst/>
              <a:rect l="l" t="t" r="r" b="b"/>
              <a:pathLst>
                <a:path w="6861175" h="1714500">
                  <a:moveTo>
                    <a:pt x="6463030" y="0"/>
                  </a:moveTo>
                  <a:lnTo>
                    <a:pt x="398018" y="0"/>
                  </a:lnTo>
                  <a:lnTo>
                    <a:pt x="351597" y="2677"/>
                  </a:lnTo>
                  <a:lnTo>
                    <a:pt x="306750" y="10511"/>
                  </a:lnTo>
                  <a:lnTo>
                    <a:pt x="263775" y="23201"/>
                  </a:lnTo>
                  <a:lnTo>
                    <a:pt x="222972" y="40451"/>
                  </a:lnTo>
                  <a:lnTo>
                    <a:pt x="184637" y="61962"/>
                  </a:lnTo>
                  <a:lnTo>
                    <a:pt x="149070" y="87434"/>
                  </a:lnTo>
                  <a:lnTo>
                    <a:pt x="116570" y="116570"/>
                  </a:lnTo>
                  <a:lnTo>
                    <a:pt x="87434" y="149070"/>
                  </a:lnTo>
                  <a:lnTo>
                    <a:pt x="61962" y="184637"/>
                  </a:lnTo>
                  <a:lnTo>
                    <a:pt x="40451" y="222972"/>
                  </a:lnTo>
                  <a:lnTo>
                    <a:pt x="23201" y="263775"/>
                  </a:lnTo>
                  <a:lnTo>
                    <a:pt x="10511" y="306750"/>
                  </a:lnTo>
                  <a:lnTo>
                    <a:pt x="2677" y="351597"/>
                  </a:lnTo>
                  <a:lnTo>
                    <a:pt x="0" y="398018"/>
                  </a:lnTo>
                  <a:lnTo>
                    <a:pt x="0" y="1316418"/>
                  </a:lnTo>
                  <a:lnTo>
                    <a:pt x="2677" y="1362844"/>
                  </a:lnTo>
                  <a:lnTo>
                    <a:pt x="10511" y="1407697"/>
                  </a:lnTo>
                  <a:lnTo>
                    <a:pt x="23201" y="1450678"/>
                  </a:lnTo>
                  <a:lnTo>
                    <a:pt x="40451" y="1491488"/>
                  </a:lnTo>
                  <a:lnTo>
                    <a:pt x="61962" y="1529828"/>
                  </a:lnTo>
                  <a:lnTo>
                    <a:pt x="87434" y="1565401"/>
                  </a:lnTo>
                  <a:lnTo>
                    <a:pt x="116570" y="1597907"/>
                  </a:lnTo>
                  <a:lnTo>
                    <a:pt x="149070" y="1627048"/>
                  </a:lnTo>
                  <a:lnTo>
                    <a:pt x="184637" y="1652525"/>
                  </a:lnTo>
                  <a:lnTo>
                    <a:pt x="222972" y="1674039"/>
                  </a:lnTo>
                  <a:lnTo>
                    <a:pt x="263775" y="1691293"/>
                  </a:lnTo>
                  <a:lnTo>
                    <a:pt x="306750" y="1703986"/>
                  </a:lnTo>
                  <a:lnTo>
                    <a:pt x="351597" y="1711821"/>
                  </a:lnTo>
                  <a:lnTo>
                    <a:pt x="398018" y="1714500"/>
                  </a:lnTo>
                  <a:lnTo>
                    <a:pt x="6463030" y="1714500"/>
                  </a:lnTo>
                  <a:lnTo>
                    <a:pt x="6509450" y="1711821"/>
                  </a:lnTo>
                  <a:lnTo>
                    <a:pt x="6554297" y="1703986"/>
                  </a:lnTo>
                  <a:lnTo>
                    <a:pt x="6597272" y="1691293"/>
                  </a:lnTo>
                  <a:lnTo>
                    <a:pt x="6638075" y="1674039"/>
                  </a:lnTo>
                  <a:lnTo>
                    <a:pt x="6676410" y="1652525"/>
                  </a:lnTo>
                  <a:lnTo>
                    <a:pt x="6711977" y="1627048"/>
                  </a:lnTo>
                  <a:lnTo>
                    <a:pt x="6744477" y="1597907"/>
                  </a:lnTo>
                  <a:lnTo>
                    <a:pt x="6773613" y="1565401"/>
                  </a:lnTo>
                  <a:lnTo>
                    <a:pt x="6799085" y="1529828"/>
                  </a:lnTo>
                  <a:lnTo>
                    <a:pt x="6820596" y="1491488"/>
                  </a:lnTo>
                  <a:lnTo>
                    <a:pt x="6837846" y="1450678"/>
                  </a:lnTo>
                  <a:lnTo>
                    <a:pt x="6850536" y="1407697"/>
                  </a:lnTo>
                  <a:lnTo>
                    <a:pt x="6858370" y="1362844"/>
                  </a:lnTo>
                  <a:lnTo>
                    <a:pt x="6861048" y="1316418"/>
                  </a:lnTo>
                  <a:lnTo>
                    <a:pt x="6861048" y="398018"/>
                  </a:lnTo>
                  <a:lnTo>
                    <a:pt x="6858370" y="351597"/>
                  </a:lnTo>
                  <a:lnTo>
                    <a:pt x="6850536" y="306750"/>
                  </a:lnTo>
                  <a:lnTo>
                    <a:pt x="6837846" y="263775"/>
                  </a:lnTo>
                  <a:lnTo>
                    <a:pt x="6820596" y="222972"/>
                  </a:lnTo>
                  <a:lnTo>
                    <a:pt x="6799085" y="184637"/>
                  </a:lnTo>
                  <a:lnTo>
                    <a:pt x="6773613" y="149070"/>
                  </a:lnTo>
                  <a:lnTo>
                    <a:pt x="6744477" y="116570"/>
                  </a:lnTo>
                  <a:lnTo>
                    <a:pt x="6711977" y="87434"/>
                  </a:lnTo>
                  <a:lnTo>
                    <a:pt x="6676410" y="61962"/>
                  </a:lnTo>
                  <a:lnTo>
                    <a:pt x="6638075" y="40451"/>
                  </a:lnTo>
                  <a:lnTo>
                    <a:pt x="6597272" y="23201"/>
                  </a:lnTo>
                  <a:lnTo>
                    <a:pt x="6554297" y="10511"/>
                  </a:lnTo>
                  <a:lnTo>
                    <a:pt x="6509450" y="2677"/>
                  </a:lnTo>
                  <a:lnTo>
                    <a:pt x="6463030" y="0"/>
                  </a:lnTo>
                  <a:close/>
                </a:path>
              </a:pathLst>
            </a:custGeom>
            <a:solidFill>
              <a:srgbClr val="006FC0"/>
            </a:solidFill>
          </p:spPr>
          <p:txBody>
            <a:bodyPr wrap="square" lIns="0" tIns="0" rIns="0" bIns="0" rtlCol="0"/>
            <a:lstStyle/>
            <a:p>
              <a:endParaRPr dirty="0"/>
            </a:p>
          </p:txBody>
        </p:sp>
        <p:sp>
          <p:nvSpPr>
            <p:cNvPr id="9" name="object 9"/>
            <p:cNvSpPr/>
            <p:nvPr/>
          </p:nvSpPr>
          <p:spPr>
            <a:xfrm>
              <a:off x="1551332" y="3584405"/>
              <a:ext cx="7185125" cy="2929425"/>
            </a:xfrm>
            <a:custGeom>
              <a:avLst/>
              <a:gdLst/>
              <a:ahLst/>
              <a:cxnLst/>
              <a:rect l="l" t="t" r="r" b="b"/>
              <a:pathLst>
                <a:path w="6861175" h="1714500">
                  <a:moveTo>
                    <a:pt x="0" y="398018"/>
                  </a:moveTo>
                  <a:lnTo>
                    <a:pt x="2677" y="351597"/>
                  </a:lnTo>
                  <a:lnTo>
                    <a:pt x="10511" y="306750"/>
                  </a:lnTo>
                  <a:lnTo>
                    <a:pt x="23201" y="263775"/>
                  </a:lnTo>
                  <a:lnTo>
                    <a:pt x="40451" y="222972"/>
                  </a:lnTo>
                  <a:lnTo>
                    <a:pt x="61962" y="184637"/>
                  </a:lnTo>
                  <a:lnTo>
                    <a:pt x="87434" y="149070"/>
                  </a:lnTo>
                  <a:lnTo>
                    <a:pt x="116570" y="116570"/>
                  </a:lnTo>
                  <a:lnTo>
                    <a:pt x="149070" y="87434"/>
                  </a:lnTo>
                  <a:lnTo>
                    <a:pt x="184637" y="61962"/>
                  </a:lnTo>
                  <a:lnTo>
                    <a:pt x="222972" y="40451"/>
                  </a:lnTo>
                  <a:lnTo>
                    <a:pt x="263775" y="23201"/>
                  </a:lnTo>
                  <a:lnTo>
                    <a:pt x="306750" y="10511"/>
                  </a:lnTo>
                  <a:lnTo>
                    <a:pt x="351597" y="2677"/>
                  </a:lnTo>
                  <a:lnTo>
                    <a:pt x="398018" y="0"/>
                  </a:lnTo>
                  <a:lnTo>
                    <a:pt x="6463030" y="0"/>
                  </a:lnTo>
                  <a:lnTo>
                    <a:pt x="6509450" y="2677"/>
                  </a:lnTo>
                  <a:lnTo>
                    <a:pt x="6554297" y="10511"/>
                  </a:lnTo>
                  <a:lnTo>
                    <a:pt x="6597272" y="23201"/>
                  </a:lnTo>
                  <a:lnTo>
                    <a:pt x="6638075" y="40451"/>
                  </a:lnTo>
                  <a:lnTo>
                    <a:pt x="6676410" y="61962"/>
                  </a:lnTo>
                  <a:lnTo>
                    <a:pt x="6711977" y="87434"/>
                  </a:lnTo>
                  <a:lnTo>
                    <a:pt x="6744477" y="116570"/>
                  </a:lnTo>
                  <a:lnTo>
                    <a:pt x="6773613" y="149070"/>
                  </a:lnTo>
                  <a:lnTo>
                    <a:pt x="6799085" y="184637"/>
                  </a:lnTo>
                  <a:lnTo>
                    <a:pt x="6820596" y="222972"/>
                  </a:lnTo>
                  <a:lnTo>
                    <a:pt x="6837846" y="263775"/>
                  </a:lnTo>
                  <a:lnTo>
                    <a:pt x="6850536" y="306750"/>
                  </a:lnTo>
                  <a:lnTo>
                    <a:pt x="6858370" y="351597"/>
                  </a:lnTo>
                  <a:lnTo>
                    <a:pt x="6861048" y="398018"/>
                  </a:lnTo>
                  <a:lnTo>
                    <a:pt x="6861048" y="1316418"/>
                  </a:lnTo>
                  <a:lnTo>
                    <a:pt x="6858370" y="1362844"/>
                  </a:lnTo>
                  <a:lnTo>
                    <a:pt x="6850536" y="1407697"/>
                  </a:lnTo>
                  <a:lnTo>
                    <a:pt x="6837846" y="1450678"/>
                  </a:lnTo>
                  <a:lnTo>
                    <a:pt x="6820596" y="1491488"/>
                  </a:lnTo>
                  <a:lnTo>
                    <a:pt x="6799085" y="1529828"/>
                  </a:lnTo>
                  <a:lnTo>
                    <a:pt x="6773613" y="1565401"/>
                  </a:lnTo>
                  <a:lnTo>
                    <a:pt x="6744477" y="1597907"/>
                  </a:lnTo>
                  <a:lnTo>
                    <a:pt x="6711977" y="1627048"/>
                  </a:lnTo>
                  <a:lnTo>
                    <a:pt x="6676410" y="1652525"/>
                  </a:lnTo>
                  <a:lnTo>
                    <a:pt x="6638075" y="1674039"/>
                  </a:lnTo>
                  <a:lnTo>
                    <a:pt x="6597272" y="1691293"/>
                  </a:lnTo>
                  <a:lnTo>
                    <a:pt x="6554297" y="1703986"/>
                  </a:lnTo>
                  <a:lnTo>
                    <a:pt x="6509450" y="1711821"/>
                  </a:lnTo>
                  <a:lnTo>
                    <a:pt x="6463030" y="1714500"/>
                  </a:lnTo>
                  <a:lnTo>
                    <a:pt x="398018" y="1714500"/>
                  </a:lnTo>
                  <a:lnTo>
                    <a:pt x="351597" y="1711821"/>
                  </a:lnTo>
                  <a:lnTo>
                    <a:pt x="306750" y="1703986"/>
                  </a:lnTo>
                  <a:lnTo>
                    <a:pt x="263775" y="1691293"/>
                  </a:lnTo>
                  <a:lnTo>
                    <a:pt x="222972" y="1674039"/>
                  </a:lnTo>
                  <a:lnTo>
                    <a:pt x="184637" y="1652525"/>
                  </a:lnTo>
                  <a:lnTo>
                    <a:pt x="149070" y="1627048"/>
                  </a:lnTo>
                  <a:lnTo>
                    <a:pt x="116570" y="1597907"/>
                  </a:lnTo>
                  <a:lnTo>
                    <a:pt x="87434" y="1565401"/>
                  </a:lnTo>
                  <a:lnTo>
                    <a:pt x="61962" y="1529828"/>
                  </a:lnTo>
                  <a:lnTo>
                    <a:pt x="40451" y="1491488"/>
                  </a:lnTo>
                  <a:lnTo>
                    <a:pt x="23201" y="1450678"/>
                  </a:lnTo>
                  <a:lnTo>
                    <a:pt x="10511" y="1407697"/>
                  </a:lnTo>
                  <a:lnTo>
                    <a:pt x="2677" y="1362844"/>
                  </a:lnTo>
                  <a:lnTo>
                    <a:pt x="0" y="1316418"/>
                  </a:lnTo>
                  <a:lnTo>
                    <a:pt x="0" y="398018"/>
                  </a:lnTo>
                  <a:close/>
                </a:path>
              </a:pathLst>
            </a:custGeom>
            <a:ln w="28575">
              <a:solidFill>
                <a:srgbClr val="C0C0C0"/>
              </a:solidFill>
            </a:ln>
          </p:spPr>
          <p:txBody>
            <a:bodyPr wrap="square" lIns="0" tIns="0" rIns="0" bIns="0" rtlCol="0"/>
            <a:lstStyle/>
            <a:p>
              <a:endParaRPr dirty="0"/>
            </a:p>
          </p:txBody>
        </p:sp>
        <p:sp>
          <p:nvSpPr>
            <p:cNvPr id="10" name="object 10"/>
            <p:cNvSpPr/>
            <p:nvPr/>
          </p:nvSpPr>
          <p:spPr>
            <a:xfrm>
              <a:off x="1235270" y="1077724"/>
              <a:ext cx="7420609" cy="905510"/>
            </a:xfrm>
            <a:custGeom>
              <a:avLst/>
              <a:gdLst/>
              <a:ahLst/>
              <a:cxnLst/>
              <a:rect l="l" t="t" r="r" b="b"/>
              <a:pathLst>
                <a:path w="7420609" h="905510">
                  <a:moveTo>
                    <a:pt x="7174484" y="0"/>
                  </a:moveTo>
                  <a:lnTo>
                    <a:pt x="245872" y="0"/>
                  </a:lnTo>
                  <a:lnTo>
                    <a:pt x="196328" y="4996"/>
                  </a:lnTo>
                  <a:lnTo>
                    <a:pt x="150179" y="19325"/>
                  </a:lnTo>
                  <a:lnTo>
                    <a:pt x="108415" y="41998"/>
                  </a:lnTo>
                  <a:lnTo>
                    <a:pt x="72024" y="72024"/>
                  </a:lnTo>
                  <a:lnTo>
                    <a:pt x="41998" y="108415"/>
                  </a:lnTo>
                  <a:lnTo>
                    <a:pt x="19325" y="150179"/>
                  </a:lnTo>
                  <a:lnTo>
                    <a:pt x="4996" y="196328"/>
                  </a:lnTo>
                  <a:lnTo>
                    <a:pt x="0" y="245872"/>
                  </a:lnTo>
                  <a:lnTo>
                    <a:pt x="0" y="659384"/>
                  </a:lnTo>
                  <a:lnTo>
                    <a:pt x="4996" y="708927"/>
                  </a:lnTo>
                  <a:lnTo>
                    <a:pt x="19325" y="755076"/>
                  </a:lnTo>
                  <a:lnTo>
                    <a:pt x="41998" y="796840"/>
                  </a:lnTo>
                  <a:lnTo>
                    <a:pt x="72024" y="833231"/>
                  </a:lnTo>
                  <a:lnTo>
                    <a:pt x="108415" y="863257"/>
                  </a:lnTo>
                  <a:lnTo>
                    <a:pt x="150179" y="885930"/>
                  </a:lnTo>
                  <a:lnTo>
                    <a:pt x="196328" y="900259"/>
                  </a:lnTo>
                  <a:lnTo>
                    <a:pt x="245872" y="905256"/>
                  </a:lnTo>
                  <a:lnTo>
                    <a:pt x="7174484" y="905256"/>
                  </a:lnTo>
                  <a:lnTo>
                    <a:pt x="7224027" y="900259"/>
                  </a:lnTo>
                  <a:lnTo>
                    <a:pt x="7270176" y="885930"/>
                  </a:lnTo>
                  <a:lnTo>
                    <a:pt x="7311940" y="863257"/>
                  </a:lnTo>
                  <a:lnTo>
                    <a:pt x="7348331" y="833231"/>
                  </a:lnTo>
                  <a:lnTo>
                    <a:pt x="7378357" y="796840"/>
                  </a:lnTo>
                  <a:lnTo>
                    <a:pt x="7401030" y="755076"/>
                  </a:lnTo>
                  <a:lnTo>
                    <a:pt x="7415359" y="708927"/>
                  </a:lnTo>
                  <a:lnTo>
                    <a:pt x="7420356" y="659384"/>
                  </a:lnTo>
                  <a:lnTo>
                    <a:pt x="7420356" y="245872"/>
                  </a:lnTo>
                  <a:lnTo>
                    <a:pt x="7415359" y="196328"/>
                  </a:lnTo>
                  <a:lnTo>
                    <a:pt x="7401030" y="150179"/>
                  </a:lnTo>
                  <a:lnTo>
                    <a:pt x="7378357" y="108415"/>
                  </a:lnTo>
                  <a:lnTo>
                    <a:pt x="7348331" y="72024"/>
                  </a:lnTo>
                  <a:lnTo>
                    <a:pt x="7311940" y="41998"/>
                  </a:lnTo>
                  <a:lnTo>
                    <a:pt x="7270176" y="19325"/>
                  </a:lnTo>
                  <a:lnTo>
                    <a:pt x="7224027" y="4996"/>
                  </a:lnTo>
                  <a:lnTo>
                    <a:pt x="7174484" y="0"/>
                  </a:lnTo>
                  <a:close/>
                </a:path>
              </a:pathLst>
            </a:custGeom>
            <a:solidFill>
              <a:srgbClr val="FF9933"/>
            </a:solidFill>
          </p:spPr>
          <p:txBody>
            <a:bodyPr wrap="square" lIns="0" tIns="0" rIns="0" bIns="0" rtlCol="0"/>
            <a:lstStyle/>
            <a:p>
              <a:endParaRPr/>
            </a:p>
          </p:txBody>
        </p:sp>
        <p:sp>
          <p:nvSpPr>
            <p:cNvPr id="11" name="object 11"/>
            <p:cNvSpPr/>
            <p:nvPr/>
          </p:nvSpPr>
          <p:spPr>
            <a:xfrm>
              <a:off x="1240260" y="1091348"/>
              <a:ext cx="7420609" cy="905510"/>
            </a:xfrm>
            <a:custGeom>
              <a:avLst/>
              <a:gdLst/>
              <a:ahLst/>
              <a:cxnLst/>
              <a:rect l="l" t="t" r="r" b="b"/>
              <a:pathLst>
                <a:path w="7420609" h="905510">
                  <a:moveTo>
                    <a:pt x="0" y="245872"/>
                  </a:moveTo>
                  <a:lnTo>
                    <a:pt x="4996" y="196328"/>
                  </a:lnTo>
                  <a:lnTo>
                    <a:pt x="19325" y="150179"/>
                  </a:lnTo>
                  <a:lnTo>
                    <a:pt x="41998" y="108415"/>
                  </a:lnTo>
                  <a:lnTo>
                    <a:pt x="72024" y="72024"/>
                  </a:lnTo>
                  <a:lnTo>
                    <a:pt x="108415" y="41998"/>
                  </a:lnTo>
                  <a:lnTo>
                    <a:pt x="150179" y="19325"/>
                  </a:lnTo>
                  <a:lnTo>
                    <a:pt x="196328" y="4996"/>
                  </a:lnTo>
                  <a:lnTo>
                    <a:pt x="245872" y="0"/>
                  </a:lnTo>
                  <a:lnTo>
                    <a:pt x="7174484" y="0"/>
                  </a:lnTo>
                  <a:lnTo>
                    <a:pt x="7224027" y="4996"/>
                  </a:lnTo>
                  <a:lnTo>
                    <a:pt x="7270176" y="19325"/>
                  </a:lnTo>
                  <a:lnTo>
                    <a:pt x="7311940" y="41998"/>
                  </a:lnTo>
                  <a:lnTo>
                    <a:pt x="7348331" y="72024"/>
                  </a:lnTo>
                  <a:lnTo>
                    <a:pt x="7378357" y="108415"/>
                  </a:lnTo>
                  <a:lnTo>
                    <a:pt x="7401030" y="150179"/>
                  </a:lnTo>
                  <a:lnTo>
                    <a:pt x="7415359" y="196328"/>
                  </a:lnTo>
                  <a:lnTo>
                    <a:pt x="7420356" y="245872"/>
                  </a:lnTo>
                  <a:lnTo>
                    <a:pt x="7420356" y="659384"/>
                  </a:lnTo>
                  <a:lnTo>
                    <a:pt x="7415359" y="708927"/>
                  </a:lnTo>
                  <a:lnTo>
                    <a:pt x="7401030" y="755076"/>
                  </a:lnTo>
                  <a:lnTo>
                    <a:pt x="7378357" y="796840"/>
                  </a:lnTo>
                  <a:lnTo>
                    <a:pt x="7348331" y="833231"/>
                  </a:lnTo>
                  <a:lnTo>
                    <a:pt x="7311940" y="863257"/>
                  </a:lnTo>
                  <a:lnTo>
                    <a:pt x="7270176" y="885930"/>
                  </a:lnTo>
                  <a:lnTo>
                    <a:pt x="7224027" y="900259"/>
                  </a:lnTo>
                  <a:lnTo>
                    <a:pt x="7174484" y="905256"/>
                  </a:lnTo>
                  <a:lnTo>
                    <a:pt x="245872" y="905256"/>
                  </a:lnTo>
                  <a:lnTo>
                    <a:pt x="196328" y="900259"/>
                  </a:lnTo>
                  <a:lnTo>
                    <a:pt x="150179" y="885930"/>
                  </a:lnTo>
                  <a:lnTo>
                    <a:pt x="108415" y="863257"/>
                  </a:lnTo>
                  <a:lnTo>
                    <a:pt x="72024" y="833231"/>
                  </a:lnTo>
                  <a:lnTo>
                    <a:pt x="41998" y="796840"/>
                  </a:lnTo>
                  <a:lnTo>
                    <a:pt x="19325" y="755076"/>
                  </a:lnTo>
                  <a:lnTo>
                    <a:pt x="4996" y="708927"/>
                  </a:lnTo>
                  <a:lnTo>
                    <a:pt x="0" y="659384"/>
                  </a:lnTo>
                  <a:lnTo>
                    <a:pt x="0" y="245872"/>
                  </a:lnTo>
                  <a:close/>
                </a:path>
              </a:pathLst>
            </a:custGeom>
            <a:ln w="28575">
              <a:solidFill>
                <a:srgbClr val="C0C0C0"/>
              </a:solidFill>
            </a:ln>
          </p:spPr>
          <p:txBody>
            <a:bodyPr wrap="square" lIns="0" tIns="0" rIns="0" bIns="0" rtlCol="0"/>
            <a:lstStyle/>
            <a:p>
              <a:endParaRPr/>
            </a:p>
          </p:txBody>
        </p:sp>
        <p:sp>
          <p:nvSpPr>
            <p:cNvPr id="12" name="object 12"/>
            <p:cNvSpPr/>
            <p:nvPr/>
          </p:nvSpPr>
          <p:spPr>
            <a:xfrm>
              <a:off x="534499" y="1435859"/>
              <a:ext cx="551688" cy="504444"/>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938683" y="4735347"/>
              <a:ext cx="553212" cy="50291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799177" y="2022519"/>
              <a:ext cx="6797040" cy="1492772"/>
            </a:xfrm>
            <a:custGeom>
              <a:avLst/>
              <a:gdLst/>
              <a:ahLst/>
              <a:cxnLst/>
              <a:rect l="l" t="t" r="r" b="b"/>
              <a:pathLst>
                <a:path w="6797040" h="1838325">
                  <a:moveTo>
                    <a:pt x="6428359" y="0"/>
                  </a:moveTo>
                  <a:lnTo>
                    <a:pt x="368681" y="0"/>
                  </a:lnTo>
                  <a:lnTo>
                    <a:pt x="322441" y="2873"/>
                  </a:lnTo>
                  <a:lnTo>
                    <a:pt x="277913" y="11262"/>
                  </a:lnTo>
                  <a:lnTo>
                    <a:pt x="235444" y="24820"/>
                  </a:lnTo>
                  <a:lnTo>
                    <a:pt x="195378" y="43203"/>
                  </a:lnTo>
                  <a:lnTo>
                    <a:pt x="158061" y="66065"/>
                  </a:lnTo>
                  <a:lnTo>
                    <a:pt x="123839" y="93059"/>
                  </a:lnTo>
                  <a:lnTo>
                    <a:pt x="93059" y="123839"/>
                  </a:lnTo>
                  <a:lnTo>
                    <a:pt x="66065" y="158061"/>
                  </a:lnTo>
                  <a:lnTo>
                    <a:pt x="43203" y="195378"/>
                  </a:lnTo>
                  <a:lnTo>
                    <a:pt x="24820" y="235444"/>
                  </a:lnTo>
                  <a:lnTo>
                    <a:pt x="11262" y="277913"/>
                  </a:lnTo>
                  <a:lnTo>
                    <a:pt x="2873" y="322441"/>
                  </a:lnTo>
                  <a:lnTo>
                    <a:pt x="0" y="368680"/>
                  </a:lnTo>
                  <a:lnTo>
                    <a:pt x="0" y="1469263"/>
                  </a:lnTo>
                  <a:lnTo>
                    <a:pt x="2873" y="1515502"/>
                  </a:lnTo>
                  <a:lnTo>
                    <a:pt x="11262" y="1560030"/>
                  </a:lnTo>
                  <a:lnTo>
                    <a:pt x="24820" y="1602499"/>
                  </a:lnTo>
                  <a:lnTo>
                    <a:pt x="43203" y="1642565"/>
                  </a:lnTo>
                  <a:lnTo>
                    <a:pt x="66065" y="1679882"/>
                  </a:lnTo>
                  <a:lnTo>
                    <a:pt x="93059" y="1714104"/>
                  </a:lnTo>
                  <a:lnTo>
                    <a:pt x="123839" y="1744884"/>
                  </a:lnTo>
                  <a:lnTo>
                    <a:pt x="158061" y="1771878"/>
                  </a:lnTo>
                  <a:lnTo>
                    <a:pt x="195378" y="1794740"/>
                  </a:lnTo>
                  <a:lnTo>
                    <a:pt x="235444" y="1813123"/>
                  </a:lnTo>
                  <a:lnTo>
                    <a:pt x="277913" y="1826681"/>
                  </a:lnTo>
                  <a:lnTo>
                    <a:pt x="322441" y="1835070"/>
                  </a:lnTo>
                  <a:lnTo>
                    <a:pt x="368681" y="1837944"/>
                  </a:lnTo>
                  <a:lnTo>
                    <a:pt x="6428359" y="1837944"/>
                  </a:lnTo>
                  <a:lnTo>
                    <a:pt x="6474598" y="1835070"/>
                  </a:lnTo>
                  <a:lnTo>
                    <a:pt x="6519126" y="1826681"/>
                  </a:lnTo>
                  <a:lnTo>
                    <a:pt x="6561595" y="1813123"/>
                  </a:lnTo>
                  <a:lnTo>
                    <a:pt x="6601661" y="1794740"/>
                  </a:lnTo>
                  <a:lnTo>
                    <a:pt x="6638978" y="1771878"/>
                  </a:lnTo>
                  <a:lnTo>
                    <a:pt x="6673200" y="1744884"/>
                  </a:lnTo>
                  <a:lnTo>
                    <a:pt x="6703980" y="1714104"/>
                  </a:lnTo>
                  <a:lnTo>
                    <a:pt x="6730974" y="1679882"/>
                  </a:lnTo>
                  <a:lnTo>
                    <a:pt x="6753836" y="1642565"/>
                  </a:lnTo>
                  <a:lnTo>
                    <a:pt x="6772219" y="1602499"/>
                  </a:lnTo>
                  <a:lnTo>
                    <a:pt x="6785777" y="1560030"/>
                  </a:lnTo>
                  <a:lnTo>
                    <a:pt x="6794166" y="1515502"/>
                  </a:lnTo>
                  <a:lnTo>
                    <a:pt x="6797040" y="1469263"/>
                  </a:lnTo>
                  <a:lnTo>
                    <a:pt x="6797040" y="368680"/>
                  </a:lnTo>
                  <a:lnTo>
                    <a:pt x="6794166" y="322441"/>
                  </a:lnTo>
                  <a:lnTo>
                    <a:pt x="6785777" y="277913"/>
                  </a:lnTo>
                  <a:lnTo>
                    <a:pt x="6772219" y="235444"/>
                  </a:lnTo>
                  <a:lnTo>
                    <a:pt x="6753836" y="195378"/>
                  </a:lnTo>
                  <a:lnTo>
                    <a:pt x="6730974" y="158061"/>
                  </a:lnTo>
                  <a:lnTo>
                    <a:pt x="6703980" y="123839"/>
                  </a:lnTo>
                  <a:lnTo>
                    <a:pt x="6673200" y="93059"/>
                  </a:lnTo>
                  <a:lnTo>
                    <a:pt x="6638978" y="66065"/>
                  </a:lnTo>
                  <a:lnTo>
                    <a:pt x="6601661" y="43203"/>
                  </a:lnTo>
                  <a:lnTo>
                    <a:pt x="6561595" y="24820"/>
                  </a:lnTo>
                  <a:lnTo>
                    <a:pt x="6519126" y="11262"/>
                  </a:lnTo>
                  <a:lnTo>
                    <a:pt x="6474598" y="2873"/>
                  </a:lnTo>
                  <a:lnTo>
                    <a:pt x="6428359" y="0"/>
                  </a:lnTo>
                  <a:close/>
                </a:path>
              </a:pathLst>
            </a:custGeom>
            <a:solidFill>
              <a:srgbClr val="00AF50"/>
            </a:solidFill>
          </p:spPr>
          <p:txBody>
            <a:bodyPr wrap="square" lIns="0" tIns="0" rIns="0" bIns="0" rtlCol="0"/>
            <a:lstStyle/>
            <a:p>
              <a:endParaRPr/>
            </a:p>
          </p:txBody>
        </p:sp>
        <p:sp>
          <p:nvSpPr>
            <p:cNvPr id="15" name="object 15"/>
            <p:cNvSpPr/>
            <p:nvPr/>
          </p:nvSpPr>
          <p:spPr>
            <a:xfrm>
              <a:off x="1759063" y="2027030"/>
              <a:ext cx="6797040" cy="1492772"/>
            </a:xfrm>
            <a:custGeom>
              <a:avLst/>
              <a:gdLst/>
              <a:ahLst/>
              <a:cxnLst/>
              <a:rect l="l" t="t" r="r" b="b"/>
              <a:pathLst>
                <a:path w="6797040" h="1838325">
                  <a:moveTo>
                    <a:pt x="0" y="368680"/>
                  </a:moveTo>
                  <a:lnTo>
                    <a:pt x="2873" y="322441"/>
                  </a:lnTo>
                  <a:lnTo>
                    <a:pt x="11262" y="277913"/>
                  </a:lnTo>
                  <a:lnTo>
                    <a:pt x="24820" y="235444"/>
                  </a:lnTo>
                  <a:lnTo>
                    <a:pt x="43203" y="195378"/>
                  </a:lnTo>
                  <a:lnTo>
                    <a:pt x="66065" y="158061"/>
                  </a:lnTo>
                  <a:lnTo>
                    <a:pt x="93059" y="123839"/>
                  </a:lnTo>
                  <a:lnTo>
                    <a:pt x="123839" y="93059"/>
                  </a:lnTo>
                  <a:lnTo>
                    <a:pt x="158061" y="66065"/>
                  </a:lnTo>
                  <a:lnTo>
                    <a:pt x="195378" y="43203"/>
                  </a:lnTo>
                  <a:lnTo>
                    <a:pt x="235444" y="24820"/>
                  </a:lnTo>
                  <a:lnTo>
                    <a:pt x="277913" y="11262"/>
                  </a:lnTo>
                  <a:lnTo>
                    <a:pt x="322441" y="2873"/>
                  </a:lnTo>
                  <a:lnTo>
                    <a:pt x="368681" y="0"/>
                  </a:lnTo>
                  <a:lnTo>
                    <a:pt x="6428359" y="0"/>
                  </a:lnTo>
                  <a:lnTo>
                    <a:pt x="6474598" y="2873"/>
                  </a:lnTo>
                  <a:lnTo>
                    <a:pt x="6519126" y="11262"/>
                  </a:lnTo>
                  <a:lnTo>
                    <a:pt x="6561595" y="24820"/>
                  </a:lnTo>
                  <a:lnTo>
                    <a:pt x="6601661" y="43203"/>
                  </a:lnTo>
                  <a:lnTo>
                    <a:pt x="6638978" y="66065"/>
                  </a:lnTo>
                  <a:lnTo>
                    <a:pt x="6673200" y="93059"/>
                  </a:lnTo>
                  <a:lnTo>
                    <a:pt x="6703980" y="123839"/>
                  </a:lnTo>
                  <a:lnTo>
                    <a:pt x="6730974" y="158061"/>
                  </a:lnTo>
                  <a:lnTo>
                    <a:pt x="6753836" y="195378"/>
                  </a:lnTo>
                  <a:lnTo>
                    <a:pt x="6772219" y="235444"/>
                  </a:lnTo>
                  <a:lnTo>
                    <a:pt x="6785777" y="277913"/>
                  </a:lnTo>
                  <a:lnTo>
                    <a:pt x="6794166" y="322441"/>
                  </a:lnTo>
                  <a:lnTo>
                    <a:pt x="6797040" y="368680"/>
                  </a:lnTo>
                  <a:lnTo>
                    <a:pt x="6797040" y="1469263"/>
                  </a:lnTo>
                  <a:lnTo>
                    <a:pt x="6794166" y="1515502"/>
                  </a:lnTo>
                  <a:lnTo>
                    <a:pt x="6785777" y="1560030"/>
                  </a:lnTo>
                  <a:lnTo>
                    <a:pt x="6772219" y="1602499"/>
                  </a:lnTo>
                  <a:lnTo>
                    <a:pt x="6753836" y="1642565"/>
                  </a:lnTo>
                  <a:lnTo>
                    <a:pt x="6730974" y="1679882"/>
                  </a:lnTo>
                  <a:lnTo>
                    <a:pt x="6703980" y="1714104"/>
                  </a:lnTo>
                  <a:lnTo>
                    <a:pt x="6673200" y="1744884"/>
                  </a:lnTo>
                  <a:lnTo>
                    <a:pt x="6638978" y="1771878"/>
                  </a:lnTo>
                  <a:lnTo>
                    <a:pt x="6601661" y="1794740"/>
                  </a:lnTo>
                  <a:lnTo>
                    <a:pt x="6561595" y="1813123"/>
                  </a:lnTo>
                  <a:lnTo>
                    <a:pt x="6519126" y="1826681"/>
                  </a:lnTo>
                  <a:lnTo>
                    <a:pt x="6474598" y="1835070"/>
                  </a:lnTo>
                  <a:lnTo>
                    <a:pt x="6428359" y="1837944"/>
                  </a:lnTo>
                  <a:lnTo>
                    <a:pt x="368681" y="1837944"/>
                  </a:lnTo>
                  <a:lnTo>
                    <a:pt x="322441" y="1835070"/>
                  </a:lnTo>
                  <a:lnTo>
                    <a:pt x="277913" y="1826681"/>
                  </a:lnTo>
                  <a:lnTo>
                    <a:pt x="235444" y="1813123"/>
                  </a:lnTo>
                  <a:lnTo>
                    <a:pt x="195378" y="1794740"/>
                  </a:lnTo>
                  <a:lnTo>
                    <a:pt x="158061" y="1771878"/>
                  </a:lnTo>
                  <a:lnTo>
                    <a:pt x="123839" y="1744884"/>
                  </a:lnTo>
                  <a:lnTo>
                    <a:pt x="93059" y="1714104"/>
                  </a:lnTo>
                  <a:lnTo>
                    <a:pt x="66065" y="1679882"/>
                  </a:lnTo>
                  <a:lnTo>
                    <a:pt x="43203" y="1642565"/>
                  </a:lnTo>
                  <a:lnTo>
                    <a:pt x="24820" y="1602499"/>
                  </a:lnTo>
                  <a:lnTo>
                    <a:pt x="11262" y="1560030"/>
                  </a:lnTo>
                  <a:lnTo>
                    <a:pt x="2873" y="1515502"/>
                  </a:lnTo>
                  <a:lnTo>
                    <a:pt x="0" y="1469263"/>
                  </a:lnTo>
                  <a:lnTo>
                    <a:pt x="0" y="368680"/>
                  </a:lnTo>
                  <a:close/>
                </a:path>
              </a:pathLst>
            </a:custGeom>
            <a:ln w="28575">
              <a:solidFill>
                <a:srgbClr val="C0C0C0"/>
              </a:solidFill>
            </a:ln>
          </p:spPr>
          <p:txBody>
            <a:bodyPr wrap="square" lIns="0" tIns="0" rIns="0" bIns="0" rtlCol="0"/>
            <a:lstStyle/>
            <a:p>
              <a:endParaRPr dirty="0"/>
            </a:p>
          </p:txBody>
        </p:sp>
        <p:sp>
          <p:nvSpPr>
            <p:cNvPr id="16" name="object 16"/>
            <p:cNvSpPr/>
            <p:nvPr/>
          </p:nvSpPr>
          <p:spPr>
            <a:xfrm>
              <a:off x="1388012" y="2528139"/>
              <a:ext cx="498348" cy="525779"/>
            </a:xfrm>
            <a:prstGeom prst="rect">
              <a:avLst/>
            </a:prstGeom>
            <a:blipFill>
              <a:blip r:embed="rId6" cstate="print"/>
              <a:stretch>
                <a:fillRect/>
              </a:stretch>
            </a:blipFill>
          </p:spPr>
          <p:txBody>
            <a:bodyPr wrap="square" lIns="0" tIns="0" rIns="0" bIns="0" rtlCol="0"/>
            <a:lstStyle/>
            <a:p>
              <a:endParaRPr/>
            </a:p>
          </p:txBody>
        </p:sp>
      </p:grpSp>
      <p:grpSp>
        <p:nvGrpSpPr>
          <p:cNvPr id="21" name="object 21"/>
          <p:cNvGrpSpPr/>
          <p:nvPr/>
        </p:nvGrpSpPr>
        <p:grpSpPr>
          <a:xfrm>
            <a:off x="0" y="6123432"/>
            <a:ext cx="9144000" cy="687705"/>
            <a:chOff x="0" y="6123432"/>
            <a:chExt cx="9144000" cy="687705"/>
          </a:xfrm>
        </p:grpSpPr>
        <p:sp>
          <p:nvSpPr>
            <p:cNvPr id="22" name="object 22"/>
            <p:cNvSpPr/>
            <p:nvPr/>
          </p:nvSpPr>
          <p:spPr>
            <a:xfrm>
              <a:off x="0" y="6507480"/>
              <a:ext cx="9144000" cy="181610"/>
            </a:xfrm>
            <a:custGeom>
              <a:avLst/>
              <a:gdLst/>
              <a:ahLst/>
              <a:cxnLst/>
              <a:rect l="l" t="t" r="r" b="b"/>
              <a:pathLst>
                <a:path w="9144000" h="181609">
                  <a:moveTo>
                    <a:pt x="0" y="0"/>
                  </a:moveTo>
                  <a:lnTo>
                    <a:pt x="0" y="181356"/>
                  </a:lnTo>
                  <a:lnTo>
                    <a:pt x="9143999" y="181356"/>
                  </a:lnTo>
                  <a:lnTo>
                    <a:pt x="9143999" y="0"/>
                  </a:lnTo>
                  <a:lnTo>
                    <a:pt x="0" y="0"/>
                  </a:lnTo>
                  <a:close/>
                </a:path>
              </a:pathLst>
            </a:custGeom>
            <a:solidFill>
              <a:srgbClr val="0F296E"/>
            </a:solidFill>
          </p:spPr>
          <p:txBody>
            <a:bodyPr wrap="square" lIns="0" tIns="0" rIns="0" bIns="0" rtlCol="0"/>
            <a:lstStyle/>
            <a:p>
              <a:endParaRPr/>
            </a:p>
          </p:txBody>
        </p:sp>
        <p:sp>
          <p:nvSpPr>
            <p:cNvPr id="23" name="object 23"/>
            <p:cNvSpPr/>
            <p:nvPr/>
          </p:nvSpPr>
          <p:spPr>
            <a:xfrm>
              <a:off x="0" y="6685660"/>
              <a:ext cx="9144000" cy="0"/>
            </a:xfrm>
            <a:custGeom>
              <a:avLst/>
              <a:gdLst/>
              <a:ahLst/>
              <a:cxnLst/>
              <a:rect l="l" t="t" r="r" b="b"/>
              <a:pathLst>
                <a:path w="9144000">
                  <a:moveTo>
                    <a:pt x="0" y="0"/>
                  </a:moveTo>
                  <a:lnTo>
                    <a:pt x="9143999" y="0"/>
                  </a:lnTo>
                </a:path>
              </a:pathLst>
            </a:custGeom>
            <a:ln w="6348">
              <a:solidFill>
                <a:srgbClr val="FFFFFF"/>
              </a:solidFill>
            </a:ln>
          </p:spPr>
          <p:txBody>
            <a:bodyPr wrap="square" lIns="0" tIns="0" rIns="0" bIns="0" rtlCol="0"/>
            <a:lstStyle/>
            <a:p>
              <a:endParaRPr/>
            </a:p>
          </p:txBody>
        </p:sp>
        <p:sp>
          <p:nvSpPr>
            <p:cNvPr id="24" name="object 24"/>
            <p:cNvSpPr/>
            <p:nvPr/>
          </p:nvSpPr>
          <p:spPr>
            <a:xfrm>
              <a:off x="0" y="6501130"/>
              <a:ext cx="9144000" cy="12700"/>
            </a:xfrm>
            <a:custGeom>
              <a:avLst/>
              <a:gdLst/>
              <a:ahLst/>
              <a:cxnLst/>
              <a:rect l="l" t="t" r="r" b="b"/>
              <a:pathLst>
                <a:path w="9144000" h="12700">
                  <a:moveTo>
                    <a:pt x="0" y="12700"/>
                  </a:moveTo>
                  <a:lnTo>
                    <a:pt x="9143999" y="12700"/>
                  </a:lnTo>
                  <a:lnTo>
                    <a:pt x="9143999" y="0"/>
                  </a:lnTo>
                  <a:lnTo>
                    <a:pt x="0" y="0"/>
                  </a:lnTo>
                  <a:lnTo>
                    <a:pt x="0" y="12700"/>
                  </a:lnTo>
                  <a:close/>
                </a:path>
              </a:pathLst>
            </a:custGeom>
            <a:solidFill>
              <a:srgbClr val="FFFFFF"/>
            </a:solidFill>
          </p:spPr>
          <p:txBody>
            <a:bodyPr wrap="square" lIns="0" tIns="0" rIns="0" bIns="0" rtlCol="0"/>
            <a:lstStyle/>
            <a:p>
              <a:endParaRPr/>
            </a:p>
          </p:txBody>
        </p:sp>
        <p:sp>
          <p:nvSpPr>
            <p:cNvPr id="25" name="object 25"/>
            <p:cNvSpPr/>
            <p:nvPr/>
          </p:nvSpPr>
          <p:spPr>
            <a:xfrm>
              <a:off x="0" y="6688834"/>
              <a:ext cx="9144000" cy="116205"/>
            </a:xfrm>
            <a:custGeom>
              <a:avLst/>
              <a:gdLst/>
              <a:ahLst/>
              <a:cxnLst/>
              <a:rect l="l" t="t" r="r" b="b"/>
              <a:pathLst>
                <a:path w="9144000" h="116204">
                  <a:moveTo>
                    <a:pt x="0" y="0"/>
                  </a:moveTo>
                  <a:lnTo>
                    <a:pt x="0" y="115824"/>
                  </a:lnTo>
                  <a:lnTo>
                    <a:pt x="9143999" y="115824"/>
                  </a:lnTo>
                  <a:lnTo>
                    <a:pt x="9143999" y="0"/>
                  </a:lnTo>
                  <a:lnTo>
                    <a:pt x="0" y="0"/>
                  </a:lnTo>
                  <a:close/>
                </a:path>
              </a:pathLst>
            </a:custGeom>
            <a:solidFill>
              <a:srgbClr val="C00000"/>
            </a:solidFill>
          </p:spPr>
          <p:txBody>
            <a:bodyPr wrap="square" lIns="0" tIns="0" rIns="0" bIns="0" rtlCol="0"/>
            <a:lstStyle/>
            <a:p>
              <a:endParaRPr/>
            </a:p>
          </p:txBody>
        </p:sp>
        <p:sp>
          <p:nvSpPr>
            <p:cNvPr id="26" name="object 26"/>
            <p:cNvSpPr/>
            <p:nvPr/>
          </p:nvSpPr>
          <p:spPr>
            <a:xfrm>
              <a:off x="0" y="6682486"/>
              <a:ext cx="9144000" cy="128905"/>
            </a:xfrm>
            <a:custGeom>
              <a:avLst/>
              <a:gdLst/>
              <a:ahLst/>
              <a:cxnLst/>
              <a:rect l="l" t="t" r="r" b="b"/>
              <a:pathLst>
                <a:path w="9144000" h="128904">
                  <a:moveTo>
                    <a:pt x="9143987" y="115824"/>
                  </a:moveTo>
                  <a:lnTo>
                    <a:pt x="0" y="115824"/>
                  </a:lnTo>
                  <a:lnTo>
                    <a:pt x="0" y="128524"/>
                  </a:lnTo>
                  <a:lnTo>
                    <a:pt x="9143987" y="128524"/>
                  </a:lnTo>
                  <a:lnTo>
                    <a:pt x="9143987" y="115824"/>
                  </a:lnTo>
                  <a:close/>
                </a:path>
                <a:path w="9144000" h="128904">
                  <a:moveTo>
                    <a:pt x="9143987" y="0"/>
                  </a:moveTo>
                  <a:lnTo>
                    <a:pt x="0" y="0"/>
                  </a:lnTo>
                  <a:lnTo>
                    <a:pt x="0" y="12700"/>
                  </a:lnTo>
                  <a:lnTo>
                    <a:pt x="9143987" y="12700"/>
                  </a:lnTo>
                  <a:lnTo>
                    <a:pt x="9143987" y="0"/>
                  </a:lnTo>
                  <a:close/>
                </a:path>
              </a:pathLst>
            </a:custGeom>
            <a:solidFill>
              <a:srgbClr val="FFFFFF"/>
            </a:solidFill>
          </p:spPr>
          <p:txBody>
            <a:bodyPr wrap="square" lIns="0" tIns="0" rIns="0" bIns="0" rtlCol="0"/>
            <a:lstStyle/>
            <a:p>
              <a:endParaRPr/>
            </a:p>
          </p:txBody>
        </p:sp>
        <p:sp>
          <p:nvSpPr>
            <p:cNvPr id="27" name="object 27"/>
            <p:cNvSpPr/>
            <p:nvPr/>
          </p:nvSpPr>
          <p:spPr>
            <a:xfrm>
              <a:off x="8465819" y="6123432"/>
              <a:ext cx="537946" cy="518147"/>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8525256" y="6163056"/>
              <a:ext cx="423672" cy="405384"/>
            </a:xfrm>
            <a:prstGeom prst="rect">
              <a:avLst/>
            </a:prstGeom>
            <a:blipFill>
              <a:blip r:embed="rId8" cstate="print"/>
              <a:stretch>
                <a:fillRect/>
              </a:stretch>
            </a:blipFill>
          </p:spPr>
          <p:txBody>
            <a:bodyPr wrap="square" lIns="0" tIns="0" rIns="0" bIns="0" rtlCol="0"/>
            <a:lstStyle/>
            <a:p>
              <a:endParaRPr/>
            </a:p>
          </p:txBody>
        </p:sp>
      </p:grpSp>
      <p:sp>
        <p:nvSpPr>
          <p:cNvPr id="29" name="object 29"/>
          <p:cNvSpPr/>
          <p:nvPr/>
        </p:nvSpPr>
        <p:spPr>
          <a:xfrm>
            <a:off x="8001000" y="280415"/>
            <a:ext cx="765048" cy="758952"/>
          </a:xfrm>
          <a:prstGeom prst="rect">
            <a:avLst/>
          </a:prstGeom>
          <a:blipFill>
            <a:blip r:embed="rId9" cstate="print"/>
            <a:stretch>
              <a:fillRect/>
            </a:stretch>
          </a:blipFill>
        </p:spPr>
        <p:txBody>
          <a:bodyPr wrap="square" lIns="0" tIns="0" rIns="0" bIns="0" rtlCol="0"/>
          <a:lstStyle/>
          <a:p>
            <a:endParaRPr/>
          </a:p>
        </p:txBody>
      </p:sp>
      <p:grpSp>
        <p:nvGrpSpPr>
          <p:cNvPr id="39" name="Group 38">
            <a:extLst>
              <a:ext uri="{FF2B5EF4-FFF2-40B4-BE49-F238E27FC236}">
                <a16:creationId xmlns="" xmlns:a16="http://schemas.microsoft.com/office/drawing/2014/main" id="{B06D692B-0F95-D516-9E4D-A64750277EEA}"/>
              </a:ext>
            </a:extLst>
          </p:cNvPr>
          <p:cNvGrpSpPr/>
          <p:nvPr/>
        </p:nvGrpSpPr>
        <p:grpSpPr>
          <a:xfrm>
            <a:off x="71950" y="1241686"/>
            <a:ext cx="8827828" cy="5245820"/>
            <a:chOff x="71950" y="1241686"/>
            <a:chExt cx="8827828" cy="5245820"/>
          </a:xfrm>
        </p:grpSpPr>
        <p:sp>
          <p:nvSpPr>
            <p:cNvPr id="17" name="object 17"/>
            <p:cNvSpPr txBox="1"/>
            <p:nvPr/>
          </p:nvSpPr>
          <p:spPr>
            <a:xfrm>
              <a:off x="1563845" y="2164602"/>
              <a:ext cx="5363085" cy="256480"/>
            </a:xfrm>
            <a:prstGeom prst="rect">
              <a:avLst/>
            </a:prstGeom>
          </p:spPr>
          <p:txBody>
            <a:bodyPr vert="horz" wrap="square" lIns="0" tIns="12700" rIns="0" bIns="0" rtlCol="0">
              <a:spAutoFit/>
            </a:bodyPr>
            <a:lstStyle/>
            <a:p>
              <a:pPr marL="457200" indent="269875" algn="just">
                <a:lnSpc>
                  <a:spcPts val="19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Phần </a:t>
              </a:r>
              <a:r>
                <a:rPr lang="en-US" sz="1800" i="1" dirty="0">
                  <a:effectLst/>
                  <a:latin typeface="Times New Roman" panose="02020603050405020304" pitchFamily="18" charset="0"/>
                  <a:ea typeface="DengXian" panose="02010600030101010101" pitchFamily="2" charset="-122"/>
                  <a:cs typeface="Times New Roman" panose="02020603050405020304" pitchFamily="18" charset="0"/>
                </a:rPr>
                <a:t>V</a:t>
              </a:r>
              <a:r>
                <a:rPr lang="vi-VN" sz="1800" i="1" dirty="0">
                  <a:effectLst/>
                  <a:latin typeface="Times New Roman" panose="02020603050405020304" pitchFamily="18" charset="0"/>
                  <a:ea typeface="DengXian" panose="02010600030101010101" pitchFamily="2" charset="-122"/>
                  <a:cs typeface="Times New Roman" panose="02020603050405020304" pitchFamily="18" charset="0"/>
                </a:rPr>
                <a:t>ận dụng</a:t>
              </a: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Đ</a:t>
              </a: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ược trình bày theo hai hướng: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object 18"/>
            <p:cNvSpPr txBox="1"/>
            <p:nvPr/>
          </p:nvSpPr>
          <p:spPr>
            <a:xfrm>
              <a:off x="1862383" y="3593438"/>
              <a:ext cx="6603436" cy="566822"/>
            </a:xfrm>
            <a:prstGeom prst="rect">
              <a:avLst/>
            </a:prstGeom>
          </p:spPr>
          <p:txBody>
            <a:bodyPr vert="horz" wrap="square" lIns="0" tIns="12700" rIns="0" bIns="0" rtlCol="0">
              <a:spAutoFit/>
            </a:bodyPr>
            <a:lstStyle/>
            <a:p>
              <a:pPr marL="12700" marR="5080" algn="just">
                <a:lnSpc>
                  <a:spcPct val="100099"/>
                </a:lnSpc>
                <a:spcBef>
                  <a:spcPts val="100"/>
                </a:spcBef>
              </a:pPr>
              <a:r>
                <a:rPr lang="vi-VN" sz="1800" dirty="0">
                  <a:effectLst/>
                  <a:latin typeface="Times New Roman" panose="02020603050405020304" pitchFamily="18" charset="0"/>
                  <a:ea typeface="DengXian" panose="02010600030101010101" pitchFamily="2" charset="-122"/>
                </a:rPr>
                <a:t>Với cấu trúc và cách thức trình bày các nội dung ở phần </a:t>
              </a:r>
              <a:r>
                <a:rPr lang="vi-VN" sz="1800" i="1" dirty="0">
                  <a:effectLst/>
                  <a:latin typeface="Times New Roman" panose="02020603050405020304" pitchFamily="18" charset="0"/>
                  <a:ea typeface="DengXian" panose="02010600030101010101" pitchFamily="2" charset="-122"/>
                </a:rPr>
                <a:t>Luyện tập</a:t>
              </a:r>
              <a:r>
                <a:rPr lang="vi-VN" sz="1800" dirty="0">
                  <a:effectLst/>
                  <a:latin typeface="Times New Roman" panose="02020603050405020304" pitchFamily="18" charset="0"/>
                  <a:ea typeface="DengXian" panose="02010600030101010101" pitchFamily="2" charset="-122"/>
                </a:rPr>
                <a:t> và </a:t>
              </a:r>
              <a:r>
                <a:rPr lang="vi-VN" sz="1800" i="1" dirty="0">
                  <a:effectLst/>
                  <a:latin typeface="Times New Roman" panose="02020603050405020304" pitchFamily="18" charset="0"/>
                  <a:ea typeface="DengXian" panose="02010600030101010101" pitchFamily="2" charset="-122"/>
                </a:rPr>
                <a:t>Vận dụng</a:t>
              </a:r>
              <a:r>
                <a:rPr lang="en-US" sz="1800" i="1" dirty="0">
                  <a:effectLst/>
                  <a:latin typeface="Times New Roman" panose="02020603050405020304" pitchFamily="18" charset="0"/>
                  <a:ea typeface="DengXian" panose="02010600030101010101" pitchFamily="2" charset="-122"/>
                </a:rPr>
                <a:t>:</a:t>
              </a:r>
              <a:endParaRPr sz="1400" dirty="0">
                <a:latin typeface="Arial"/>
                <a:cs typeface="Arial"/>
              </a:endParaRPr>
            </a:p>
          </p:txBody>
        </p:sp>
        <p:sp>
          <p:nvSpPr>
            <p:cNvPr id="19" name="object 19"/>
            <p:cNvSpPr txBox="1"/>
            <p:nvPr/>
          </p:nvSpPr>
          <p:spPr>
            <a:xfrm>
              <a:off x="71950" y="3133546"/>
              <a:ext cx="1558582" cy="769441"/>
            </a:xfrm>
            <a:prstGeom prst="rect">
              <a:avLst/>
            </a:prstGeom>
          </p:spPr>
          <p:txBody>
            <a:bodyPr vert="horz" wrap="square" lIns="0" tIns="12700" rIns="0" bIns="0" rtlCol="0">
              <a:spAutoFit/>
            </a:bodyPr>
            <a:lstStyle/>
            <a:p>
              <a:pPr algn="ctr">
                <a:lnSpc>
                  <a:spcPts val="2860"/>
                </a:lnSpc>
                <a:spcBef>
                  <a:spcPts val="100"/>
                </a:spcBef>
              </a:pPr>
              <a:r>
                <a:rPr sz="2000" b="1" spc="5" dirty="0" smtClean="0">
                  <a:solidFill>
                    <a:srgbClr val="163793"/>
                  </a:solidFill>
                  <a:latin typeface="Arial"/>
                  <a:cs typeface="Arial"/>
                </a:rPr>
                <a:t>GỒ</a:t>
              </a:r>
              <a:r>
                <a:rPr lang="en-US" sz="2000" b="1" spc="5" dirty="0" smtClean="0">
                  <a:solidFill>
                    <a:srgbClr val="163793"/>
                  </a:solidFill>
                  <a:latin typeface="Arial"/>
                  <a:cs typeface="Arial"/>
                </a:rPr>
                <a:t>M </a:t>
              </a:r>
              <a:r>
                <a:rPr lang="en-US" sz="2000" b="1" dirty="0" smtClean="0">
                  <a:solidFill>
                    <a:srgbClr val="163793"/>
                  </a:solidFill>
                  <a:latin typeface="Arial"/>
                  <a:cs typeface="Arial"/>
                </a:rPr>
                <a:t>3 </a:t>
              </a:r>
            </a:p>
            <a:p>
              <a:pPr algn="ctr">
                <a:lnSpc>
                  <a:spcPts val="2860"/>
                </a:lnSpc>
                <a:spcBef>
                  <a:spcPts val="100"/>
                </a:spcBef>
              </a:pPr>
              <a:r>
                <a:rPr lang="en-US" sz="2000" b="1" dirty="0" smtClean="0">
                  <a:solidFill>
                    <a:schemeClr val="tx2"/>
                  </a:solidFill>
                  <a:latin typeface="Arial"/>
                  <a:cs typeface="Arial"/>
                </a:rPr>
                <a:t>NỘI DUNG</a:t>
              </a:r>
              <a:endParaRPr sz="2000" b="1" dirty="0">
                <a:solidFill>
                  <a:schemeClr val="tx2"/>
                </a:solidFill>
                <a:latin typeface="Arial"/>
                <a:cs typeface="Arial"/>
              </a:endParaRPr>
            </a:p>
          </p:txBody>
        </p:sp>
        <p:sp>
          <p:nvSpPr>
            <p:cNvPr id="20" name="object 20"/>
            <p:cNvSpPr txBox="1"/>
            <p:nvPr/>
          </p:nvSpPr>
          <p:spPr>
            <a:xfrm>
              <a:off x="1255623" y="1241686"/>
              <a:ext cx="7210196" cy="760095"/>
            </a:xfrm>
            <a:prstGeom prst="rect">
              <a:avLst/>
            </a:prstGeom>
          </p:spPr>
          <p:txBody>
            <a:bodyPr vert="horz" wrap="square" lIns="0" tIns="12700" rIns="0" bIns="0" rtlCol="0">
              <a:spAutoFit/>
            </a:bodyPr>
            <a:lstStyle/>
            <a:p>
              <a:pPr marL="457200" indent="269875" algn="just">
                <a:lnSpc>
                  <a:spcPts val="19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Phần </a:t>
              </a:r>
              <a:r>
                <a:rPr lang="vi-VN" sz="1800" i="1" dirty="0">
                  <a:effectLst/>
                  <a:latin typeface="Times New Roman" panose="02020603050405020304" pitchFamily="18" charset="0"/>
                  <a:ea typeface="DengXian" panose="02010600030101010101" pitchFamily="2" charset="-122"/>
                  <a:cs typeface="Times New Roman" panose="02020603050405020304" pitchFamily="18" charset="0"/>
                </a:rPr>
                <a:t>Luyện tập</a:t>
              </a: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 Gồm có các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thức</a:t>
              </a: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 luyện tập (cá nhân, theo cặp hoặc theo nhóm) và trò chơi vận động bổ trợ, nâng cao hiệu quả học tập các nội dung ở phần </a:t>
              </a:r>
              <a:r>
                <a:rPr lang="en-US" sz="1800" i="1" dirty="0">
                  <a:effectLst/>
                  <a:latin typeface="Times New Roman" panose="02020603050405020304" pitchFamily="18" charset="0"/>
                  <a:ea typeface="DengXian" panose="02010600030101010101" pitchFamily="2" charset="-122"/>
                  <a:cs typeface="Times New Roman" panose="02020603050405020304" pitchFamily="18" charset="0"/>
                </a:rPr>
                <a:t>K</a:t>
              </a:r>
              <a:r>
                <a:rPr lang="vi-VN" sz="1800" i="1" dirty="0">
                  <a:effectLst/>
                  <a:latin typeface="Times New Roman" panose="02020603050405020304" pitchFamily="18" charset="0"/>
                  <a:ea typeface="DengXian" panose="02010600030101010101" pitchFamily="2" charset="-122"/>
                  <a:cs typeface="Times New Roman" panose="02020603050405020304" pitchFamily="18" charset="0"/>
                </a:rPr>
                <a:t>iến</a:t>
              </a:r>
              <a:r>
                <a:rPr lang="en-US" sz="1800" i="1"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i="1" dirty="0">
                  <a:effectLst/>
                  <a:latin typeface="Times New Roman" panose="02020603050405020304" pitchFamily="18" charset="0"/>
                  <a:ea typeface="DengXian" panose="02010600030101010101" pitchFamily="2" charset="-122"/>
                  <a:cs typeface="Times New Roman" panose="02020603050405020304" pitchFamily="18" charset="0"/>
                </a:rPr>
                <a:t>thức</a:t>
              </a:r>
              <a:r>
                <a:rPr lang="en-US" sz="1800" i="1"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i="1" dirty="0">
                  <a:effectLst/>
                  <a:latin typeface="Times New Roman" panose="02020603050405020304" pitchFamily="18" charset="0"/>
                  <a:ea typeface="DengXian" panose="02010600030101010101" pitchFamily="2" charset="-122"/>
                  <a:cs typeface="Times New Roman" panose="02020603050405020304" pitchFamily="18" charset="0"/>
                </a:rPr>
                <a:t>mới.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object 30"/>
            <p:cNvSpPr txBox="1"/>
            <p:nvPr/>
          </p:nvSpPr>
          <p:spPr>
            <a:xfrm>
              <a:off x="8558148" y="6196041"/>
              <a:ext cx="341630" cy="291465"/>
            </a:xfrm>
            <a:prstGeom prst="rect">
              <a:avLst/>
            </a:prstGeom>
          </p:spPr>
          <p:txBody>
            <a:bodyPr vert="horz" wrap="square" lIns="0" tIns="0" rIns="0" bIns="0" rtlCol="0">
              <a:spAutoFit/>
            </a:bodyPr>
            <a:lstStyle/>
            <a:p>
              <a:pPr marL="38100">
                <a:lnSpc>
                  <a:spcPts val="2165"/>
                </a:lnSpc>
              </a:pPr>
              <a:fld id="{81D60167-4931-47E6-BA6A-407CBD079E47}" type="slidenum">
                <a:rPr sz="1850" b="1" spc="10" dirty="0">
                  <a:solidFill>
                    <a:srgbClr val="FFFF00"/>
                  </a:solidFill>
                  <a:latin typeface="Arial"/>
                  <a:cs typeface="Arial"/>
                </a:rPr>
                <a:t>15</a:t>
              </a:fld>
              <a:endParaRPr sz="1850" dirty="0">
                <a:latin typeface="Arial"/>
                <a:cs typeface="Arial"/>
              </a:endParaRPr>
            </a:p>
          </p:txBody>
        </p:sp>
        <p:sp>
          <p:nvSpPr>
            <p:cNvPr id="32" name="TextBox 31">
              <a:extLst>
                <a:ext uri="{FF2B5EF4-FFF2-40B4-BE49-F238E27FC236}">
                  <a16:creationId xmlns="" xmlns:a16="http://schemas.microsoft.com/office/drawing/2014/main" id="{46328170-079D-1C67-F33D-26DE1C65F926}"/>
                </a:ext>
              </a:extLst>
            </p:cNvPr>
            <p:cNvSpPr txBox="1"/>
            <p:nvPr/>
          </p:nvSpPr>
          <p:spPr>
            <a:xfrm>
              <a:off x="1998424" y="2440442"/>
              <a:ext cx="6480338" cy="579646"/>
            </a:xfrm>
            <a:prstGeom prst="rect">
              <a:avLst/>
            </a:prstGeom>
            <a:noFill/>
          </p:spPr>
          <p:txBody>
            <a:bodyPr wrap="square">
              <a:spAutoFit/>
            </a:bodyPr>
            <a:lstStyle/>
            <a:p>
              <a:pPr indent="269875" algn="just">
                <a:lnSpc>
                  <a:spcPts val="1900"/>
                </a:lnSpc>
                <a:spcBef>
                  <a:spcPts val="600"/>
                </a:spcBef>
                <a:spcAft>
                  <a:spcPts val="600"/>
                </a:spcAft>
              </a:pP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 Giới thiệu, gợi ý nội dung, phương pháp đánh giá kết quả học tập của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HS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qua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việc</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HS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trả</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lời</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những</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câu</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hỏi</a:t>
              </a: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 xmlns:a16="http://schemas.microsoft.com/office/drawing/2014/main" id="{8944C064-F7C3-3746-AC60-EB30D1F15E77}"/>
                </a:ext>
              </a:extLst>
            </p:cNvPr>
            <p:cNvSpPr txBox="1"/>
            <p:nvPr/>
          </p:nvSpPr>
          <p:spPr>
            <a:xfrm>
              <a:off x="1986787" y="3001756"/>
              <a:ext cx="6446585" cy="579646"/>
            </a:xfrm>
            <a:prstGeom prst="rect">
              <a:avLst/>
            </a:prstGeom>
            <a:noFill/>
          </p:spPr>
          <p:txBody>
            <a:bodyPr wrap="square">
              <a:spAutoFit/>
            </a:bodyPr>
            <a:lstStyle/>
            <a:p>
              <a:pPr indent="269875" algn="just">
                <a:lnSpc>
                  <a:spcPts val="1900"/>
                </a:lnSpc>
                <a:spcBef>
                  <a:spcPts val="600"/>
                </a:spcBef>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dirty="0">
                  <a:effectLst/>
                  <a:latin typeface="Times New Roman" panose="02020603050405020304" pitchFamily="18" charset="0"/>
                  <a:ea typeface="DengXian" panose="02010600030101010101" pitchFamily="2" charset="-122"/>
                  <a:cs typeface="Times New Roman" panose="02020603050405020304" pitchFamily="18" charset="0"/>
                </a:rPr>
                <a:t>Định hướng, hướng dẫn cách thức vận dụng các kiến thức đã học vào thực tiễn</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 xmlns:a16="http://schemas.microsoft.com/office/drawing/2014/main" id="{2B1F82F3-53E2-33BC-AAC7-4BA1C4800DC2}"/>
                </a:ext>
              </a:extLst>
            </p:cNvPr>
            <p:cNvSpPr txBox="1"/>
            <p:nvPr/>
          </p:nvSpPr>
          <p:spPr>
            <a:xfrm>
              <a:off x="1706226" y="4163532"/>
              <a:ext cx="7097297" cy="1554272"/>
            </a:xfrm>
            <a:prstGeom prst="rect">
              <a:avLst/>
            </a:prstGeom>
            <a:noFill/>
          </p:spPr>
          <p:txBody>
            <a:bodyPr wrap="square">
              <a:spAutoFit/>
            </a:bodyPr>
            <a:lstStyle/>
            <a:p>
              <a:pPr indent="269875" algn="just">
                <a:lnSpc>
                  <a:spcPts val="1900"/>
                </a:lnSpc>
                <a:spcAft>
                  <a:spcPts val="600"/>
                </a:spcAft>
              </a:pPr>
              <a:r>
                <a:rPr lang="vi-VN"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effectLst/>
                  <a:latin typeface="Times New Roman" panose="02020603050405020304" pitchFamily="18" charset="0"/>
                  <a:ea typeface="DengXian" panose="02010600030101010101" pitchFamily="2" charset="-122"/>
                  <a:cs typeface="Times New Roman" panose="02020603050405020304" pitchFamily="18" charset="0"/>
                </a:rPr>
                <a:t>Đối với </a:t>
              </a:r>
              <a:r>
                <a:rPr lang="en-US" dirty="0">
                  <a:effectLst/>
                  <a:latin typeface="Times New Roman" panose="02020603050405020304" pitchFamily="18" charset="0"/>
                  <a:ea typeface="DengXian" panose="02010600030101010101" pitchFamily="2" charset="-122"/>
                  <a:cs typeface="Times New Roman" panose="02020603050405020304" pitchFamily="18" charset="0"/>
                </a:rPr>
                <a:t>GV:</a:t>
              </a:r>
              <a:r>
                <a:rPr lang="en-US" i="1"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dirty="0">
                  <a:effectLst/>
                  <a:latin typeface="Times New Roman" panose="02020603050405020304" pitchFamily="18" charset="0"/>
                  <a:ea typeface="DengXian" panose="02010600030101010101" pitchFamily="2" charset="-122"/>
                  <a:cs typeface="Times New Roman" panose="02020603050405020304" pitchFamily="18" charset="0"/>
                </a:rPr>
                <a:t>Kết cấu nội dung trong từng bài học ở từng chủ đề, cùng với nội dung hướng dẫn chi tiết trong </a:t>
              </a:r>
              <a:r>
                <a:rPr lang="en-US" dirty="0" err="1">
                  <a:effectLst/>
                  <a:latin typeface="Times New Roman" panose="02020603050405020304" pitchFamily="18" charset="0"/>
                  <a:ea typeface="DengXian" panose="02010600030101010101" pitchFamily="2" charset="-122"/>
                  <a:cs typeface="Times New Roman" panose="02020603050405020304" pitchFamily="18" charset="0"/>
                </a:rPr>
                <a:t>cuốn</a:t>
              </a:r>
              <a:r>
                <a:rPr lang="en-US"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DengXian" panose="02010600030101010101" pitchFamily="2" charset="-122"/>
                  <a:cs typeface="Times New Roman" panose="02020603050405020304" pitchFamily="18" charset="0"/>
                </a:rPr>
                <a:t>Giáo</a:t>
              </a:r>
              <a:r>
                <a:rPr lang="en-US" i="1"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DengXian" panose="02010600030101010101" pitchFamily="2" charset="-122"/>
                  <a:cs typeface="Times New Roman" panose="02020603050405020304" pitchFamily="18" charset="0"/>
                </a:rPr>
                <a:t>dục</a:t>
              </a:r>
              <a:r>
                <a:rPr lang="en-US" i="1"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DengXian" panose="02010600030101010101" pitchFamily="2" charset="-122"/>
                  <a:cs typeface="Times New Roman" panose="02020603050405020304" pitchFamily="18" charset="0"/>
                </a:rPr>
                <a:t>thể</a:t>
              </a:r>
              <a:r>
                <a:rPr lang="en-US" i="1"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DengXian" panose="02010600030101010101" pitchFamily="2" charset="-122"/>
                  <a:cs typeface="Times New Roman" panose="02020603050405020304" pitchFamily="18" charset="0"/>
                </a:rPr>
                <a:t>chất</a:t>
              </a:r>
              <a:r>
                <a:rPr lang="en-US" i="1" dirty="0">
                  <a:effectLst/>
                  <a:latin typeface="Times New Roman" panose="02020603050405020304" pitchFamily="18" charset="0"/>
                  <a:ea typeface="DengXian" panose="02010600030101010101" pitchFamily="2" charset="-122"/>
                  <a:cs typeface="Times New Roman" panose="02020603050405020304" pitchFamily="18" charset="0"/>
                </a:rPr>
                <a:t> 3 </a:t>
              </a:r>
              <a:r>
                <a:rPr lang="en-US" i="1"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DengXian" panose="02010600030101010101" pitchFamily="2" charset="-122"/>
                  <a:cs typeface="Times New Roman" panose="02020603050405020304" pitchFamily="18" charset="0"/>
                </a:rPr>
                <a:t>Sách</a:t>
              </a:r>
              <a:r>
                <a:rPr lang="en-US" i="1"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i="1" dirty="0">
                  <a:effectLst/>
                  <a:latin typeface="Times New Roman" panose="02020603050405020304" pitchFamily="18" charset="0"/>
                  <a:ea typeface="DengXian" panose="02010600030101010101" pitchFamily="2" charset="-122"/>
                  <a:cs typeface="Times New Roman" panose="02020603050405020304" pitchFamily="18" charset="0"/>
                </a:rPr>
                <a:t>giáo viên</a:t>
              </a:r>
              <a:r>
                <a:rPr lang="vi-VN" dirty="0">
                  <a:effectLst/>
                  <a:latin typeface="Times New Roman" panose="02020603050405020304" pitchFamily="18" charset="0"/>
                  <a:ea typeface="DengXian" panose="02010600030101010101" pitchFamily="2" charset="-122"/>
                  <a:cs typeface="Times New Roman" panose="02020603050405020304" pitchFamily="18" charset="0"/>
                </a:rPr>
                <a:t>, cho phép </a:t>
              </a:r>
              <a:r>
                <a:rPr lang="en-US" dirty="0">
                  <a:effectLst/>
                  <a:latin typeface="Times New Roman" panose="02020603050405020304" pitchFamily="18" charset="0"/>
                  <a:ea typeface="DengXian" panose="02010600030101010101" pitchFamily="2" charset="-122"/>
                  <a:cs typeface="Times New Roman" panose="02020603050405020304" pitchFamily="18" charset="0"/>
                </a:rPr>
                <a:t>GV </a:t>
              </a:r>
              <a:r>
                <a:rPr lang="vi-VN" dirty="0">
                  <a:effectLst/>
                  <a:latin typeface="Times New Roman" panose="02020603050405020304" pitchFamily="18" charset="0"/>
                  <a:ea typeface="DengXian" panose="02010600030101010101" pitchFamily="2" charset="-122"/>
                  <a:cs typeface="Times New Roman" panose="02020603050405020304" pitchFamily="18" charset="0"/>
                </a:rPr>
                <a:t>chủ động đổi mới phương pháp, linh hoạt sử dụng phương tiện, hình thức dạy học và đánh giá </a:t>
              </a:r>
              <a:r>
                <a:rPr lang="en-US" dirty="0">
                  <a:effectLst/>
                  <a:latin typeface="Times New Roman" panose="02020603050405020304" pitchFamily="18" charset="0"/>
                  <a:ea typeface="DengXian" panose="02010600030101010101" pitchFamily="2" charset="-122"/>
                  <a:cs typeface="Times New Roman" panose="02020603050405020304" pitchFamily="18" charset="0"/>
                </a:rPr>
                <a:t>HS</a:t>
              </a:r>
              <a:r>
                <a:rPr lang="vi-VN" dirty="0">
                  <a:effectLst/>
                  <a:latin typeface="Times New Roman" panose="02020603050405020304" pitchFamily="18" charset="0"/>
                  <a:ea typeface="DengXian" panose="02010600030101010101" pitchFamily="2" charset="-122"/>
                  <a:cs typeface="Times New Roman" panose="02020603050405020304" pitchFamily="18" charset="0"/>
                </a:rPr>
                <a:t>. Qua đó nâng cao được chất lượng biên soạn </a:t>
              </a:r>
              <a:r>
                <a:rPr lang="en-US" i="1" dirty="0">
                  <a:effectLst/>
                  <a:latin typeface="Times New Roman" panose="02020603050405020304" pitchFamily="18" charset="0"/>
                  <a:ea typeface="DengXian" panose="02010600030101010101" pitchFamily="2" charset="-122"/>
                  <a:cs typeface="Times New Roman" panose="02020603050405020304" pitchFamily="18" charset="0"/>
                </a:rPr>
                <a:t>K</a:t>
              </a:r>
              <a:r>
                <a:rPr lang="vi-VN" i="1" dirty="0">
                  <a:effectLst/>
                  <a:latin typeface="Times New Roman" panose="02020603050405020304" pitchFamily="18" charset="0"/>
                  <a:ea typeface="DengXian" panose="02010600030101010101" pitchFamily="2" charset="-122"/>
                  <a:cs typeface="Times New Roman" panose="02020603050405020304" pitchFamily="18" charset="0"/>
                </a:rPr>
                <a:t>ế hoạch dạy </a:t>
              </a:r>
              <a:r>
                <a:rPr lang="vi-VN" i="1" dirty="0" smtClean="0">
                  <a:effectLst/>
                  <a:latin typeface="Times New Roman" panose="02020603050405020304" pitchFamily="18" charset="0"/>
                  <a:ea typeface="DengXian" panose="02010600030101010101" pitchFamily="2" charset="-122"/>
                  <a:cs typeface="Times New Roman" panose="02020603050405020304" pitchFamily="18" charset="0"/>
                </a:rPr>
                <a:t>học</a:t>
              </a:r>
              <a:r>
                <a:rPr lang="en-US" i="1"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i="1" dirty="0" err="1" smtClean="0">
                  <a:effectLst/>
                  <a:latin typeface="Times New Roman" panose="02020603050405020304" pitchFamily="18" charset="0"/>
                  <a:ea typeface="DengXian" panose="02010600030101010101" pitchFamily="2" charset="-122"/>
                  <a:cs typeface="Times New Roman" panose="02020603050405020304" pitchFamily="18" charset="0"/>
                </a:rPr>
                <a:t>giáo</a:t>
              </a:r>
              <a:r>
                <a:rPr lang="en-US" i="1" dirty="0" smtClean="0">
                  <a:effectLst/>
                  <a:latin typeface="Times New Roman" panose="02020603050405020304" pitchFamily="18" charset="0"/>
                  <a:ea typeface="DengXia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DengXian" panose="02010600030101010101" pitchFamily="2" charset="-122"/>
                  <a:cs typeface="Times New Roman" panose="02020603050405020304" pitchFamily="18" charset="0"/>
                </a:rPr>
                <a:t>án</a:t>
              </a:r>
              <a:r>
                <a:rPr lang="en-US" i="1"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i="1"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dirty="0">
                  <a:effectLst/>
                  <a:latin typeface="Times New Roman" panose="02020603050405020304" pitchFamily="18" charset="0"/>
                  <a:ea typeface="DengXian" panose="02010600030101010101" pitchFamily="2" charset="-122"/>
                  <a:cs typeface="Times New Roman" panose="02020603050405020304" pitchFamily="18" charset="0"/>
                </a:rPr>
                <a:t> tăng tính hấp dẫn, đa dạng cho các giờ học và nâng cao hiệu quả dạy học.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 xmlns:a16="http://schemas.microsoft.com/office/drawing/2014/main" id="{C3A53F19-E2AD-5A68-8A5E-C69D0A2DE3FB}"/>
                </a:ext>
              </a:extLst>
            </p:cNvPr>
            <p:cNvSpPr txBox="1"/>
            <p:nvPr/>
          </p:nvSpPr>
          <p:spPr>
            <a:xfrm>
              <a:off x="1630532" y="5612883"/>
              <a:ext cx="7097297" cy="823302"/>
            </a:xfrm>
            <a:prstGeom prst="rect">
              <a:avLst/>
            </a:prstGeom>
            <a:noFill/>
          </p:spPr>
          <p:txBody>
            <a:bodyPr wrap="square">
              <a:spAutoFit/>
            </a:bodyPr>
            <a:lstStyle/>
            <a:p>
              <a:pPr indent="269875" algn="just">
                <a:lnSpc>
                  <a:spcPts val="1900"/>
                </a:lnSpc>
                <a:spcAft>
                  <a:spcPts val="600"/>
                </a:spcAft>
              </a:pPr>
              <a:r>
                <a:rPr lang="vi-VN"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effectLst/>
                  <a:latin typeface="Times New Roman" panose="02020603050405020304" pitchFamily="18" charset="0"/>
                  <a:ea typeface="DengXian" panose="02010600030101010101" pitchFamily="2" charset="-122"/>
                  <a:cs typeface="Times New Roman" panose="02020603050405020304" pitchFamily="18" charset="0"/>
                </a:rPr>
                <a:t>Đối với </a:t>
              </a:r>
              <a:r>
                <a:rPr lang="en-US" dirty="0">
                  <a:effectLst/>
                  <a:latin typeface="Times New Roman" panose="02020603050405020304" pitchFamily="18" charset="0"/>
                  <a:ea typeface="DengXian" panose="02010600030101010101" pitchFamily="2" charset="-122"/>
                  <a:cs typeface="Times New Roman" panose="02020603050405020304" pitchFamily="18" charset="0"/>
                </a:rPr>
                <a:t>HS: </a:t>
              </a:r>
              <a:r>
                <a:rPr lang="vi-VN" dirty="0">
                  <a:effectLst/>
                  <a:latin typeface="Times New Roman" panose="02020603050405020304" pitchFamily="18" charset="0"/>
                  <a:ea typeface="DengXian" panose="02010600030101010101" pitchFamily="2" charset="-122"/>
                  <a:cs typeface="Times New Roman" panose="02020603050405020304" pitchFamily="18" charset="0"/>
                </a:rPr>
                <a:t>Trên cơ sở tham khảo nội dung </a:t>
              </a:r>
              <a:r>
                <a:rPr lang="en-US" dirty="0">
                  <a:effectLst/>
                  <a:latin typeface="Times New Roman" panose="02020603050405020304" pitchFamily="18" charset="0"/>
                  <a:ea typeface="DengXian" panose="02010600030101010101" pitchFamily="2" charset="-122"/>
                  <a:cs typeface="Times New Roman" panose="02020603050405020304" pitchFamily="18" charset="0"/>
                </a:rPr>
                <a:t>SGK</a:t>
              </a:r>
              <a:r>
                <a:rPr lang="vi-VN" dirty="0">
                  <a:effectLst/>
                  <a:latin typeface="Times New Roman" panose="02020603050405020304" pitchFamily="18" charset="0"/>
                  <a:ea typeface="DengXian" panose="02010600030101010101" pitchFamily="2" charset="-122"/>
                  <a:cs typeface="Times New Roman" panose="02020603050405020304" pitchFamily="18" charset="0"/>
                </a:rPr>
                <a:t>, cùng với sự hướng dẫn của </a:t>
              </a:r>
              <a:r>
                <a:rPr lang="en-US" dirty="0">
                  <a:effectLst/>
                  <a:latin typeface="Times New Roman" panose="02020603050405020304" pitchFamily="18" charset="0"/>
                  <a:ea typeface="DengXian" panose="02010600030101010101" pitchFamily="2" charset="-122"/>
                  <a:cs typeface="Times New Roman" panose="02020603050405020304" pitchFamily="18" charset="0"/>
                </a:rPr>
                <a:t>GV</a:t>
              </a:r>
              <a:r>
                <a:rPr lang="vi-VN" dirty="0">
                  <a:effectLst/>
                  <a:latin typeface="Times New Roman" panose="02020603050405020304" pitchFamily="18" charset="0"/>
                  <a:ea typeface="DengXian" panose="02010600030101010101" pitchFamily="2" charset="-122"/>
                  <a:cs typeface="Times New Roman" panose="02020603050405020304" pitchFamily="18" charset="0"/>
                </a:rPr>
                <a:t>, sẽ giúp </a:t>
              </a:r>
              <a:r>
                <a:rPr lang="en-US" dirty="0">
                  <a:effectLst/>
                  <a:latin typeface="Times New Roman" panose="02020603050405020304" pitchFamily="18" charset="0"/>
                  <a:ea typeface="DengXian" panose="02010600030101010101" pitchFamily="2" charset="-122"/>
                  <a:cs typeface="Times New Roman" panose="02020603050405020304" pitchFamily="18" charset="0"/>
                </a:rPr>
                <a:t>HS</a:t>
              </a:r>
              <a:r>
                <a:rPr lang="vi-VN" dirty="0">
                  <a:effectLst/>
                  <a:latin typeface="Times New Roman" panose="02020603050405020304" pitchFamily="18" charset="0"/>
                  <a:ea typeface="DengXian" panose="02010600030101010101" pitchFamily="2" charset="-122"/>
                  <a:cs typeface="Times New Roman" panose="02020603050405020304" pitchFamily="18" charset="0"/>
                </a:rPr>
                <a:t> phát huy khả năng tư duy, sáng tạo và chủ động tham gia học tập, đồng thời biết tự đánh giá kết quả học tập của bản thân.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1779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9">
            <a:extLst>
              <a:ext uri="{FF2B5EF4-FFF2-40B4-BE49-F238E27FC236}">
                <a16:creationId xmlns="" xmlns:a16="http://schemas.microsoft.com/office/drawing/2014/main" id="{A8A8570E-027F-A9BC-14F3-4EDFAEE612D0}"/>
              </a:ext>
            </a:extLst>
          </p:cNvPr>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Verdana"/>
                <a:ea typeface="+mn-ea"/>
                <a:cs typeface="+mn-cs"/>
              </a:rPr>
              <a:t>Company Logo</a:t>
            </a:r>
          </a:p>
        </p:txBody>
      </p:sp>
      <p:sp>
        <p:nvSpPr>
          <p:cNvPr id="243714" name="Rectangle 2">
            <a:extLst>
              <a:ext uri="{FF2B5EF4-FFF2-40B4-BE49-F238E27FC236}">
                <a16:creationId xmlns="" xmlns:a16="http://schemas.microsoft.com/office/drawing/2014/main" id="{8C4F8DD0-24F8-8ECB-2D75-78E17F762BCE}"/>
              </a:ext>
            </a:extLst>
          </p:cNvPr>
          <p:cNvSpPr>
            <a:spLocks noGrp="1" noChangeArrowheads="1"/>
          </p:cNvSpPr>
          <p:nvPr>
            <p:ph type="title"/>
          </p:nvPr>
        </p:nvSpPr>
        <p:spPr>
          <a:xfrm>
            <a:off x="1905000" y="109538"/>
            <a:ext cx="7010400" cy="563562"/>
          </a:xfrm>
          <a:noFill/>
          <a:ln/>
        </p:spPr>
        <p:txBody>
          <a:bodyPr/>
          <a:lstStyle/>
          <a:p>
            <a:r>
              <a:rPr lang="en-US" sz="2200" i="1" dirty="0">
                <a:effectLst/>
                <a:latin typeface="Times New Roman" panose="02020603050405020304" pitchFamily="18" charset="0"/>
                <a:ea typeface="DengXian" panose="02010600030101010101" pitchFamily="2" charset="-122"/>
              </a:rPr>
              <a:t>d. </a:t>
            </a:r>
            <a:r>
              <a:rPr lang="vi-VN" sz="2200" i="1" dirty="0">
                <a:effectLst/>
                <a:latin typeface="Times New Roman" panose="02020603050405020304" pitchFamily="18" charset="0"/>
                <a:ea typeface="DengXian" panose="02010600030101010101" pitchFamily="2" charset="-122"/>
              </a:rPr>
              <a:t>Các chủ đề, nội dung trong sách </a:t>
            </a:r>
            <a:r>
              <a:rPr lang="en-US" sz="2200" i="1" dirty="0" err="1">
                <a:effectLst/>
                <a:latin typeface="Times New Roman" panose="02020603050405020304" pitchFamily="18" charset="0"/>
                <a:ea typeface="DengXian" panose="02010600030101010101" pitchFamily="2" charset="-122"/>
              </a:rPr>
              <a:t>Giáo</a:t>
            </a:r>
            <a:r>
              <a:rPr lang="en-US" sz="2200" i="1" dirty="0">
                <a:effectLst/>
                <a:latin typeface="Times New Roman" panose="02020603050405020304" pitchFamily="18" charset="0"/>
                <a:ea typeface="DengXian" panose="02010600030101010101" pitchFamily="2" charset="-122"/>
              </a:rPr>
              <a:t> </a:t>
            </a:r>
            <a:r>
              <a:rPr lang="en-US" sz="2200" i="1" dirty="0" err="1">
                <a:effectLst/>
                <a:latin typeface="Times New Roman" panose="02020603050405020304" pitchFamily="18" charset="0"/>
                <a:ea typeface="DengXian" panose="02010600030101010101" pitchFamily="2" charset="-122"/>
              </a:rPr>
              <a:t>dục</a:t>
            </a:r>
            <a:r>
              <a:rPr lang="en-US" sz="2200" i="1" dirty="0">
                <a:effectLst/>
                <a:latin typeface="Times New Roman" panose="02020603050405020304" pitchFamily="18" charset="0"/>
                <a:ea typeface="DengXian" panose="02010600030101010101" pitchFamily="2" charset="-122"/>
              </a:rPr>
              <a:t> </a:t>
            </a:r>
            <a:r>
              <a:rPr lang="en-US" sz="2200" i="1" dirty="0" err="1">
                <a:effectLst/>
                <a:latin typeface="Times New Roman" panose="02020603050405020304" pitchFamily="18" charset="0"/>
                <a:ea typeface="DengXian" panose="02010600030101010101" pitchFamily="2" charset="-122"/>
              </a:rPr>
              <a:t>thể</a:t>
            </a:r>
            <a:r>
              <a:rPr lang="en-US" sz="2200" i="1" dirty="0">
                <a:effectLst/>
                <a:latin typeface="Times New Roman" panose="02020603050405020304" pitchFamily="18" charset="0"/>
                <a:ea typeface="DengXian" panose="02010600030101010101" pitchFamily="2" charset="-122"/>
              </a:rPr>
              <a:t> </a:t>
            </a:r>
            <a:r>
              <a:rPr lang="en-US" sz="2200" i="1" dirty="0" err="1">
                <a:effectLst/>
                <a:latin typeface="Times New Roman" panose="02020603050405020304" pitchFamily="18" charset="0"/>
                <a:ea typeface="DengXian" panose="02010600030101010101" pitchFamily="2" charset="-122"/>
              </a:rPr>
              <a:t>chất</a:t>
            </a:r>
            <a:r>
              <a:rPr lang="en-US" sz="2200" i="1" dirty="0">
                <a:effectLst/>
                <a:latin typeface="Times New Roman" panose="02020603050405020304" pitchFamily="18" charset="0"/>
                <a:ea typeface="DengXian" panose="02010600030101010101" pitchFamily="2" charset="-122"/>
              </a:rPr>
              <a:t> 3 </a:t>
            </a:r>
            <a:r>
              <a:rPr lang="en-US" sz="2200" i="1" dirty="0" smtClean="0">
                <a:effectLst/>
                <a:latin typeface="Times New Roman" panose="02020603050405020304" pitchFamily="18" charset="0"/>
                <a:ea typeface="DengXian" panose="02010600030101010101" pitchFamily="2" charset="-122"/>
              </a:rPr>
              <a:t/>
            </a:r>
            <a:br>
              <a:rPr lang="en-US" sz="2200" i="1" dirty="0" smtClean="0">
                <a:effectLst/>
                <a:latin typeface="Times New Roman" panose="02020603050405020304" pitchFamily="18" charset="0"/>
                <a:ea typeface="DengXian" panose="02010600030101010101" pitchFamily="2" charset="-122"/>
              </a:rPr>
            </a:br>
            <a:r>
              <a:rPr lang="vi-VN" sz="2200" i="1" dirty="0" smtClean="0">
                <a:effectLst/>
                <a:latin typeface="Times New Roman" panose="02020603050405020304" pitchFamily="18" charset="0"/>
                <a:ea typeface="DengXian" panose="02010600030101010101" pitchFamily="2" charset="-122"/>
              </a:rPr>
              <a:t>thể </a:t>
            </a:r>
            <a:r>
              <a:rPr lang="vi-VN" sz="2200" i="1" dirty="0">
                <a:effectLst/>
                <a:latin typeface="Times New Roman" panose="02020603050405020304" pitchFamily="18" charset="0"/>
                <a:ea typeface="DengXian" panose="02010600030101010101" pitchFamily="2" charset="-122"/>
              </a:rPr>
              <a:t>hiện rõ yêu cầu tích hợp và phân hóa</a:t>
            </a:r>
            <a:endParaRPr lang="en-US" altLang="en-US" sz="2200" dirty="0">
              <a:latin typeface="Arial" panose="020B0604020202020204" pitchFamily="34" charset="0"/>
            </a:endParaRPr>
          </a:p>
        </p:txBody>
      </p:sp>
      <p:sp>
        <p:nvSpPr>
          <p:cNvPr id="243715" name="Text Box 3">
            <a:extLst>
              <a:ext uri="{FF2B5EF4-FFF2-40B4-BE49-F238E27FC236}">
                <a16:creationId xmlns="" xmlns:a16="http://schemas.microsoft.com/office/drawing/2014/main" id="{DFE20293-C726-C5DA-086C-8B59794252E6}"/>
              </a:ext>
            </a:extLst>
          </p:cNvPr>
          <p:cNvSpPr txBox="1">
            <a:spLocks noChangeArrowheads="1"/>
          </p:cNvSpPr>
          <p:nvPr/>
        </p:nvSpPr>
        <p:spPr bwMode="auto">
          <a:xfrm>
            <a:off x="0" y="6400800"/>
            <a:ext cx="9144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716" name="Rectangle 4">
            <a:extLst>
              <a:ext uri="{FF2B5EF4-FFF2-40B4-BE49-F238E27FC236}">
                <a16:creationId xmlns="" xmlns:a16="http://schemas.microsoft.com/office/drawing/2014/main" id="{8B6B70D0-1AD1-C2DB-A740-3711BCFF0539}"/>
              </a:ext>
            </a:extLst>
          </p:cNvPr>
          <p:cNvSpPr>
            <a:spLocks noGrp="1" noChangeArrowheads="1"/>
          </p:cNvSpPr>
          <p:nvPr>
            <p:ph type="body" idx="1"/>
          </p:nvPr>
        </p:nvSpPr>
        <p:spPr>
          <a:xfrm>
            <a:off x="152400" y="914400"/>
            <a:ext cx="8605838" cy="685800"/>
          </a:xfrm>
          <a:noFill/>
          <a:ln/>
        </p:spPr>
        <p:txBody>
          <a:bodyPr/>
          <a:lstStyle/>
          <a:p>
            <a:pPr indent="269875" algn="just">
              <a:lnSpc>
                <a:spcPts val="1900"/>
              </a:lnSpc>
              <a:spcBef>
                <a:spcPts val="600"/>
              </a:spcBef>
              <a:spcAft>
                <a:spcPts val="600"/>
              </a:spcAft>
            </a:pPr>
            <a:r>
              <a:rPr lang="vi-VN" sz="1800" b="0" dirty="0">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Nội dung kiến thức, phương pháp giáo dục và đánh giá kết quả giáo dục được trình bày trong </a:t>
            </a:r>
            <a:r>
              <a:rPr lang="en-US" sz="1800" b="0" dirty="0">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SGK </a:t>
            </a:r>
            <a:r>
              <a:rPr lang="en-US" sz="1800" b="0" dirty="0" err="1">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Giáo</a:t>
            </a:r>
            <a:r>
              <a:rPr lang="en-US" sz="1800" b="0" dirty="0">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b="0" dirty="0" err="1">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dục</a:t>
            </a:r>
            <a:r>
              <a:rPr lang="en-US" sz="1800" b="0" dirty="0">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b="0" dirty="0" err="1">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thể</a:t>
            </a:r>
            <a:r>
              <a:rPr lang="en-US" sz="1800" b="0" dirty="0">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b="0" dirty="0" err="1">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chất</a:t>
            </a:r>
            <a:r>
              <a:rPr lang="en-US" sz="1800" b="0" dirty="0">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 3</a:t>
            </a:r>
            <a:r>
              <a:rPr lang="en-US" sz="1800" b="0" i="1" dirty="0">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b="0" dirty="0">
                <a:solidFill>
                  <a:schemeClr val="tx2"/>
                </a:solidFill>
                <a:effectLst/>
                <a:latin typeface="Times New Roman" panose="02020603050405020304" pitchFamily="18" charset="0"/>
                <a:ea typeface="DengXian" panose="02010600030101010101" pitchFamily="2" charset="-122"/>
                <a:cs typeface="Times New Roman" panose="02020603050405020304" pitchFamily="18" charset="0"/>
              </a:rPr>
              <a:t>thể hiện rõ sự tích hợp và phân hoá, cụ thể: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3744" name="Group 32">
            <a:extLst>
              <a:ext uri="{FF2B5EF4-FFF2-40B4-BE49-F238E27FC236}">
                <a16:creationId xmlns="" xmlns:a16="http://schemas.microsoft.com/office/drawing/2014/main" id="{CF8F7552-8A76-A7FB-6347-F730B84A0228}"/>
              </a:ext>
            </a:extLst>
          </p:cNvPr>
          <p:cNvGrpSpPr>
            <a:grpSpLocks/>
          </p:cNvGrpSpPr>
          <p:nvPr/>
        </p:nvGrpSpPr>
        <p:grpSpPr bwMode="auto">
          <a:xfrm>
            <a:off x="5766551" y="1702545"/>
            <a:ext cx="2209800" cy="852488"/>
            <a:chOff x="1248" y="1680"/>
            <a:chExt cx="864" cy="864"/>
          </a:xfrm>
        </p:grpSpPr>
        <p:sp>
          <p:nvSpPr>
            <p:cNvPr id="243745" name="AutoShape 33">
              <a:extLst>
                <a:ext uri="{FF2B5EF4-FFF2-40B4-BE49-F238E27FC236}">
                  <a16:creationId xmlns="" xmlns:a16="http://schemas.microsoft.com/office/drawing/2014/main" id="{8CF6D915-98C3-D653-3C59-67485A5C41C2}"/>
                </a:ext>
              </a:extLst>
            </p:cNvPr>
            <p:cNvSpPr>
              <a:spLocks noChangeArrowheads="1"/>
            </p:cNvSpPr>
            <p:nvPr/>
          </p:nvSpPr>
          <p:spPr bwMode="gray">
            <a:xfrm>
              <a:off x="1248" y="1680"/>
              <a:ext cx="864" cy="864"/>
            </a:xfrm>
            <a:prstGeom prst="roundRect">
              <a:avLst>
                <a:gd name="adj" fmla="val 11921"/>
              </a:avLst>
            </a:prstGeom>
            <a:solidFill>
              <a:srgbClr val="EEAD38"/>
            </a:solidFill>
            <a:ln w="38100">
              <a:solidFill>
                <a:schemeClr val="bg1"/>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746" name="Freeform 34">
              <a:extLst>
                <a:ext uri="{FF2B5EF4-FFF2-40B4-BE49-F238E27FC236}">
                  <a16:creationId xmlns="" xmlns:a16="http://schemas.microsoft.com/office/drawing/2014/main" id="{B7FBC0AB-22FA-5BF7-7DB7-5006B39A4F53}"/>
                </a:ext>
              </a:extLst>
            </p:cNvPr>
            <p:cNvSpPr>
              <a:spLocks/>
            </p:cNvSpPr>
            <p:nvPr/>
          </p:nvSpPr>
          <p:spPr bwMode="gray">
            <a:xfrm>
              <a:off x="1296" y="172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EAD38">
                    <a:gamma/>
                    <a:tint val="36471"/>
                    <a:invGamma/>
                  </a:srgbClr>
                </a:gs>
                <a:gs pos="50000">
                  <a:srgbClr val="EEAD38"/>
                </a:gs>
                <a:gs pos="100000">
                  <a:srgbClr val="EEAD38">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43747" name="Text Box 35">
            <a:extLst>
              <a:ext uri="{FF2B5EF4-FFF2-40B4-BE49-F238E27FC236}">
                <a16:creationId xmlns="" xmlns:a16="http://schemas.microsoft.com/office/drawing/2014/main" id="{157DAB48-38B1-0150-782E-391B4312FA50}"/>
              </a:ext>
            </a:extLst>
          </p:cNvPr>
          <p:cNvSpPr txBox="1">
            <a:spLocks noChangeArrowheads="1"/>
          </p:cNvSpPr>
          <p:nvPr/>
        </p:nvSpPr>
        <p:spPr bwMode="gray">
          <a:xfrm>
            <a:off x="6078692" y="1920033"/>
            <a:ext cx="15680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rPr>
              <a:t>Phân</a:t>
            </a:r>
            <a:r>
              <a:rPr kumimoji="0" lang="en-US" altLang="en-US" sz="24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rPr>
              <a:t>hóa</a:t>
            </a:r>
            <a:endParaRPr kumimoji="0" lang="en-US" altLang="en-US" sz="24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endParaRPr>
          </a:p>
        </p:txBody>
      </p:sp>
      <p:grpSp>
        <p:nvGrpSpPr>
          <p:cNvPr id="243755" name="Group 43">
            <a:extLst>
              <a:ext uri="{FF2B5EF4-FFF2-40B4-BE49-F238E27FC236}">
                <a16:creationId xmlns="" xmlns:a16="http://schemas.microsoft.com/office/drawing/2014/main" id="{1BA87459-A9CE-9C28-E277-65512E26EEC5}"/>
              </a:ext>
            </a:extLst>
          </p:cNvPr>
          <p:cNvGrpSpPr>
            <a:grpSpLocks/>
          </p:cNvGrpSpPr>
          <p:nvPr/>
        </p:nvGrpSpPr>
        <p:grpSpPr bwMode="auto">
          <a:xfrm>
            <a:off x="5098214" y="2885232"/>
            <a:ext cx="3548062" cy="1477702"/>
            <a:chOff x="1728" y="1920"/>
            <a:chExt cx="3264" cy="1196"/>
          </a:xfrm>
        </p:grpSpPr>
        <p:grpSp>
          <p:nvGrpSpPr>
            <p:cNvPr id="243756" name="Group 44">
              <a:extLst>
                <a:ext uri="{FF2B5EF4-FFF2-40B4-BE49-F238E27FC236}">
                  <a16:creationId xmlns="" xmlns:a16="http://schemas.microsoft.com/office/drawing/2014/main" id="{D49223DB-FFBA-A6D8-9669-4F6D0E8135B0}"/>
                </a:ext>
              </a:extLst>
            </p:cNvPr>
            <p:cNvGrpSpPr>
              <a:grpSpLocks/>
            </p:cNvGrpSpPr>
            <p:nvPr/>
          </p:nvGrpSpPr>
          <p:grpSpPr bwMode="auto">
            <a:xfrm>
              <a:off x="1728" y="1920"/>
              <a:ext cx="3264" cy="1196"/>
              <a:chOff x="1728" y="1920"/>
              <a:chExt cx="3264" cy="1196"/>
            </a:xfrm>
          </p:grpSpPr>
          <p:sp>
            <p:nvSpPr>
              <p:cNvPr id="243757" name="AutoShape 45">
                <a:extLst>
                  <a:ext uri="{FF2B5EF4-FFF2-40B4-BE49-F238E27FC236}">
                    <a16:creationId xmlns="" xmlns:a16="http://schemas.microsoft.com/office/drawing/2014/main" id="{A15BC4E7-C684-B3BA-D265-8D24A2DEA446}"/>
                  </a:ext>
                </a:extLst>
              </p:cNvPr>
              <p:cNvSpPr>
                <a:spLocks noChangeArrowheads="1"/>
              </p:cNvSpPr>
              <p:nvPr/>
            </p:nvSpPr>
            <p:spPr bwMode="gray">
              <a:xfrm>
                <a:off x="1728" y="1920"/>
                <a:ext cx="3264" cy="1196"/>
              </a:xfrm>
              <a:prstGeom prst="roundRect">
                <a:avLst>
                  <a:gd name="adj" fmla="val 10889"/>
                </a:avLst>
              </a:prstGeom>
              <a:gradFill rotWithShape="1">
                <a:gsLst>
                  <a:gs pos="0">
                    <a:srgbClr val="FBEBD1"/>
                  </a:gs>
                  <a:gs pos="50000">
                    <a:srgbClr val="FBEBD1">
                      <a:gamma/>
                      <a:tint val="0"/>
                      <a:invGamma/>
                    </a:srgbClr>
                  </a:gs>
                  <a:gs pos="100000">
                    <a:srgbClr val="FBEBD1"/>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758" name="Freeform 46">
                <a:extLst>
                  <a:ext uri="{FF2B5EF4-FFF2-40B4-BE49-F238E27FC236}">
                    <a16:creationId xmlns="" xmlns:a16="http://schemas.microsoft.com/office/drawing/2014/main" id="{56655DDD-3AA6-A4B9-0045-FE92E14F716A}"/>
                  </a:ext>
                </a:extLst>
              </p:cNvPr>
              <p:cNvSpPr>
                <a:spLocks/>
              </p:cNvSpPr>
              <p:nvPr/>
            </p:nvSpPr>
            <p:spPr bwMode="gray">
              <a:xfrm>
                <a:off x="1776"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43759" name="Text Box 47">
              <a:extLst>
                <a:ext uri="{FF2B5EF4-FFF2-40B4-BE49-F238E27FC236}">
                  <a16:creationId xmlns="" xmlns:a16="http://schemas.microsoft.com/office/drawing/2014/main" id="{D5BFD175-E64A-B632-027B-D1F4645F5605}"/>
                </a:ext>
              </a:extLst>
            </p:cNvPr>
            <p:cNvSpPr txBox="1">
              <a:spLocks noChangeArrowheads="1"/>
            </p:cNvSpPr>
            <p:nvPr/>
          </p:nvSpPr>
          <p:spPr bwMode="gray">
            <a:xfrm>
              <a:off x="1919" y="1996"/>
              <a:ext cx="2928" cy="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1600" dirty="0">
                  <a:effectLst/>
                  <a:latin typeface="Times New Roman" panose="02020603050405020304" pitchFamily="18" charset="0"/>
                  <a:ea typeface="DengXian" panose="02010600030101010101" pitchFamily="2" charset="-122"/>
                </a:rPr>
                <a:t>HS</a:t>
              </a:r>
              <a:r>
                <a:rPr lang="vi-VN" sz="1600" dirty="0">
                  <a:effectLst/>
                  <a:latin typeface="Times New Roman" panose="02020603050405020304" pitchFamily="18" charset="0"/>
                  <a:ea typeface="DengXian" panose="02010600030101010101" pitchFamily="2" charset="-122"/>
                </a:rPr>
                <a:t> sẽ phát huy </a:t>
              </a:r>
              <a:r>
                <a:rPr lang="en-US" sz="1600" dirty="0">
                  <a:effectLst/>
                  <a:latin typeface="Times New Roman" panose="02020603050405020304" pitchFamily="18" charset="0"/>
                  <a:ea typeface="DengXian" panose="02010600030101010101" pitchFamily="2" charset="-122"/>
                </a:rPr>
                <a:t>ở </a:t>
              </a:r>
              <a:r>
                <a:rPr lang="en-US" sz="1600" dirty="0" err="1">
                  <a:effectLst/>
                  <a:latin typeface="Times New Roman" panose="02020603050405020304" pitchFamily="18" charset="0"/>
                  <a:ea typeface="DengXian" panose="02010600030101010101" pitchFamily="2" charset="-122"/>
                </a:rPr>
                <a:t>mức</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độ</a:t>
              </a:r>
              <a:r>
                <a:rPr lang="en-US" sz="1600" dirty="0">
                  <a:effectLst/>
                  <a:latin typeface="Times New Roman" panose="02020603050405020304" pitchFamily="18" charset="0"/>
                  <a:ea typeface="DengXian" panose="02010600030101010101" pitchFamily="2" charset="-122"/>
                </a:rPr>
                <a:t> </a:t>
              </a:r>
              <a:r>
                <a:rPr lang="vi-VN" sz="1600" dirty="0">
                  <a:effectLst/>
                  <a:latin typeface="Times New Roman" panose="02020603050405020304" pitchFamily="18" charset="0"/>
                  <a:ea typeface="DengXian" panose="02010600030101010101" pitchFamily="2" charset="-122"/>
                </a:rPr>
                <a:t>khác nhau tuỳ thuộc năng lực, khả năng tư duy, sáng tạo trong quá trình học tập và vận dụng kiến thức vào thực tiễn tập luyện. </a:t>
              </a:r>
              <a:endParaRPr kumimoji="0" lang="en-US" altLang="en-US" sz="1600" b="1" i="0" u="none" strike="noStrike" kern="1200" cap="none" spc="0" normalizeH="0" baseline="0" noProof="0" dirty="0">
                <a:ln>
                  <a:noFill/>
                </a:ln>
                <a:solidFill>
                  <a:srgbClr val="000004"/>
                </a:solidFill>
                <a:effectLst/>
                <a:uLnTx/>
                <a:uFillTx/>
                <a:latin typeface="Arial" panose="020B0604020202020204" pitchFamily="34" charset="0"/>
                <a:ea typeface="+mn-ea"/>
                <a:cs typeface="+mn-cs"/>
              </a:endParaRPr>
            </a:p>
          </p:txBody>
        </p:sp>
      </p:grpSp>
      <p:grpSp>
        <p:nvGrpSpPr>
          <p:cNvPr id="243760" name="Group 48">
            <a:extLst>
              <a:ext uri="{FF2B5EF4-FFF2-40B4-BE49-F238E27FC236}">
                <a16:creationId xmlns="" xmlns:a16="http://schemas.microsoft.com/office/drawing/2014/main" id="{550CA3F1-1F00-D414-EF25-D6EF43170F93}"/>
              </a:ext>
            </a:extLst>
          </p:cNvPr>
          <p:cNvGrpSpPr>
            <a:grpSpLocks/>
          </p:cNvGrpSpPr>
          <p:nvPr/>
        </p:nvGrpSpPr>
        <p:grpSpPr bwMode="auto">
          <a:xfrm>
            <a:off x="728900" y="2863008"/>
            <a:ext cx="3548062" cy="1069975"/>
            <a:chOff x="1728" y="1920"/>
            <a:chExt cx="3264" cy="866"/>
          </a:xfrm>
        </p:grpSpPr>
        <p:grpSp>
          <p:nvGrpSpPr>
            <p:cNvPr id="243761" name="Group 49">
              <a:extLst>
                <a:ext uri="{FF2B5EF4-FFF2-40B4-BE49-F238E27FC236}">
                  <a16:creationId xmlns="" xmlns:a16="http://schemas.microsoft.com/office/drawing/2014/main" id="{441935F9-4F9B-F9C2-404D-862F6730B16A}"/>
                </a:ext>
              </a:extLst>
            </p:cNvPr>
            <p:cNvGrpSpPr>
              <a:grpSpLocks/>
            </p:cNvGrpSpPr>
            <p:nvPr/>
          </p:nvGrpSpPr>
          <p:grpSpPr bwMode="auto">
            <a:xfrm>
              <a:off x="1728" y="1920"/>
              <a:ext cx="3264" cy="866"/>
              <a:chOff x="1728" y="1920"/>
              <a:chExt cx="3264" cy="866"/>
            </a:xfrm>
          </p:grpSpPr>
          <p:sp>
            <p:nvSpPr>
              <p:cNvPr id="243762" name="AutoShape 50">
                <a:extLst>
                  <a:ext uri="{FF2B5EF4-FFF2-40B4-BE49-F238E27FC236}">
                    <a16:creationId xmlns="" xmlns:a16="http://schemas.microsoft.com/office/drawing/2014/main" id="{3D87AEAB-D7CE-77CD-F9C8-494F5E42B6AF}"/>
                  </a:ext>
                </a:extLst>
              </p:cNvPr>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CCECFF">
                      <a:gamma/>
                      <a:tint val="0"/>
                      <a:invGamma/>
                    </a:srgbClr>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763" name="Freeform 51">
                <a:extLst>
                  <a:ext uri="{FF2B5EF4-FFF2-40B4-BE49-F238E27FC236}">
                    <a16:creationId xmlns="" xmlns:a16="http://schemas.microsoft.com/office/drawing/2014/main" id="{D79F9450-E487-11D9-F9D5-B09574F3ABCF}"/>
                  </a:ext>
                </a:extLst>
              </p:cNvPr>
              <p:cNvSpPr>
                <a:spLocks/>
              </p:cNvSpPr>
              <p:nvPr/>
            </p:nvSpPr>
            <p:spPr bwMode="gray">
              <a:xfrm>
                <a:off x="1776"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43764" name="Text Box 52">
              <a:extLst>
                <a:ext uri="{FF2B5EF4-FFF2-40B4-BE49-F238E27FC236}">
                  <a16:creationId xmlns="" xmlns:a16="http://schemas.microsoft.com/office/drawing/2014/main" id="{3B8C6A8A-A83B-0CAB-9A8F-6209D3543F6D}"/>
                </a:ext>
              </a:extLst>
            </p:cNvPr>
            <p:cNvSpPr txBox="1">
              <a:spLocks noChangeArrowheads="1"/>
            </p:cNvSpPr>
            <p:nvPr/>
          </p:nvSpPr>
          <p:spPr bwMode="gray">
            <a:xfrm>
              <a:off x="1919" y="1996"/>
              <a:ext cx="2928"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vi-VN" sz="1600" dirty="0">
                  <a:effectLst/>
                  <a:latin typeface="Times New Roman" panose="02020603050405020304" pitchFamily="18" charset="0"/>
                  <a:ea typeface="DengXian" panose="02010600030101010101" pitchFamily="2" charset="-122"/>
                </a:rPr>
                <a:t>Tích hợp giữa kiến thức chung về TDTT với kiến thức đặc thù, riêng lẻ của từ môn thể thao cụ thể.</a:t>
              </a:r>
              <a:endParaRPr kumimoji="0" lang="en-US" altLang="en-US" sz="1600" b="1" i="0" u="none" strike="noStrike" kern="1200" cap="none" spc="0" normalizeH="0" baseline="0" noProof="0" dirty="0">
                <a:ln>
                  <a:noFill/>
                </a:ln>
                <a:solidFill>
                  <a:srgbClr val="000004"/>
                </a:solidFill>
                <a:effectLst/>
                <a:uLnTx/>
                <a:uFillTx/>
                <a:latin typeface="Arial" panose="020B0604020202020204" pitchFamily="34" charset="0"/>
                <a:ea typeface="+mn-ea"/>
                <a:cs typeface="+mn-cs"/>
              </a:endParaRPr>
            </a:p>
          </p:txBody>
        </p:sp>
      </p:grpSp>
      <p:grpSp>
        <p:nvGrpSpPr>
          <p:cNvPr id="243765" name="Group 53">
            <a:extLst>
              <a:ext uri="{FF2B5EF4-FFF2-40B4-BE49-F238E27FC236}">
                <a16:creationId xmlns="" xmlns:a16="http://schemas.microsoft.com/office/drawing/2014/main" id="{ECCDE337-A903-2FA9-393D-0CAB8EE50B2B}"/>
              </a:ext>
            </a:extLst>
          </p:cNvPr>
          <p:cNvGrpSpPr>
            <a:grpSpLocks/>
          </p:cNvGrpSpPr>
          <p:nvPr/>
        </p:nvGrpSpPr>
        <p:grpSpPr bwMode="auto">
          <a:xfrm>
            <a:off x="728900" y="4158408"/>
            <a:ext cx="3548062" cy="1069975"/>
            <a:chOff x="1728" y="1920"/>
            <a:chExt cx="3264" cy="866"/>
          </a:xfrm>
        </p:grpSpPr>
        <p:grpSp>
          <p:nvGrpSpPr>
            <p:cNvPr id="243766" name="Group 54">
              <a:extLst>
                <a:ext uri="{FF2B5EF4-FFF2-40B4-BE49-F238E27FC236}">
                  <a16:creationId xmlns="" xmlns:a16="http://schemas.microsoft.com/office/drawing/2014/main" id="{085BE01E-7EFF-5354-D4FF-01281088E91A}"/>
                </a:ext>
              </a:extLst>
            </p:cNvPr>
            <p:cNvGrpSpPr>
              <a:grpSpLocks/>
            </p:cNvGrpSpPr>
            <p:nvPr/>
          </p:nvGrpSpPr>
          <p:grpSpPr bwMode="auto">
            <a:xfrm>
              <a:off x="1728" y="1920"/>
              <a:ext cx="3264" cy="866"/>
              <a:chOff x="1728" y="1920"/>
              <a:chExt cx="3264" cy="866"/>
            </a:xfrm>
          </p:grpSpPr>
          <p:sp>
            <p:nvSpPr>
              <p:cNvPr id="243767" name="AutoShape 55">
                <a:extLst>
                  <a:ext uri="{FF2B5EF4-FFF2-40B4-BE49-F238E27FC236}">
                    <a16:creationId xmlns="" xmlns:a16="http://schemas.microsoft.com/office/drawing/2014/main" id="{5CD18309-6AFF-13F1-B8C5-35B838596E81}"/>
                  </a:ext>
                </a:extLst>
              </p:cNvPr>
              <p:cNvSpPr>
                <a:spLocks noChangeArrowheads="1"/>
              </p:cNvSpPr>
              <p:nvPr/>
            </p:nvSpPr>
            <p:spPr bwMode="gray">
              <a:xfrm>
                <a:off x="1728" y="1920"/>
                <a:ext cx="3264" cy="866"/>
              </a:xfrm>
              <a:prstGeom prst="roundRect">
                <a:avLst>
                  <a:gd name="adj" fmla="val 10889"/>
                </a:avLst>
              </a:prstGeom>
              <a:gradFill rotWithShape="1">
                <a:gsLst>
                  <a:gs pos="0">
                    <a:srgbClr val="DBF5CD"/>
                  </a:gs>
                  <a:gs pos="50000">
                    <a:srgbClr val="DBF5CD">
                      <a:gamma/>
                      <a:tint val="0"/>
                      <a:invGamma/>
                    </a:srgbClr>
                  </a:gs>
                  <a:gs pos="100000">
                    <a:srgbClr val="DBF5CD"/>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768" name="Freeform 56">
                <a:extLst>
                  <a:ext uri="{FF2B5EF4-FFF2-40B4-BE49-F238E27FC236}">
                    <a16:creationId xmlns="" xmlns:a16="http://schemas.microsoft.com/office/drawing/2014/main" id="{3FE69A92-6453-FA73-4FB2-D53134862EEB}"/>
                  </a:ext>
                </a:extLst>
              </p:cNvPr>
              <p:cNvSpPr>
                <a:spLocks/>
              </p:cNvSpPr>
              <p:nvPr/>
            </p:nvSpPr>
            <p:spPr bwMode="gray">
              <a:xfrm>
                <a:off x="1776"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43769" name="Text Box 57">
              <a:extLst>
                <a:ext uri="{FF2B5EF4-FFF2-40B4-BE49-F238E27FC236}">
                  <a16:creationId xmlns="" xmlns:a16="http://schemas.microsoft.com/office/drawing/2014/main" id="{4CA99061-3339-EA0F-864F-D1EB51591245}"/>
                </a:ext>
              </a:extLst>
            </p:cNvPr>
            <p:cNvSpPr txBox="1">
              <a:spLocks noChangeArrowheads="1"/>
            </p:cNvSpPr>
            <p:nvPr/>
          </p:nvSpPr>
          <p:spPr bwMode="gray">
            <a:xfrm>
              <a:off x="1919" y="1996"/>
              <a:ext cx="2928"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vi-VN" sz="1600" dirty="0">
                  <a:effectLst/>
                  <a:latin typeface="Times New Roman" panose="02020603050405020304" pitchFamily="18" charset="0"/>
                  <a:ea typeface="DengXian" panose="02010600030101010101" pitchFamily="2" charset="-122"/>
                </a:rPr>
                <a:t>Tích hợp giữa TDTT với âm nhạc, vũ đạo (trong chủ đề </a:t>
              </a:r>
              <a:r>
                <a:rPr lang="en-US" sz="1600" dirty="0" err="1">
                  <a:effectLst/>
                  <a:latin typeface="Times New Roman" panose="02020603050405020304" pitchFamily="18" charset="0"/>
                  <a:ea typeface="DengXian" panose="02010600030101010101" pitchFamily="2" charset="-122"/>
                </a:rPr>
                <a:t>Bài</a:t>
              </a:r>
              <a:r>
                <a:rPr lang="en-US" sz="1600" dirty="0">
                  <a:effectLst/>
                  <a:latin typeface="Times New Roman" panose="02020603050405020304" pitchFamily="18" charset="0"/>
                  <a:ea typeface="DengXian" panose="02010600030101010101" pitchFamily="2" charset="-122"/>
                </a:rPr>
                <a:t> </a:t>
              </a:r>
              <a:r>
                <a:rPr lang="en-US" sz="1600" dirty="0" err="1">
                  <a:effectLst/>
                  <a:latin typeface="Times New Roman" panose="02020603050405020304" pitchFamily="18" charset="0"/>
                  <a:ea typeface="DengXian" panose="02010600030101010101" pitchFamily="2" charset="-122"/>
                </a:rPr>
                <a:t>tập</a:t>
              </a:r>
              <a:r>
                <a:rPr lang="en-US" sz="1600" dirty="0">
                  <a:effectLst/>
                  <a:latin typeface="Times New Roman" panose="02020603050405020304" pitchFamily="18" charset="0"/>
                  <a:ea typeface="DengXian" panose="02010600030101010101" pitchFamily="2" charset="-122"/>
                </a:rPr>
                <a:t> </a:t>
              </a:r>
              <a:r>
                <a:rPr lang="vi-VN" sz="1600" dirty="0">
                  <a:effectLst/>
                  <a:latin typeface="Times New Roman" panose="02020603050405020304" pitchFamily="18" charset="0"/>
                  <a:ea typeface="DengXian" panose="02010600030101010101" pitchFamily="2" charset="-122"/>
                </a:rPr>
                <a:t>thể dục). </a:t>
              </a:r>
              <a:endParaRPr kumimoji="0" lang="en-US" altLang="en-US" sz="1600" b="1" i="0" u="none" strike="noStrike" kern="1200" cap="none" spc="0" normalizeH="0" baseline="0" noProof="0" dirty="0">
                <a:ln>
                  <a:noFill/>
                </a:ln>
                <a:solidFill>
                  <a:srgbClr val="000004"/>
                </a:solidFill>
                <a:effectLst/>
                <a:uLnTx/>
                <a:uFillTx/>
                <a:latin typeface="Arial" panose="020B0604020202020204" pitchFamily="34" charset="0"/>
                <a:ea typeface="+mn-ea"/>
                <a:cs typeface="+mn-cs"/>
              </a:endParaRPr>
            </a:p>
          </p:txBody>
        </p:sp>
      </p:grpSp>
      <p:grpSp>
        <p:nvGrpSpPr>
          <p:cNvPr id="243770" name="Group 58">
            <a:extLst>
              <a:ext uri="{FF2B5EF4-FFF2-40B4-BE49-F238E27FC236}">
                <a16:creationId xmlns="" xmlns:a16="http://schemas.microsoft.com/office/drawing/2014/main" id="{01C3040E-A3EC-8146-A113-4A5DDBD0DF76}"/>
              </a:ext>
            </a:extLst>
          </p:cNvPr>
          <p:cNvGrpSpPr>
            <a:grpSpLocks/>
          </p:cNvGrpSpPr>
          <p:nvPr/>
        </p:nvGrpSpPr>
        <p:grpSpPr bwMode="auto">
          <a:xfrm>
            <a:off x="5018085" y="4603234"/>
            <a:ext cx="3682854" cy="1574000"/>
            <a:chOff x="1776" y="1888"/>
            <a:chExt cx="3388" cy="1061"/>
          </a:xfrm>
        </p:grpSpPr>
        <p:grpSp>
          <p:nvGrpSpPr>
            <p:cNvPr id="243771" name="Group 59">
              <a:extLst>
                <a:ext uri="{FF2B5EF4-FFF2-40B4-BE49-F238E27FC236}">
                  <a16:creationId xmlns="" xmlns:a16="http://schemas.microsoft.com/office/drawing/2014/main" id="{521DEF67-D60C-F7C7-36E0-514AF69B70C0}"/>
                </a:ext>
              </a:extLst>
            </p:cNvPr>
            <p:cNvGrpSpPr>
              <a:grpSpLocks/>
            </p:cNvGrpSpPr>
            <p:nvPr/>
          </p:nvGrpSpPr>
          <p:grpSpPr bwMode="auto">
            <a:xfrm>
              <a:off x="1776" y="1888"/>
              <a:ext cx="3388" cy="1051"/>
              <a:chOff x="1776" y="1888"/>
              <a:chExt cx="3388" cy="1051"/>
            </a:xfrm>
          </p:grpSpPr>
          <p:sp>
            <p:nvSpPr>
              <p:cNvPr id="243772" name="AutoShape 60">
                <a:extLst>
                  <a:ext uri="{FF2B5EF4-FFF2-40B4-BE49-F238E27FC236}">
                    <a16:creationId xmlns="" xmlns:a16="http://schemas.microsoft.com/office/drawing/2014/main" id="{22852FF9-A9AE-A912-C476-F92B3059F605}"/>
                  </a:ext>
                </a:extLst>
              </p:cNvPr>
              <p:cNvSpPr>
                <a:spLocks noChangeArrowheads="1"/>
              </p:cNvSpPr>
              <p:nvPr/>
            </p:nvSpPr>
            <p:spPr bwMode="gray">
              <a:xfrm>
                <a:off x="1900" y="1888"/>
                <a:ext cx="3264" cy="1051"/>
              </a:xfrm>
              <a:prstGeom prst="roundRect">
                <a:avLst>
                  <a:gd name="adj" fmla="val 10889"/>
                </a:avLst>
              </a:prstGeom>
              <a:gradFill rotWithShape="1">
                <a:gsLst>
                  <a:gs pos="0">
                    <a:srgbClr val="F8F084"/>
                  </a:gs>
                  <a:gs pos="50000">
                    <a:srgbClr val="F8F084">
                      <a:gamma/>
                      <a:tint val="0"/>
                      <a:invGamma/>
                    </a:srgbClr>
                  </a:gs>
                  <a:gs pos="100000">
                    <a:srgbClr val="F8F084"/>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3773" name="Freeform 61">
                <a:extLst>
                  <a:ext uri="{FF2B5EF4-FFF2-40B4-BE49-F238E27FC236}">
                    <a16:creationId xmlns="" xmlns:a16="http://schemas.microsoft.com/office/drawing/2014/main" id="{6EE83EA2-9969-B560-3BB1-E81FAE41BD12}"/>
                  </a:ext>
                </a:extLst>
              </p:cNvPr>
              <p:cNvSpPr>
                <a:spLocks/>
              </p:cNvSpPr>
              <p:nvPr/>
            </p:nvSpPr>
            <p:spPr bwMode="gray">
              <a:xfrm>
                <a:off x="1776"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43774" name="Text Box 62">
              <a:extLst>
                <a:ext uri="{FF2B5EF4-FFF2-40B4-BE49-F238E27FC236}">
                  <a16:creationId xmlns="" xmlns:a16="http://schemas.microsoft.com/office/drawing/2014/main" id="{EA32C416-9289-454F-4A54-774CE60902EB}"/>
                </a:ext>
              </a:extLst>
            </p:cNvPr>
            <p:cNvSpPr txBox="1">
              <a:spLocks noChangeArrowheads="1"/>
            </p:cNvSpPr>
            <p:nvPr/>
          </p:nvSpPr>
          <p:spPr bwMode="gray">
            <a:xfrm>
              <a:off x="2053" y="2077"/>
              <a:ext cx="2928"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vi-VN" sz="1600" dirty="0">
                  <a:effectLst/>
                  <a:latin typeface="Times New Roman" panose="02020603050405020304" pitchFamily="18" charset="0"/>
                  <a:ea typeface="DengXian" panose="02010600030101010101" pitchFamily="2" charset="-122"/>
                </a:rPr>
                <a:t>Khả năng tư duy, sáng tạo, trình độ chuyên môn và năng lực sư phạm sẽ quyết định tính hiệu quả dạy học của </a:t>
              </a:r>
              <a:r>
                <a:rPr lang="en-US" sz="1600" dirty="0">
                  <a:effectLst/>
                  <a:latin typeface="Times New Roman" panose="02020603050405020304" pitchFamily="18" charset="0"/>
                  <a:ea typeface="DengXian" panose="02010600030101010101" pitchFamily="2" charset="-122"/>
                </a:rPr>
                <a:t>GV</a:t>
              </a:r>
              <a:r>
                <a:rPr lang="vi-VN" sz="1600" dirty="0">
                  <a:effectLst/>
                  <a:latin typeface="Times New Roman" panose="02020603050405020304" pitchFamily="18" charset="0"/>
                  <a:ea typeface="DengXian" panose="02010600030101010101" pitchFamily="2" charset="-122"/>
                </a:rPr>
                <a:t>.</a:t>
              </a:r>
              <a:endParaRPr kumimoji="0" lang="en-US" altLang="en-US" sz="1600" b="1" i="0" u="none" strike="noStrike" kern="1200" cap="none" spc="0" normalizeH="0" baseline="0" noProof="0" dirty="0">
                <a:ln>
                  <a:noFill/>
                </a:ln>
                <a:solidFill>
                  <a:srgbClr val="000004"/>
                </a:solidFill>
                <a:effectLst/>
                <a:uLnTx/>
                <a:uFillTx/>
                <a:latin typeface="Arial" panose="020B0604020202020204" pitchFamily="34" charset="0"/>
                <a:ea typeface="+mn-ea"/>
                <a:cs typeface="+mn-cs"/>
              </a:endParaRPr>
            </a:p>
          </p:txBody>
        </p:sp>
      </p:grpSp>
      <p:sp>
        <p:nvSpPr>
          <p:cNvPr id="243775" name="AutoShape 63">
            <a:extLst>
              <a:ext uri="{FF2B5EF4-FFF2-40B4-BE49-F238E27FC236}">
                <a16:creationId xmlns="" xmlns:a16="http://schemas.microsoft.com/office/drawing/2014/main" id="{C94A76BA-72E7-DADB-DA60-403B4FC0056E}"/>
              </a:ext>
            </a:extLst>
          </p:cNvPr>
          <p:cNvSpPr>
            <a:spLocks noChangeArrowheads="1"/>
          </p:cNvSpPr>
          <p:nvPr/>
        </p:nvSpPr>
        <p:spPr bwMode="gray">
          <a:xfrm>
            <a:off x="1497250" y="1691433"/>
            <a:ext cx="2109787" cy="838200"/>
          </a:xfrm>
          <a:prstGeom prst="roundRect">
            <a:avLst>
              <a:gd name="adj" fmla="val 11921"/>
            </a:avLst>
          </a:prstGeom>
          <a:gradFill rotWithShape="1">
            <a:gsLst>
              <a:gs pos="0">
                <a:srgbClr val="3399FF"/>
              </a:gs>
              <a:gs pos="100000">
                <a:srgbClr val="3399FF">
                  <a:gamma/>
                  <a:shade val="69804"/>
                  <a:invGamma/>
                </a:srgbClr>
              </a:gs>
            </a:gsLst>
            <a:lin ang="5400000" scaled="1"/>
          </a:gradFill>
          <a:ln w="38100">
            <a:solidFill>
              <a:schemeClr val="bg1"/>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776" name="Freeform 64">
            <a:extLst>
              <a:ext uri="{FF2B5EF4-FFF2-40B4-BE49-F238E27FC236}">
                <a16:creationId xmlns="" xmlns:a16="http://schemas.microsoft.com/office/drawing/2014/main" id="{4400C709-4CD8-43FB-6B1F-83AD73DA16A0}"/>
              </a:ext>
            </a:extLst>
          </p:cNvPr>
          <p:cNvSpPr>
            <a:spLocks/>
          </p:cNvSpPr>
          <p:nvPr/>
        </p:nvSpPr>
        <p:spPr bwMode="gray">
          <a:xfrm>
            <a:off x="1833800" y="1767633"/>
            <a:ext cx="1052512" cy="41910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FF">
                  <a:gamma/>
                  <a:tint val="36471"/>
                  <a:invGamma/>
                </a:srgbClr>
              </a:gs>
              <a:gs pos="50000">
                <a:srgbClr val="0099FF"/>
              </a:gs>
              <a:gs pos="100000">
                <a:srgbClr val="0099FF">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3777" name="Text Box 65">
            <a:extLst>
              <a:ext uri="{FF2B5EF4-FFF2-40B4-BE49-F238E27FC236}">
                <a16:creationId xmlns="" xmlns:a16="http://schemas.microsoft.com/office/drawing/2014/main" id="{BF14B547-06DC-7713-F4D0-DD4272C49854}"/>
              </a:ext>
            </a:extLst>
          </p:cNvPr>
          <p:cNvSpPr txBox="1">
            <a:spLocks noChangeArrowheads="1"/>
          </p:cNvSpPr>
          <p:nvPr/>
        </p:nvSpPr>
        <p:spPr bwMode="gray">
          <a:xfrm>
            <a:off x="1549637" y="1920033"/>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rPr>
              <a:t>Tích</a:t>
            </a:r>
            <a:r>
              <a:rPr kumimoji="0" lang="en-US" altLang="en-US" sz="2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rPr>
              <a:t> </a:t>
            </a:r>
            <a:r>
              <a:rPr kumimoji="0" lang="en-US" altLang="en-US" sz="2000" b="1" i="0" u="none" strike="noStrike" kern="1200" cap="none" spc="0" normalizeH="0" baseline="0" noProof="0" dirty="0" err="1">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rPr>
              <a:t>hợp</a:t>
            </a:r>
            <a:endParaRPr kumimoji="0" lang="en-US" altLang="en-US" sz="2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anose="020B0604020202020204" pitchFamily="34" charset="0"/>
              <a:ea typeface="+mn-ea"/>
              <a:cs typeface="+mn-cs"/>
            </a:endParaRPr>
          </a:p>
        </p:txBody>
      </p:sp>
      <p:grpSp>
        <p:nvGrpSpPr>
          <p:cNvPr id="41" name="Group 58">
            <a:extLst>
              <a:ext uri="{FF2B5EF4-FFF2-40B4-BE49-F238E27FC236}">
                <a16:creationId xmlns="" xmlns:a16="http://schemas.microsoft.com/office/drawing/2014/main" id="{226A576E-E507-4FD3-5A3F-46B2CE06D5D5}"/>
              </a:ext>
            </a:extLst>
          </p:cNvPr>
          <p:cNvGrpSpPr>
            <a:grpSpLocks/>
          </p:cNvGrpSpPr>
          <p:nvPr/>
        </p:nvGrpSpPr>
        <p:grpSpPr bwMode="auto">
          <a:xfrm>
            <a:off x="766205" y="5486400"/>
            <a:ext cx="3548063" cy="1069975"/>
            <a:chOff x="1728" y="1920"/>
            <a:chExt cx="3264" cy="866"/>
          </a:xfrm>
        </p:grpSpPr>
        <p:grpSp>
          <p:nvGrpSpPr>
            <p:cNvPr id="42" name="Group 59">
              <a:extLst>
                <a:ext uri="{FF2B5EF4-FFF2-40B4-BE49-F238E27FC236}">
                  <a16:creationId xmlns="" xmlns:a16="http://schemas.microsoft.com/office/drawing/2014/main" id="{C3763F09-D280-83FC-1CCD-D280FDCA9886}"/>
                </a:ext>
              </a:extLst>
            </p:cNvPr>
            <p:cNvGrpSpPr>
              <a:grpSpLocks/>
            </p:cNvGrpSpPr>
            <p:nvPr/>
          </p:nvGrpSpPr>
          <p:grpSpPr bwMode="auto">
            <a:xfrm>
              <a:off x="1728" y="1920"/>
              <a:ext cx="3264" cy="866"/>
              <a:chOff x="1728" y="1920"/>
              <a:chExt cx="3264" cy="866"/>
            </a:xfrm>
          </p:grpSpPr>
          <p:sp>
            <p:nvSpPr>
              <p:cNvPr id="44" name="AutoShape 60">
                <a:extLst>
                  <a:ext uri="{FF2B5EF4-FFF2-40B4-BE49-F238E27FC236}">
                    <a16:creationId xmlns="" xmlns:a16="http://schemas.microsoft.com/office/drawing/2014/main" id="{FA8ADE0C-FBC4-B1DC-5615-D253F30C9B18}"/>
                  </a:ext>
                </a:extLst>
              </p:cNvPr>
              <p:cNvSpPr>
                <a:spLocks noChangeArrowheads="1"/>
              </p:cNvSpPr>
              <p:nvPr/>
            </p:nvSpPr>
            <p:spPr bwMode="gray">
              <a:xfrm>
                <a:off x="1728" y="1920"/>
                <a:ext cx="3264" cy="866"/>
              </a:xfrm>
              <a:prstGeom prst="roundRect">
                <a:avLst>
                  <a:gd name="adj" fmla="val 10889"/>
                </a:avLst>
              </a:prstGeom>
              <a:gradFill rotWithShape="1">
                <a:gsLst>
                  <a:gs pos="0">
                    <a:srgbClr val="F8F084"/>
                  </a:gs>
                  <a:gs pos="50000">
                    <a:srgbClr val="F8F084">
                      <a:gamma/>
                      <a:tint val="0"/>
                      <a:invGamma/>
                    </a:srgbClr>
                  </a:gs>
                  <a:gs pos="100000">
                    <a:srgbClr val="F8F084"/>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Freeform 61">
                <a:extLst>
                  <a:ext uri="{FF2B5EF4-FFF2-40B4-BE49-F238E27FC236}">
                    <a16:creationId xmlns="" xmlns:a16="http://schemas.microsoft.com/office/drawing/2014/main" id="{D1A4EEA5-82C4-6293-C067-21E3919F59C4}"/>
                  </a:ext>
                </a:extLst>
              </p:cNvPr>
              <p:cNvSpPr>
                <a:spLocks/>
              </p:cNvSpPr>
              <p:nvPr/>
            </p:nvSpPr>
            <p:spPr bwMode="gray">
              <a:xfrm>
                <a:off x="1776" y="196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3" name="Text Box 62">
              <a:extLst>
                <a:ext uri="{FF2B5EF4-FFF2-40B4-BE49-F238E27FC236}">
                  <a16:creationId xmlns="" xmlns:a16="http://schemas.microsoft.com/office/drawing/2014/main" id="{FB7824FE-3191-F902-6FBD-FA6FC2D6661D}"/>
                </a:ext>
              </a:extLst>
            </p:cNvPr>
            <p:cNvSpPr txBox="1">
              <a:spLocks noChangeArrowheads="1"/>
            </p:cNvSpPr>
            <p:nvPr/>
          </p:nvSpPr>
          <p:spPr bwMode="gray">
            <a:xfrm>
              <a:off x="1919" y="1996"/>
              <a:ext cx="2928"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vi-VN" sz="1600" dirty="0">
                  <a:effectLst/>
                  <a:latin typeface="Times New Roman" panose="02020603050405020304" pitchFamily="18" charset="0"/>
                  <a:ea typeface="DengXian" panose="02010600030101010101" pitchFamily="2" charset="-122"/>
                </a:rPr>
                <a:t>Tích hợp kiến thức giữa các chủ đề ở phần </a:t>
              </a:r>
              <a:r>
                <a:rPr lang="en-US" sz="1600" dirty="0">
                  <a:effectLst/>
                  <a:latin typeface="Times New Roman" panose="02020603050405020304" pitchFamily="18" charset="0"/>
                  <a:ea typeface="DengXian" panose="02010600030101010101" pitchFamily="2" charset="-122"/>
                </a:rPr>
                <a:t>V</a:t>
              </a:r>
              <a:r>
                <a:rPr lang="vi-VN" sz="1600" dirty="0">
                  <a:effectLst/>
                  <a:latin typeface="Times New Roman" panose="02020603050405020304" pitchFamily="18" charset="0"/>
                  <a:ea typeface="DengXian" panose="02010600030101010101" pitchFamily="2" charset="-122"/>
                </a:rPr>
                <a:t>ận động cơ bản, với phần </a:t>
              </a:r>
              <a:r>
                <a:rPr lang="en-US" sz="1600" dirty="0">
                  <a:effectLst/>
                  <a:latin typeface="Times New Roman" panose="02020603050405020304" pitchFamily="18" charset="0"/>
                  <a:ea typeface="DengXian" panose="02010600030101010101" pitchFamily="2" charset="-122"/>
                </a:rPr>
                <a:t>T</a:t>
              </a:r>
              <a:r>
                <a:rPr lang="vi-VN" sz="1600" dirty="0">
                  <a:effectLst/>
                  <a:latin typeface="Times New Roman" panose="02020603050405020304" pitchFamily="18" charset="0"/>
                  <a:ea typeface="DengXian" panose="02010600030101010101" pitchFamily="2" charset="-122"/>
                </a:rPr>
                <a:t>hể thao tự chọn. </a:t>
              </a:r>
              <a:endParaRPr kumimoji="0" lang="en-US" altLang="en-US" sz="1600" b="1" i="0" u="none" strike="noStrike" kern="1200" cap="none" spc="0" normalizeH="0" baseline="0" noProof="0" dirty="0">
                <a:ln>
                  <a:noFill/>
                </a:ln>
                <a:solidFill>
                  <a:srgbClr val="000004"/>
                </a:solidFill>
                <a:effectLst/>
                <a:uLnTx/>
                <a:uFillTx/>
                <a:latin typeface="Arial" panose="020B0604020202020204" pitchFamily="34" charset="0"/>
                <a:ea typeface="+mn-ea"/>
                <a:cs typeface="+mn-cs"/>
              </a:endParaRPr>
            </a:p>
          </p:txBody>
        </p:sp>
      </p:grpSp>
      <p:sp>
        <p:nvSpPr>
          <p:cNvPr id="39" name="object 58"/>
          <p:cNvSpPr/>
          <p:nvPr/>
        </p:nvSpPr>
        <p:spPr>
          <a:xfrm>
            <a:off x="8477224" y="6230482"/>
            <a:ext cx="423672" cy="405384"/>
          </a:xfrm>
          <a:prstGeom prst="rect">
            <a:avLst/>
          </a:prstGeom>
          <a:blipFill>
            <a:blip r:embed="rId2" cstate="print"/>
            <a:stretch>
              <a:fillRect/>
            </a:stretch>
          </a:blipFill>
        </p:spPr>
        <p:txBody>
          <a:bodyPr wrap="square" lIns="0" tIns="0" rIns="0" bIns="0" rtlCol="0"/>
          <a:lstStyle/>
          <a:p>
            <a:endParaRPr/>
          </a:p>
        </p:txBody>
      </p:sp>
      <p:sp>
        <p:nvSpPr>
          <p:cNvPr id="46" name="object 60"/>
          <p:cNvSpPr txBox="1"/>
          <p:nvPr/>
        </p:nvSpPr>
        <p:spPr>
          <a:xfrm>
            <a:off x="8497211"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16</a:t>
            </a:r>
            <a:endParaRPr sz="1850" b="1" dirty="0">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3760"/>
                                        </p:tgtEl>
                                        <p:attrNameLst>
                                          <p:attrName>style.visibility</p:attrName>
                                        </p:attrNameLst>
                                      </p:cBhvr>
                                      <p:to>
                                        <p:strVal val="visible"/>
                                      </p:to>
                                    </p:set>
                                    <p:animEffect transition="in" filter="fade">
                                      <p:cBhvr>
                                        <p:cTn id="7" dur="1000"/>
                                        <p:tgtEl>
                                          <p:spTgt spid="2437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3765"/>
                                        </p:tgtEl>
                                        <p:attrNameLst>
                                          <p:attrName>style.visibility</p:attrName>
                                        </p:attrNameLst>
                                      </p:cBhvr>
                                      <p:to>
                                        <p:strVal val="visible"/>
                                      </p:to>
                                    </p:set>
                                    <p:anim calcmode="lin" valueType="num">
                                      <p:cBhvr additive="base">
                                        <p:cTn id="12" dur="500" fill="hold"/>
                                        <p:tgtEl>
                                          <p:spTgt spid="243765"/>
                                        </p:tgtEl>
                                        <p:attrNameLst>
                                          <p:attrName>ppt_x</p:attrName>
                                        </p:attrNameLst>
                                      </p:cBhvr>
                                      <p:tavLst>
                                        <p:tav tm="0">
                                          <p:val>
                                            <p:strVal val="#ppt_x"/>
                                          </p:val>
                                        </p:tav>
                                        <p:tav tm="100000">
                                          <p:val>
                                            <p:strVal val="#ppt_x"/>
                                          </p:val>
                                        </p:tav>
                                      </p:tavLst>
                                    </p:anim>
                                    <p:anim calcmode="lin" valueType="num">
                                      <p:cBhvr additive="base">
                                        <p:cTn id="13" dur="500" fill="hold"/>
                                        <p:tgtEl>
                                          <p:spTgt spid="2437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3755"/>
                                        </p:tgtEl>
                                        <p:attrNameLst>
                                          <p:attrName>style.visibility</p:attrName>
                                        </p:attrNameLst>
                                      </p:cBhvr>
                                      <p:to>
                                        <p:strVal val="visible"/>
                                      </p:to>
                                    </p:set>
                                    <p:animEffect transition="in" filter="wipe(down)">
                                      <p:cBhvr>
                                        <p:cTn id="25" dur="500"/>
                                        <p:tgtEl>
                                          <p:spTgt spid="2437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3770"/>
                                        </p:tgtEl>
                                        <p:attrNameLst>
                                          <p:attrName>style.visibility</p:attrName>
                                        </p:attrNameLst>
                                      </p:cBhvr>
                                      <p:to>
                                        <p:strVal val="visible"/>
                                      </p:to>
                                    </p:set>
                                    <p:animEffect transition="in" filter="wipe(down)">
                                      <p:cBhvr>
                                        <p:cTn id="30" dur="500"/>
                                        <p:tgtEl>
                                          <p:spTgt spid="243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082040"/>
            <a:chOff x="0" y="0"/>
            <a:chExt cx="9144000" cy="1082040"/>
          </a:xfrm>
        </p:grpSpPr>
        <p:sp>
          <p:nvSpPr>
            <p:cNvPr id="3" name="object 3"/>
            <p:cNvSpPr/>
            <p:nvPr/>
          </p:nvSpPr>
          <p:spPr>
            <a:xfrm>
              <a:off x="0" y="0"/>
              <a:ext cx="9144000" cy="8366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38200"/>
              <a:ext cx="9144000" cy="243840"/>
            </a:xfrm>
            <a:custGeom>
              <a:avLst/>
              <a:gdLst/>
              <a:ahLst/>
              <a:cxnLst/>
              <a:rect l="l" t="t" r="r" b="b"/>
              <a:pathLst>
                <a:path w="9144000" h="243840">
                  <a:moveTo>
                    <a:pt x="9144000" y="0"/>
                  </a:moveTo>
                  <a:lnTo>
                    <a:pt x="0" y="0"/>
                  </a:lnTo>
                  <a:lnTo>
                    <a:pt x="0" y="243839"/>
                  </a:lnTo>
                  <a:lnTo>
                    <a:pt x="9144000" y="243839"/>
                  </a:lnTo>
                  <a:lnTo>
                    <a:pt x="9144000" y="0"/>
                  </a:lnTo>
                  <a:close/>
                </a:path>
              </a:pathLst>
            </a:custGeom>
            <a:solidFill>
              <a:srgbClr val="990000"/>
            </a:solidFill>
          </p:spPr>
          <p:txBody>
            <a:bodyPr wrap="square" lIns="0" tIns="0" rIns="0" bIns="0" rtlCol="0"/>
            <a:lstStyle/>
            <a:p>
              <a:endParaRPr/>
            </a:p>
          </p:txBody>
        </p:sp>
      </p:grpSp>
      <p:sp>
        <p:nvSpPr>
          <p:cNvPr id="5" name="object 5"/>
          <p:cNvSpPr txBox="1"/>
          <p:nvPr/>
        </p:nvSpPr>
        <p:spPr>
          <a:xfrm>
            <a:off x="617561" y="232617"/>
            <a:ext cx="7383439" cy="352019"/>
          </a:xfrm>
          <a:prstGeom prst="rect">
            <a:avLst/>
          </a:prstGeom>
        </p:spPr>
        <p:txBody>
          <a:bodyPr vert="horz" wrap="square" lIns="0" tIns="13335" rIns="0" bIns="0" rtlCol="0">
            <a:spAutoFit/>
          </a:bodyPr>
          <a:lstStyle/>
          <a:p>
            <a:pPr marL="12700">
              <a:lnSpc>
                <a:spcPct val="100000"/>
              </a:lnSpc>
              <a:spcBef>
                <a:spcPts val="105"/>
              </a:spcBef>
            </a:pPr>
            <a:r>
              <a:rPr lang="en-US" sz="2200" dirty="0">
                <a:solidFill>
                  <a:schemeClr val="bg1"/>
                </a:solidFill>
                <a:effectLst/>
                <a:latin typeface="Times New Roman" panose="02020603050405020304" pitchFamily="18" charset="0"/>
                <a:ea typeface="DengXian" panose="02010600030101010101" pitchFamily="2" charset="-122"/>
              </a:rPr>
              <a:t>e.</a:t>
            </a:r>
            <a:r>
              <a:rPr lang="vi-VN" sz="2200" i="1" dirty="0">
                <a:solidFill>
                  <a:schemeClr val="bg1"/>
                </a:solidFill>
                <a:effectLst/>
                <a:latin typeface="Times New Roman" panose="02020603050405020304" pitchFamily="18" charset="0"/>
                <a:ea typeface="DengXian" panose="02010600030101010101" pitchFamily="2" charset="-122"/>
              </a:rPr>
              <a:t> Các chủ đề thể hiện yêu cầu về đổi mới đánh giá</a:t>
            </a:r>
            <a:endParaRPr lang="vi-VN" sz="2200" dirty="0">
              <a:solidFill>
                <a:schemeClr val="bg1"/>
              </a:solidFill>
              <a:latin typeface="Verdana"/>
              <a:cs typeface="Verdana"/>
            </a:endParaRPr>
          </a:p>
        </p:txBody>
      </p:sp>
      <p:sp>
        <p:nvSpPr>
          <p:cNvPr id="42" name="object 42"/>
          <p:cNvSpPr/>
          <p:nvPr/>
        </p:nvSpPr>
        <p:spPr>
          <a:xfrm>
            <a:off x="8001000" y="280415"/>
            <a:ext cx="765048" cy="758952"/>
          </a:xfrm>
          <a:prstGeom prst="rect">
            <a:avLst/>
          </a:prstGeom>
          <a:blipFill>
            <a:blip r:embed="rId3" cstate="print"/>
            <a:stretch>
              <a:fillRect/>
            </a:stretch>
          </a:blipFill>
        </p:spPr>
        <p:txBody>
          <a:bodyPr wrap="square" lIns="0" tIns="0" rIns="0" bIns="0" rtlCol="0"/>
          <a:lstStyle/>
          <a:p>
            <a:endParaRPr/>
          </a:p>
        </p:txBody>
      </p:sp>
      <p:grpSp>
        <p:nvGrpSpPr>
          <p:cNvPr id="38" name="object 38"/>
          <p:cNvGrpSpPr/>
          <p:nvPr/>
        </p:nvGrpSpPr>
        <p:grpSpPr>
          <a:xfrm>
            <a:off x="3989023" y="4726329"/>
            <a:ext cx="963212" cy="312489"/>
            <a:chOff x="8465819" y="6123432"/>
            <a:chExt cx="538480" cy="518159"/>
          </a:xfrm>
        </p:grpSpPr>
        <p:sp>
          <p:nvSpPr>
            <p:cNvPr id="39" name="object 39"/>
            <p:cNvSpPr/>
            <p:nvPr/>
          </p:nvSpPr>
          <p:spPr>
            <a:xfrm>
              <a:off x="8465819" y="6123432"/>
              <a:ext cx="537946" cy="518147"/>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8525255" y="6163056"/>
              <a:ext cx="423672" cy="405384"/>
            </a:xfrm>
            <a:prstGeom prst="rect">
              <a:avLst/>
            </a:prstGeom>
            <a:blipFill>
              <a:blip r:embed="rId5" cstate="print"/>
              <a:stretch>
                <a:fillRect/>
              </a:stretch>
            </a:blipFill>
          </p:spPr>
          <p:txBody>
            <a:bodyPr wrap="square" lIns="0" tIns="0" rIns="0" bIns="0" rtlCol="0"/>
            <a:lstStyle/>
            <a:p>
              <a:endParaRPr/>
            </a:p>
          </p:txBody>
        </p:sp>
      </p:grpSp>
      <p:grpSp>
        <p:nvGrpSpPr>
          <p:cNvPr id="8" name="Group 7">
            <a:extLst>
              <a:ext uri="{FF2B5EF4-FFF2-40B4-BE49-F238E27FC236}">
                <a16:creationId xmlns="" xmlns:a16="http://schemas.microsoft.com/office/drawing/2014/main" id="{0FB9B2FF-8822-D4FA-A921-E80D56B1A5C6}"/>
              </a:ext>
            </a:extLst>
          </p:cNvPr>
          <p:cNvGrpSpPr/>
          <p:nvPr/>
        </p:nvGrpSpPr>
        <p:grpSpPr>
          <a:xfrm>
            <a:off x="5234924" y="1549589"/>
            <a:ext cx="2966524" cy="1563429"/>
            <a:chOff x="5234924" y="1549589"/>
            <a:chExt cx="2966524" cy="1563429"/>
          </a:xfrm>
        </p:grpSpPr>
        <p:grpSp>
          <p:nvGrpSpPr>
            <p:cNvPr id="48" name="Group 32">
              <a:extLst>
                <a:ext uri="{FF2B5EF4-FFF2-40B4-BE49-F238E27FC236}">
                  <a16:creationId xmlns="" xmlns:a16="http://schemas.microsoft.com/office/drawing/2014/main" id="{4E79C878-B690-D1AA-A414-D0F4129C3A80}"/>
                </a:ext>
              </a:extLst>
            </p:cNvPr>
            <p:cNvGrpSpPr>
              <a:grpSpLocks/>
            </p:cNvGrpSpPr>
            <p:nvPr/>
          </p:nvGrpSpPr>
          <p:grpSpPr bwMode="auto">
            <a:xfrm>
              <a:off x="5234924" y="1549589"/>
              <a:ext cx="2966524" cy="1563429"/>
              <a:chOff x="1248" y="1680"/>
              <a:chExt cx="864" cy="864"/>
            </a:xfrm>
          </p:grpSpPr>
          <p:sp>
            <p:nvSpPr>
              <p:cNvPr id="49" name="AutoShape 33">
                <a:extLst>
                  <a:ext uri="{FF2B5EF4-FFF2-40B4-BE49-F238E27FC236}">
                    <a16:creationId xmlns="" xmlns:a16="http://schemas.microsoft.com/office/drawing/2014/main" id="{71481F4B-2465-0010-4400-7F7578824DB8}"/>
                  </a:ext>
                </a:extLst>
              </p:cNvPr>
              <p:cNvSpPr>
                <a:spLocks noChangeArrowheads="1"/>
              </p:cNvSpPr>
              <p:nvPr/>
            </p:nvSpPr>
            <p:spPr bwMode="gray">
              <a:xfrm>
                <a:off x="1248" y="1680"/>
                <a:ext cx="864" cy="864"/>
              </a:xfrm>
              <a:prstGeom prst="roundRect">
                <a:avLst>
                  <a:gd name="adj" fmla="val 11921"/>
                </a:avLst>
              </a:prstGeom>
              <a:solidFill>
                <a:srgbClr val="EEAD38"/>
              </a:solidFill>
              <a:ln w="38100">
                <a:solidFill>
                  <a:schemeClr val="bg1"/>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Freeform 34">
                <a:extLst>
                  <a:ext uri="{FF2B5EF4-FFF2-40B4-BE49-F238E27FC236}">
                    <a16:creationId xmlns="" xmlns:a16="http://schemas.microsoft.com/office/drawing/2014/main" id="{F77F07E9-27C1-A6BF-5E12-5D0DC738F17A}"/>
                  </a:ext>
                </a:extLst>
              </p:cNvPr>
              <p:cNvSpPr>
                <a:spLocks/>
              </p:cNvSpPr>
              <p:nvPr/>
            </p:nvSpPr>
            <p:spPr bwMode="gray">
              <a:xfrm>
                <a:off x="1296" y="172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EAD38">
                      <a:gamma/>
                      <a:tint val="36471"/>
                      <a:invGamma/>
                    </a:srgbClr>
                  </a:gs>
                  <a:gs pos="50000">
                    <a:srgbClr val="EEAD38"/>
                  </a:gs>
                  <a:gs pos="100000">
                    <a:srgbClr val="EEAD38">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1" name="TextBox 50">
              <a:extLst>
                <a:ext uri="{FF2B5EF4-FFF2-40B4-BE49-F238E27FC236}">
                  <a16:creationId xmlns="" xmlns:a16="http://schemas.microsoft.com/office/drawing/2014/main" id="{F04DD76E-CA3C-02E7-59F9-669A26CAA38B}"/>
                </a:ext>
              </a:extLst>
            </p:cNvPr>
            <p:cNvSpPr txBox="1"/>
            <p:nvPr/>
          </p:nvSpPr>
          <p:spPr>
            <a:xfrm>
              <a:off x="5540431" y="1706883"/>
              <a:ext cx="2478523" cy="1107996"/>
            </a:xfrm>
            <a:prstGeom prst="rect">
              <a:avLst/>
            </a:prstGeom>
            <a:noFill/>
          </p:spPr>
          <p:txBody>
            <a:bodyPr wrap="square">
              <a:spAutoFit/>
            </a:bodyPr>
            <a:lstStyle/>
            <a:p>
              <a:pPr algn="ctr" eaLnBrk="1" hangingPunct="1">
                <a:defRPr/>
              </a:pPr>
              <a:r>
                <a:rPr lang="en-US" altLang="zh-CN" sz="2200" b="1" dirty="0" err="1">
                  <a:solidFill>
                    <a:schemeClr val="bg1"/>
                  </a:solidFill>
                  <a:latin typeface="Times New Roman" panose="02020603050405020304" pitchFamily="18" charset="0"/>
                  <a:cs typeface="Times New Roman" panose="02020603050405020304" pitchFamily="18" charset="0"/>
                </a:rPr>
                <a:t>Phát</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huy</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năng</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lực</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tư</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duy</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sáng</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tạo</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của</a:t>
              </a:r>
              <a:r>
                <a:rPr lang="en-US" altLang="zh-CN" sz="2200" b="1" dirty="0">
                  <a:solidFill>
                    <a:schemeClr val="bg1"/>
                  </a:solidFill>
                  <a:latin typeface="Times New Roman" panose="02020603050405020304" pitchFamily="18" charset="0"/>
                  <a:cs typeface="Times New Roman" panose="02020603050405020304" pitchFamily="18" charset="0"/>
                </a:rPr>
                <a:t> GV </a:t>
              </a:r>
              <a:r>
                <a:rPr lang="en-US" altLang="zh-CN" sz="2200" b="1" dirty="0" err="1">
                  <a:solidFill>
                    <a:schemeClr val="bg1"/>
                  </a:solidFill>
                  <a:latin typeface="Times New Roman" panose="02020603050405020304" pitchFamily="18" charset="0"/>
                  <a:cs typeface="Times New Roman" panose="02020603050405020304" pitchFamily="18" charset="0"/>
                </a:rPr>
                <a:t>và</a:t>
              </a:r>
              <a:r>
                <a:rPr lang="en-US" altLang="zh-CN" sz="2200" b="1" dirty="0">
                  <a:solidFill>
                    <a:schemeClr val="bg1"/>
                  </a:solidFill>
                  <a:latin typeface="Times New Roman" panose="02020603050405020304" pitchFamily="18" charset="0"/>
                  <a:cs typeface="Times New Roman" panose="02020603050405020304" pitchFamily="18" charset="0"/>
                </a:rPr>
                <a:t> HS</a:t>
              </a:r>
              <a:endParaRPr lang="en-US" sz="2200" b="1" dirty="0">
                <a:solidFill>
                  <a:schemeClr val="bg1"/>
                </a:solidFill>
                <a:latin typeface="Times New Roman" panose="02020603050405020304" pitchFamily="18" charset="0"/>
                <a:cs typeface="Times New Roman" panose="02020603050405020304" pitchFamily="18" charset="0"/>
              </a:endParaRPr>
            </a:p>
          </p:txBody>
        </p:sp>
      </p:grpSp>
      <p:sp>
        <p:nvSpPr>
          <p:cNvPr id="55" name="Freeform 64">
            <a:extLst>
              <a:ext uri="{FF2B5EF4-FFF2-40B4-BE49-F238E27FC236}">
                <a16:creationId xmlns="" xmlns:a16="http://schemas.microsoft.com/office/drawing/2014/main" id="{F855899B-D3CF-53F4-E23F-D4F39BA8C044}"/>
              </a:ext>
            </a:extLst>
          </p:cNvPr>
          <p:cNvSpPr>
            <a:spLocks/>
          </p:cNvSpPr>
          <p:nvPr/>
        </p:nvSpPr>
        <p:spPr bwMode="gray">
          <a:xfrm>
            <a:off x="829542" y="1549589"/>
            <a:ext cx="1326613" cy="74309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FF">
                  <a:gamma/>
                  <a:tint val="36471"/>
                  <a:invGamma/>
                </a:srgbClr>
              </a:gs>
              <a:gs pos="50000">
                <a:srgbClr val="0099FF"/>
              </a:gs>
              <a:gs pos="100000">
                <a:srgbClr val="0099FF">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 xmlns:a16="http://schemas.microsoft.com/office/drawing/2014/main" id="{D74E931F-B244-7D59-D5B1-740D7DD18E43}"/>
              </a:ext>
            </a:extLst>
          </p:cNvPr>
          <p:cNvGrpSpPr/>
          <p:nvPr/>
        </p:nvGrpSpPr>
        <p:grpSpPr>
          <a:xfrm>
            <a:off x="740467" y="1447800"/>
            <a:ext cx="4450936" cy="1608572"/>
            <a:chOff x="740467" y="1447800"/>
            <a:chExt cx="4450936" cy="1608572"/>
          </a:xfrm>
        </p:grpSpPr>
        <p:sp>
          <p:nvSpPr>
            <p:cNvPr id="43" name="AutoShape 3">
              <a:extLst>
                <a:ext uri="{FF2B5EF4-FFF2-40B4-BE49-F238E27FC236}">
                  <a16:creationId xmlns="" xmlns:a16="http://schemas.microsoft.com/office/drawing/2014/main" id="{5BEC5560-933F-4D83-1608-5A12A1BC6EE5}"/>
                </a:ext>
              </a:extLst>
            </p:cNvPr>
            <p:cNvSpPr>
              <a:spLocks noChangeArrowheads="1"/>
            </p:cNvSpPr>
            <p:nvPr/>
          </p:nvSpPr>
          <p:spPr bwMode="gray">
            <a:xfrm rot="16200000" flipV="1">
              <a:off x="3955984" y="1746458"/>
              <a:ext cx="1083708" cy="1387130"/>
            </a:xfrm>
            <a:prstGeom prst="upArrow">
              <a:avLst>
                <a:gd name="adj1" fmla="val 66335"/>
                <a:gd name="adj2" fmla="val 47429"/>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grpSp>
          <p:nvGrpSpPr>
            <p:cNvPr id="7" name="Group 6">
              <a:extLst>
                <a:ext uri="{FF2B5EF4-FFF2-40B4-BE49-F238E27FC236}">
                  <a16:creationId xmlns="" xmlns:a16="http://schemas.microsoft.com/office/drawing/2014/main" id="{9B937AA5-7398-31ED-5C27-85FA2FC9AC46}"/>
                </a:ext>
              </a:extLst>
            </p:cNvPr>
            <p:cNvGrpSpPr/>
            <p:nvPr/>
          </p:nvGrpSpPr>
          <p:grpSpPr>
            <a:xfrm>
              <a:off x="740467" y="1447800"/>
              <a:ext cx="2980592" cy="1608572"/>
              <a:chOff x="740467" y="1447800"/>
              <a:chExt cx="2980592" cy="1608572"/>
            </a:xfrm>
          </p:grpSpPr>
          <p:sp>
            <p:nvSpPr>
              <p:cNvPr id="47" name="AutoShape 63">
                <a:extLst>
                  <a:ext uri="{FF2B5EF4-FFF2-40B4-BE49-F238E27FC236}">
                    <a16:creationId xmlns="" xmlns:a16="http://schemas.microsoft.com/office/drawing/2014/main" id="{A1A83C61-6824-2B6B-D21A-51CFFB12B137}"/>
                  </a:ext>
                </a:extLst>
              </p:cNvPr>
              <p:cNvSpPr>
                <a:spLocks noChangeArrowheads="1"/>
              </p:cNvSpPr>
              <p:nvPr/>
            </p:nvSpPr>
            <p:spPr bwMode="gray">
              <a:xfrm>
                <a:off x="740467" y="1447800"/>
                <a:ext cx="2980592" cy="1608572"/>
              </a:xfrm>
              <a:prstGeom prst="roundRect">
                <a:avLst>
                  <a:gd name="adj" fmla="val 11921"/>
                </a:avLst>
              </a:prstGeom>
              <a:gradFill rotWithShape="1">
                <a:gsLst>
                  <a:gs pos="0">
                    <a:srgbClr val="3399FF"/>
                  </a:gs>
                  <a:gs pos="100000">
                    <a:srgbClr val="3399FF">
                      <a:gamma/>
                      <a:shade val="69804"/>
                      <a:invGamma/>
                    </a:srgbClr>
                  </a:gs>
                </a:gsLst>
                <a:lin ang="5400000" scaled="1"/>
              </a:gradFill>
              <a:ln w="38100">
                <a:solidFill>
                  <a:schemeClr val="bg1"/>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TextBox 57">
                <a:extLst>
                  <a:ext uri="{FF2B5EF4-FFF2-40B4-BE49-F238E27FC236}">
                    <a16:creationId xmlns="" xmlns:a16="http://schemas.microsoft.com/office/drawing/2014/main" id="{8F785C4C-BE5E-9954-DD6A-6A8AD23895AB}"/>
                  </a:ext>
                </a:extLst>
              </p:cNvPr>
              <p:cNvSpPr txBox="1"/>
              <p:nvPr/>
            </p:nvSpPr>
            <p:spPr>
              <a:xfrm>
                <a:off x="763880" y="1876160"/>
                <a:ext cx="2887639" cy="769441"/>
              </a:xfrm>
              <a:prstGeom prst="rect">
                <a:avLst/>
              </a:prstGeom>
              <a:noFill/>
            </p:spPr>
            <p:txBody>
              <a:bodyPr wrap="square">
                <a:spAutoFit/>
              </a:bodyPr>
              <a:lstStyle/>
              <a:p>
                <a:pPr algn="ctr" eaLnBrk="1" hangingPunct="1">
                  <a:defRPr/>
                </a:pPr>
                <a:r>
                  <a:rPr lang="en-US" altLang="zh-CN" sz="2200" b="1" dirty="0" err="1">
                    <a:solidFill>
                      <a:schemeClr val="bg1"/>
                    </a:solidFill>
                    <a:latin typeface="Times New Roman" panose="02020603050405020304" pitchFamily="18" charset="0"/>
                    <a:cs typeface="Times New Roman" panose="02020603050405020304" pitchFamily="18" charset="0"/>
                  </a:rPr>
                  <a:t>Nội</a:t>
                </a:r>
                <a:r>
                  <a:rPr lang="en-US" altLang="zh-CN" sz="2200" b="1" dirty="0">
                    <a:solidFill>
                      <a:schemeClr val="bg1"/>
                    </a:solidFill>
                    <a:latin typeface="Times New Roman" panose="02020603050405020304" pitchFamily="18" charset="0"/>
                    <a:cs typeface="Times New Roman" panose="02020603050405020304" pitchFamily="18" charset="0"/>
                  </a:rPr>
                  <a:t> dung </a:t>
                </a:r>
                <a:r>
                  <a:rPr lang="en-US" altLang="zh-CN" sz="2200" b="1" dirty="0" err="1">
                    <a:solidFill>
                      <a:schemeClr val="bg1"/>
                    </a:solidFill>
                    <a:latin typeface="Times New Roman" panose="02020603050405020304" pitchFamily="18" charset="0"/>
                    <a:cs typeface="Times New Roman" panose="02020603050405020304" pitchFamily="18" charset="0"/>
                  </a:rPr>
                  <a:t>sách</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mang</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tính</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giới</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thiệu</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gợi</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mở</a:t>
                </a:r>
                <a:endParaRPr lang="en-US" altLang="zh-CN" sz="22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10" name="Group 9">
            <a:extLst>
              <a:ext uri="{FF2B5EF4-FFF2-40B4-BE49-F238E27FC236}">
                <a16:creationId xmlns="" xmlns:a16="http://schemas.microsoft.com/office/drawing/2014/main" id="{05633300-F5C2-695B-568F-82091A4D7EF9}"/>
              </a:ext>
            </a:extLst>
          </p:cNvPr>
          <p:cNvGrpSpPr/>
          <p:nvPr/>
        </p:nvGrpSpPr>
        <p:grpSpPr>
          <a:xfrm>
            <a:off x="829542" y="2859667"/>
            <a:ext cx="7620245" cy="2931722"/>
            <a:chOff x="829542" y="2859667"/>
            <a:chExt cx="7620245" cy="2931722"/>
          </a:xfrm>
        </p:grpSpPr>
        <p:sp>
          <p:nvSpPr>
            <p:cNvPr id="53" name="AutoShape 63">
              <a:extLst>
                <a:ext uri="{FF2B5EF4-FFF2-40B4-BE49-F238E27FC236}">
                  <a16:creationId xmlns="" xmlns:a16="http://schemas.microsoft.com/office/drawing/2014/main" id="{B7AF39CE-6CA7-37EF-B671-22512F970449}"/>
                </a:ext>
              </a:extLst>
            </p:cNvPr>
            <p:cNvSpPr>
              <a:spLocks noChangeArrowheads="1"/>
            </p:cNvSpPr>
            <p:nvPr/>
          </p:nvSpPr>
          <p:spPr bwMode="gray">
            <a:xfrm>
              <a:off x="873531" y="4227959"/>
              <a:ext cx="7576256" cy="1563430"/>
            </a:xfrm>
            <a:prstGeom prst="roundRect">
              <a:avLst>
                <a:gd name="adj" fmla="val 11921"/>
              </a:avLst>
            </a:prstGeom>
            <a:solidFill>
              <a:schemeClr val="accent2">
                <a:lumMod val="60000"/>
                <a:lumOff val="40000"/>
              </a:schemeClr>
            </a:solidFill>
            <a:ln w="38100">
              <a:solidFill>
                <a:schemeClr val="bg1"/>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mn-cs"/>
              </a:endParaRPr>
            </a:p>
          </p:txBody>
        </p:sp>
        <p:sp>
          <p:nvSpPr>
            <p:cNvPr id="57" name="TextBox 56">
              <a:extLst>
                <a:ext uri="{FF2B5EF4-FFF2-40B4-BE49-F238E27FC236}">
                  <a16:creationId xmlns="" xmlns:a16="http://schemas.microsoft.com/office/drawing/2014/main" id="{25758F00-B8A5-78F0-2ABB-4DC1B81A8A22}"/>
                </a:ext>
              </a:extLst>
            </p:cNvPr>
            <p:cNvSpPr txBox="1"/>
            <p:nvPr/>
          </p:nvSpPr>
          <p:spPr>
            <a:xfrm>
              <a:off x="829542" y="4579203"/>
              <a:ext cx="7415895" cy="830997"/>
            </a:xfrm>
            <a:prstGeom prst="rect">
              <a:avLst/>
            </a:prstGeom>
            <a:noFill/>
          </p:spPr>
          <p:txBody>
            <a:bodyPr wrap="square">
              <a:spAutoFit/>
            </a:bodyPr>
            <a:lstStyle/>
            <a:p>
              <a:pPr indent="233363" algn="ctr">
                <a:defRPr/>
              </a:pPr>
              <a:r>
                <a:rPr lang="en-US" sz="2400" b="1" dirty="0">
                  <a:solidFill>
                    <a:srgbClr val="FF0000"/>
                  </a:solidFill>
                  <a:latin typeface="Arial" panose="020B0604020202020204" pitchFamily="34" charset="0"/>
                  <a:ea typeface="宋体" panose="02010600030101010101" pitchFamily="2" charset="-122"/>
                  <a:cs typeface="Arial" panose="020B0604020202020204" pitchFamily="34" charset="0"/>
                </a:rPr>
                <a:t>ĐỊNH HƯỚNG ĐỔI MỚI </a:t>
              </a:r>
            </a:p>
            <a:p>
              <a:pPr indent="233363" algn="ctr">
                <a:defRPr/>
              </a:pPr>
              <a:r>
                <a:rPr lang="en-US" sz="2400" b="1" dirty="0">
                  <a:solidFill>
                    <a:srgbClr val="FF0000"/>
                  </a:solidFill>
                  <a:latin typeface="Arial" panose="020B0604020202020204" pitchFamily="34" charset="0"/>
                  <a:ea typeface="宋体" panose="02010600030101010101" pitchFamily="2" charset="-122"/>
                  <a:cs typeface="Arial" panose="020B0604020202020204" pitchFamily="34" charset="0"/>
                </a:rPr>
                <a:t>CÁCH THỨC VÀ PHƯƠNG PHÁP ĐÁNH GIÁ</a:t>
              </a:r>
            </a:p>
          </p:txBody>
        </p:sp>
        <p:sp>
          <p:nvSpPr>
            <p:cNvPr id="22" name="AutoShape 3">
              <a:extLst>
                <a:ext uri="{FF2B5EF4-FFF2-40B4-BE49-F238E27FC236}">
                  <a16:creationId xmlns="" xmlns:a16="http://schemas.microsoft.com/office/drawing/2014/main" id="{BD7C202B-B39F-0279-F641-24E3B6CACF68}"/>
                </a:ext>
              </a:extLst>
            </p:cNvPr>
            <p:cNvSpPr>
              <a:spLocks noChangeArrowheads="1"/>
            </p:cNvSpPr>
            <p:nvPr/>
          </p:nvSpPr>
          <p:spPr bwMode="gray">
            <a:xfrm flipV="1">
              <a:off x="2584429" y="2859667"/>
              <a:ext cx="3975141" cy="1387130"/>
            </a:xfrm>
            <a:prstGeom prst="upArrow">
              <a:avLst>
                <a:gd name="adj1" fmla="val 66335"/>
                <a:gd name="adj2" fmla="val 54528"/>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dirty="0"/>
            </a:p>
          </p:txBody>
        </p:sp>
      </p:grpSp>
      <p:sp>
        <p:nvSpPr>
          <p:cNvPr id="26" name="object 58"/>
          <p:cNvSpPr/>
          <p:nvPr/>
        </p:nvSpPr>
        <p:spPr>
          <a:xfrm>
            <a:off x="8477224" y="6230482"/>
            <a:ext cx="423672" cy="405384"/>
          </a:xfrm>
          <a:prstGeom prst="rect">
            <a:avLst/>
          </a:prstGeom>
          <a:blipFill>
            <a:blip r:embed="rId5" cstate="print"/>
            <a:stretch>
              <a:fillRect/>
            </a:stretch>
          </a:blipFill>
        </p:spPr>
        <p:txBody>
          <a:bodyPr wrap="square" lIns="0" tIns="0" rIns="0" bIns="0" rtlCol="0"/>
          <a:lstStyle/>
          <a:p>
            <a:endParaRPr/>
          </a:p>
        </p:txBody>
      </p:sp>
      <p:sp>
        <p:nvSpPr>
          <p:cNvPr id="27" name="object 60"/>
          <p:cNvSpPr txBox="1"/>
          <p:nvPr/>
        </p:nvSpPr>
        <p:spPr>
          <a:xfrm>
            <a:off x="8497211"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17</a:t>
            </a:r>
            <a:endParaRPr sz="1850" b="1" dirty="0">
              <a:solidFill>
                <a:schemeClr val="bg1"/>
              </a:solidFill>
              <a:latin typeface="Arial"/>
              <a:cs typeface="Arial"/>
            </a:endParaRPr>
          </a:p>
        </p:txBody>
      </p:sp>
    </p:spTree>
    <p:extLst>
      <p:ext uri="{BB962C8B-B14F-4D97-AF65-F5344CB8AC3E}">
        <p14:creationId xmlns:p14="http://schemas.microsoft.com/office/powerpoint/2010/main" val="25832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082040"/>
            <a:chOff x="0" y="0"/>
            <a:chExt cx="9144000" cy="1082040"/>
          </a:xfrm>
        </p:grpSpPr>
        <p:sp>
          <p:nvSpPr>
            <p:cNvPr id="3" name="object 3"/>
            <p:cNvSpPr/>
            <p:nvPr/>
          </p:nvSpPr>
          <p:spPr>
            <a:xfrm>
              <a:off x="0" y="0"/>
              <a:ext cx="9144000" cy="8366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38200"/>
              <a:ext cx="9144000" cy="243840"/>
            </a:xfrm>
            <a:custGeom>
              <a:avLst/>
              <a:gdLst/>
              <a:ahLst/>
              <a:cxnLst/>
              <a:rect l="l" t="t" r="r" b="b"/>
              <a:pathLst>
                <a:path w="9144000" h="243840">
                  <a:moveTo>
                    <a:pt x="9144000" y="0"/>
                  </a:moveTo>
                  <a:lnTo>
                    <a:pt x="0" y="0"/>
                  </a:lnTo>
                  <a:lnTo>
                    <a:pt x="0" y="243839"/>
                  </a:lnTo>
                  <a:lnTo>
                    <a:pt x="9144000" y="243839"/>
                  </a:lnTo>
                  <a:lnTo>
                    <a:pt x="9144000" y="0"/>
                  </a:lnTo>
                  <a:close/>
                </a:path>
              </a:pathLst>
            </a:custGeom>
            <a:solidFill>
              <a:srgbClr val="990000"/>
            </a:solidFill>
          </p:spPr>
          <p:txBody>
            <a:bodyPr wrap="square" lIns="0" tIns="0" rIns="0" bIns="0" rtlCol="0"/>
            <a:lstStyle/>
            <a:p>
              <a:endParaRPr/>
            </a:p>
          </p:txBody>
        </p:sp>
      </p:grpSp>
      <p:sp>
        <p:nvSpPr>
          <p:cNvPr id="5" name="object 5"/>
          <p:cNvSpPr txBox="1"/>
          <p:nvPr/>
        </p:nvSpPr>
        <p:spPr>
          <a:xfrm>
            <a:off x="617561" y="232617"/>
            <a:ext cx="7383439" cy="352019"/>
          </a:xfrm>
          <a:prstGeom prst="rect">
            <a:avLst/>
          </a:prstGeom>
        </p:spPr>
        <p:txBody>
          <a:bodyPr vert="horz" wrap="square" lIns="0" tIns="13335" rIns="0" bIns="0" rtlCol="0">
            <a:spAutoFit/>
          </a:bodyPr>
          <a:lstStyle/>
          <a:p>
            <a:pPr marL="12700">
              <a:lnSpc>
                <a:spcPct val="100000"/>
              </a:lnSpc>
              <a:spcBef>
                <a:spcPts val="105"/>
              </a:spcBef>
            </a:pPr>
            <a:r>
              <a:rPr lang="en-US" sz="2200" dirty="0">
                <a:solidFill>
                  <a:schemeClr val="bg1"/>
                </a:solidFill>
                <a:effectLst/>
                <a:latin typeface="Times New Roman" panose="02020603050405020304" pitchFamily="18" charset="0"/>
                <a:ea typeface="DengXian" panose="02010600030101010101" pitchFamily="2" charset="-122"/>
              </a:rPr>
              <a:t>e.</a:t>
            </a:r>
            <a:r>
              <a:rPr lang="vi-VN" sz="2200" i="1" dirty="0">
                <a:solidFill>
                  <a:schemeClr val="bg1"/>
                </a:solidFill>
                <a:effectLst/>
                <a:latin typeface="Times New Roman" panose="02020603050405020304" pitchFamily="18" charset="0"/>
                <a:ea typeface="DengXian" panose="02010600030101010101" pitchFamily="2" charset="-122"/>
              </a:rPr>
              <a:t> Các chủ đề thể hiện yêu cầu về đổi mới đánh giá</a:t>
            </a:r>
            <a:endParaRPr lang="vi-VN" sz="2200" dirty="0">
              <a:solidFill>
                <a:schemeClr val="bg1"/>
              </a:solidFill>
              <a:latin typeface="Verdana"/>
              <a:cs typeface="Verdana"/>
            </a:endParaRPr>
          </a:p>
        </p:txBody>
      </p:sp>
      <p:sp>
        <p:nvSpPr>
          <p:cNvPr id="42" name="object 42"/>
          <p:cNvSpPr/>
          <p:nvPr/>
        </p:nvSpPr>
        <p:spPr>
          <a:xfrm>
            <a:off x="8001000" y="280415"/>
            <a:ext cx="765048" cy="758952"/>
          </a:xfrm>
          <a:prstGeom prst="rect">
            <a:avLst/>
          </a:prstGeom>
          <a:blipFill>
            <a:blip r:embed="rId3" cstate="print"/>
            <a:stretch>
              <a:fillRect/>
            </a:stretch>
          </a:blipFill>
        </p:spPr>
        <p:txBody>
          <a:bodyPr wrap="square" lIns="0" tIns="0" rIns="0" bIns="0" rtlCol="0"/>
          <a:lstStyle/>
          <a:p>
            <a:endParaRPr/>
          </a:p>
        </p:txBody>
      </p:sp>
      <p:grpSp>
        <p:nvGrpSpPr>
          <p:cNvPr id="59" name="Group 58">
            <a:extLst>
              <a:ext uri="{FF2B5EF4-FFF2-40B4-BE49-F238E27FC236}">
                <a16:creationId xmlns="" xmlns:a16="http://schemas.microsoft.com/office/drawing/2014/main" id="{124407E8-DE83-B31B-C29D-438FD57B68A4}"/>
              </a:ext>
            </a:extLst>
          </p:cNvPr>
          <p:cNvGrpSpPr/>
          <p:nvPr/>
        </p:nvGrpSpPr>
        <p:grpSpPr>
          <a:xfrm>
            <a:off x="5132548" y="2499137"/>
            <a:ext cx="3407947" cy="2592426"/>
            <a:chOff x="5132548" y="2499137"/>
            <a:chExt cx="3407947" cy="2592426"/>
          </a:xfrm>
        </p:grpSpPr>
        <p:sp>
          <p:nvSpPr>
            <p:cNvPr id="53" name="AutoShape 63">
              <a:extLst>
                <a:ext uri="{FF2B5EF4-FFF2-40B4-BE49-F238E27FC236}">
                  <a16:creationId xmlns="" xmlns:a16="http://schemas.microsoft.com/office/drawing/2014/main" id="{B7AF39CE-6CA7-37EF-B671-22512F970449}"/>
                </a:ext>
              </a:extLst>
            </p:cNvPr>
            <p:cNvSpPr>
              <a:spLocks noChangeArrowheads="1"/>
            </p:cNvSpPr>
            <p:nvPr/>
          </p:nvSpPr>
          <p:spPr bwMode="gray">
            <a:xfrm>
              <a:off x="5132548" y="2499137"/>
              <a:ext cx="3407947" cy="2592426"/>
            </a:xfrm>
            <a:prstGeom prst="roundRect">
              <a:avLst>
                <a:gd name="adj" fmla="val 11921"/>
              </a:avLst>
            </a:prstGeom>
            <a:gradFill rotWithShape="1">
              <a:gsLst>
                <a:gs pos="0">
                  <a:srgbClr val="3399FF"/>
                </a:gs>
                <a:gs pos="100000">
                  <a:srgbClr val="3399FF">
                    <a:gamma/>
                    <a:shade val="69804"/>
                    <a:invGamma/>
                  </a:srgbClr>
                </a:gs>
              </a:gsLst>
              <a:lin ang="5400000" scaled="1"/>
            </a:gradFill>
            <a:ln w="38100">
              <a:solidFill>
                <a:schemeClr val="bg1"/>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Freeform 64">
              <a:extLst>
                <a:ext uri="{FF2B5EF4-FFF2-40B4-BE49-F238E27FC236}">
                  <a16:creationId xmlns="" xmlns:a16="http://schemas.microsoft.com/office/drawing/2014/main" id="{6A9DD609-A685-AB21-6732-4FA1692FB0B0}"/>
                </a:ext>
              </a:extLst>
            </p:cNvPr>
            <p:cNvSpPr>
              <a:spLocks/>
            </p:cNvSpPr>
            <p:nvPr/>
          </p:nvSpPr>
          <p:spPr bwMode="gray">
            <a:xfrm>
              <a:off x="5235192" y="2613495"/>
              <a:ext cx="1516822" cy="10560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FF">
                    <a:gamma/>
                    <a:tint val="36471"/>
                    <a:invGamma/>
                  </a:srgbClr>
                </a:gs>
                <a:gs pos="50000">
                  <a:srgbClr val="0099FF"/>
                </a:gs>
                <a:gs pos="100000">
                  <a:srgbClr val="0099FF">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TextBox 56">
              <a:extLst>
                <a:ext uri="{FF2B5EF4-FFF2-40B4-BE49-F238E27FC236}">
                  <a16:creationId xmlns="" xmlns:a16="http://schemas.microsoft.com/office/drawing/2014/main" id="{25758F00-B8A5-78F0-2ABB-4DC1B81A8A22}"/>
                </a:ext>
              </a:extLst>
            </p:cNvPr>
            <p:cNvSpPr txBox="1"/>
            <p:nvPr/>
          </p:nvSpPr>
          <p:spPr>
            <a:xfrm>
              <a:off x="5404727" y="2629350"/>
              <a:ext cx="2887639" cy="2462213"/>
            </a:xfrm>
            <a:prstGeom prst="rect">
              <a:avLst/>
            </a:prstGeom>
            <a:noFill/>
          </p:spPr>
          <p:txBody>
            <a:bodyPr wrap="square">
              <a:spAutoFit/>
            </a:bodyPr>
            <a:lstStyle/>
            <a:p>
              <a:pPr algn="just">
                <a:defRPr/>
              </a:pP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Học</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sinh</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tự</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đánh</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giá</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và</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điều</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chỉnh</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hoặc</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tăng</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cường</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tập</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luyện</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p>
            <a:p>
              <a:pPr algn="just">
                <a:defRPr/>
              </a:pP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Giáo</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viên</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đánh</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giá</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và</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điều</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chỉnh</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nội</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dung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giảng</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dạy</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cho</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phù</a:t>
              </a: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en-US" sz="22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hợp</a:t>
              </a:r>
              <a:r>
                <a:rPr lang="en-US" sz="2200" b="1" dirty="0">
                  <a:solidFill>
                    <a:schemeClr val="bg1"/>
                  </a:solidFill>
                  <a:latin typeface="Arial" panose="020B0604020202020204" pitchFamily="34" charset="0"/>
                  <a:ea typeface="宋体" panose="02010600030101010101" pitchFamily="2" charset="-122"/>
                  <a:cs typeface="Arial" panose="020B0604020202020204" pitchFamily="34" charset="0"/>
                </a:rPr>
                <a:t>.</a:t>
              </a:r>
            </a:p>
          </p:txBody>
        </p:sp>
      </p:grpSp>
      <p:grpSp>
        <p:nvGrpSpPr>
          <p:cNvPr id="17" name="Group 16">
            <a:extLst>
              <a:ext uri="{FF2B5EF4-FFF2-40B4-BE49-F238E27FC236}">
                <a16:creationId xmlns="" xmlns:a16="http://schemas.microsoft.com/office/drawing/2014/main" id="{BA623958-4AE2-E93C-C5F5-F33F55033D73}"/>
              </a:ext>
            </a:extLst>
          </p:cNvPr>
          <p:cNvGrpSpPr/>
          <p:nvPr/>
        </p:nvGrpSpPr>
        <p:grpSpPr>
          <a:xfrm>
            <a:off x="792869" y="1749442"/>
            <a:ext cx="4133802" cy="3996948"/>
            <a:chOff x="792869" y="1749442"/>
            <a:chExt cx="4133802" cy="3996948"/>
          </a:xfrm>
        </p:grpSpPr>
        <p:sp>
          <p:nvSpPr>
            <p:cNvPr id="43" name="AutoShape 3">
              <a:extLst>
                <a:ext uri="{FF2B5EF4-FFF2-40B4-BE49-F238E27FC236}">
                  <a16:creationId xmlns="" xmlns:a16="http://schemas.microsoft.com/office/drawing/2014/main" id="{5BEC5560-933F-4D83-1608-5A12A1BC6EE5}"/>
                </a:ext>
              </a:extLst>
            </p:cNvPr>
            <p:cNvSpPr>
              <a:spLocks noChangeArrowheads="1"/>
            </p:cNvSpPr>
            <p:nvPr/>
          </p:nvSpPr>
          <p:spPr bwMode="gray">
            <a:xfrm rot="16200000" flipV="1">
              <a:off x="3479062" y="3446644"/>
              <a:ext cx="1826801" cy="1068417"/>
            </a:xfrm>
            <a:prstGeom prst="upArrow">
              <a:avLst>
                <a:gd name="adj1" fmla="val 66335"/>
                <a:gd name="adj2" fmla="val 47429"/>
              </a:avLst>
            </a:prstGeom>
            <a:gradFill rotWithShape="1">
              <a:gsLst>
                <a:gs pos="0">
                  <a:srgbClr val="336699"/>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grpSp>
          <p:nvGrpSpPr>
            <p:cNvPr id="16" name="Group 15">
              <a:extLst>
                <a:ext uri="{FF2B5EF4-FFF2-40B4-BE49-F238E27FC236}">
                  <a16:creationId xmlns="" xmlns:a16="http://schemas.microsoft.com/office/drawing/2014/main" id="{A5500661-F1CC-5652-5F28-17A7A4F2A675}"/>
                </a:ext>
              </a:extLst>
            </p:cNvPr>
            <p:cNvGrpSpPr/>
            <p:nvPr/>
          </p:nvGrpSpPr>
          <p:grpSpPr>
            <a:xfrm>
              <a:off x="806937" y="4182961"/>
              <a:ext cx="2966524" cy="1563429"/>
              <a:chOff x="806937" y="4182961"/>
              <a:chExt cx="2966524" cy="1563429"/>
            </a:xfrm>
          </p:grpSpPr>
          <p:grpSp>
            <p:nvGrpSpPr>
              <p:cNvPr id="48" name="Group 32">
                <a:extLst>
                  <a:ext uri="{FF2B5EF4-FFF2-40B4-BE49-F238E27FC236}">
                    <a16:creationId xmlns="" xmlns:a16="http://schemas.microsoft.com/office/drawing/2014/main" id="{4E79C878-B690-D1AA-A414-D0F4129C3A80}"/>
                  </a:ext>
                </a:extLst>
              </p:cNvPr>
              <p:cNvGrpSpPr>
                <a:grpSpLocks/>
              </p:cNvGrpSpPr>
              <p:nvPr/>
            </p:nvGrpSpPr>
            <p:grpSpPr bwMode="auto">
              <a:xfrm>
                <a:off x="806937" y="4182961"/>
                <a:ext cx="2966524" cy="1563429"/>
                <a:chOff x="1248" y="1680"/>
                <a:chExt cx="864" cy="864"/>
              </a:xfrm>
            </p:grpSpPr>
            <p:sp>
              <p:nvSpPr>
                <p:cNvPr id="49" name="AutoShape 33">
                  <a:extLst>
                    <a:ext uri="{FF2B5EF4-FFF2-40B4-BE49-F238E27FC236}">
                      <a16:creationId xmlns="" xmlns:a16="http://schemas.microsoft.com/office/drawing/2014/main" id="{71481F4B-2465-0010-4400-7F7578824DB8}"/>
                    </a:ext>
                  </a:extLst>
                </p:cNvPr>
                <p:cNvSpPr>
                  <a:spLocks noChangeArrowheads="1"/>
                </p:cNvSpPr>
                <p:nvPr/>
              </p:nvSpPr>
              <p:spPr bwMode="gray">
                <a:xfrm>
                  <a:off x="1248" y="1680"/>
                  <a:ext cx="864" cy="864"/>
                </a:xfrm>
                <a:prstGeom prst="roundRect">
                  <a:avLst>
                    <a:gd name="adj" fmla="val 11921"/>
                  </a:avLst>
                </a:prstGeom>
                <a:solidFill>
                  <a:srgbClr val="EEAD38"/>
                </a:solidFill>
                <a:ln w="38100">
                  <a:solidFill>
                    <a:schemeClr val="bg1"/>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Freeform 34">
                  <a:extLst>
                    <a:ext uri="{FF2B5EF4-FFF2-40B4-BE49-F238E27FC236}">
                      <a16:creationId xmlns="" xmlns:a16="http://schemas.microsoft.com/office/drawing/2014/main" id="{F77F07E9-27C1-A6BF-5E12-5D0DC738F17A}"/>
                    </a:ext>
                  </a:extLst>
                </p:cNvPr>
                <p:cNvSpPr>
                  <a:spLocks/>
                </p:cNvSpPr>
                <p:nvPr/>
              </p:nvSpPr>
              <p:spPr bwMode="gray">
                <a:xfrm>
                  <a:off x="1296" y="172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EEAD38">
                        <a:gamma/>
                        <a:tint val="36471"/>
                        <a:invGamma/>
                      </a:srgbClr>
                    </a:gs>
                    <a:gs pos="50000">
                      <a:srgbClr val="EEAD38"/>
                    </a:gs>
                    <a:gs pos="100000">
                      <a:srgbClr val="EEAD38">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1" name="TextBox 50">
                <a:extLst>
                  <a:ext uri="{FF2B5EF4-FFF2-40B4-BE49-F238E27FC236}">
                    <a16:creationId xmlns="" xmlns:a16="http://schemas.microsoft.com/office/drawing/2014/main" id="{F04DD76E-CA3C-02E7-59F9-669A26CAA38B}"/>
                  </a:ext>
                </a:extLst>
              </p:cNvPr>
              <p:cNvSpPr txBox="1"/>
              <p:nvPr/>
            </p:nvSpPr>
            <p:spPr>
              <a:xfrm>
                <a:off x="1112444" y="4340255"/>
                <a:ext cx="2478523" cy="1107996"/>
              </a:xfrm>
              <a:prstGeom prst="rect">
                <a:avLst/>
              </a:prstGeom>
              <a:noFill/>
            </p:spPr>
            <p:txBody>
              <a:bodyPr wrap="square">
                <a:spAutoFit/>
              </a:bodyPr>
              <a:lstStyle/>
              <a:p>
                <a:pPr algn="just"/>
                <a:r>
                  <a:rPr lang="en-US" altLang="zh-CN" sz="2200" b="1" dirty="0" err="1">
                    <a:solidFill>
                      <a:schemeClr val="bg1"/>
                    </a:solidFill>
                    <a:latin typeface="Times New Roman" panose="02020603050405020304" pitchFamily="18" charset="0"/>
                    <a:cs typeface="Times New Roman" panose="02020603050405020304" pitchFamily="18" charset="0"/>
                  </a:rPr>
                  <a:t>Định</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hướng</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câu</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hỏi</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đánh</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giá</a:t>
                </a:r>
                <a:r>
                  <a:rPr lang="en-US" altLang="zh-CN" sz="2200" b="1" dirty="0">
                    <a:solidFill>
                      <a:schemeClr val="bg1"/>
                    </a:solidFill>
                    <a:latin typeface="Times New Roman" panose="02020603050405020304" pitchFamily="18" charset="0"/>
                    <a:cs typeface="Times New Roman" panose="02020603050405020304" pitchFamily="18" charset="0"/>
                  </a:rPr>
                  <a:t> ở </a:t>
                </a:r>
                <a:r>
                  <a:rPr lang="en-US" altLang="zh-CN" sz="2200" b="1" dirty="0" err="1">
                    <a:solidFill>
                      <a:schemeClr val="bg1"/>
                    </a:solidFill>
                    <a:latin typeface="Times New Roman" panose="02020603050405020304" pitchFamily="18" charset="0"/>
                    <a:cs typeface="Times New Roman" panose="02020603050405020304" pitchFamily="18" charset="0"/>
                  </a:rPr>
                  <a:t>phần</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Vận</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dụng</a:t>
                </a:r>
                <a:endParaRPr lang="en-US" sz="2200" dirty="0">
                  <a:solidFill>
                    <a:schemeClr val="bg1"/>
                  </a:solidFill>
                </a:endParaRPr>
              </a:p>
            </p:txBody>
          </p:sp>
        </p:grpSp>
        <p:grpSp>
          <p:nvGrpSpPr>
            <p:cNvPr id="15" name="Group 14">
              <a:extLst>
                <a:ext uri="{FF2B5EF4-FFF2-40B4-BE49-F238E27FC236}">
                  <a16:creationId xmlns="" xmlns:a16="http://schemas.microsoft.com/office/drawing/2014/main" id="{CFBC8E4C-712E-7EDE-4628-47771FFD1596}"/>
                </a:ext>
              </a:extLst>
            </p:cNvPr>
            <p:cNvGrpSpPr/>
            <p:nvPr/>
          </p:nvGrpSpPr>
          <p:grpSpPr>
            <a:xfrm>
              <a:off x="792869" y="1749442"/>
              <a:ext cx="2980592" cy="2123658"/>
              <a:chOff x="792869" y="1749442"/>
              <a:chExt cx="2980592" cy="2123658"/>
            </a:xfrm>
          </p:grpSpPr>
          <p:sp>
            <p:nvSpPr>
              <p:cNvPr id="47" name="AutoShape 63">
                <a:extLst>
                  <a:ext uri="{FF2B5EF4-FFF2-40B4-BE49-F238E27FC236}">
                    <a16:creationId xmlns="" xmlns:a16="http://schemas.microsoft.com/office/drawing/2014/main" id="{A1A83C61-6824-2B6B-D21A-51CFFB12B137}"/>
                  </a:ext>
                </a:extLst>
              </p:cNvPr>
              <p:cNvSpPr>
                <a:spLocks noChangeArrowheads="1"/>
              </p:cNvSpPr>
              <p:nvPr/>
            </p:nvSpPr>
            <p:spPr bwMode="gray">
              <a:xfrm>
                <a:off x="792869" y="1966389"/>
                <a:ext cx="2980592" cy="1608572"/>
              </a:xfrm>
              <a:prstGeom prst="roundRect">
                <a:avLst>
                  <a:gd name="adj" fmla="val 11921"/>
                </a:avLst>
              </a:prstGeom>
              <a:gradFill rotWithShape="1">
                <a:gsLst>
                  <a:gs pos="0">
                    <a:srgbClr val="3399FF"/>
                  </a:gs>
                  <a:gs pos="100000">
                    <a:srgbClr val="3399FF">
                      <a:gamma/>
                      <a:shade val="69804"/>
                      <a:invGamma/>
                    </a:srgbClr>
                  </a:gs>
                </a:gsLst>
                <a:lin ang="5400000" scaled="1"/>
              </a:gradFill>
              <a:ln w="38100">
                <a:solidFill>
                  <a:schemeClr val="bg1"/>
                </a:solidFill>
                <a:round/>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Freeform 64">
                <a:extLst>
                  <a:ext uri="{FF2B5EF4-FFF2-40B4-BE49-F238E27FC236}">
                    <a16:creationId xmlns="" xmlns:a16="http://schemas.microsoft.com/office/drawing/2014/main" id="{F855899B-D3CF-53F4-E23F-D4F39BA8C044}"/>
                  </a:ext>
                </a:extLst>
              </p:cNvPr>
              <p:cNvSpPr>
                <a:spLocks/>
              </p:cNvSpPr>
              <p:nvPr/>
            </p:nvSpPr>
            <p:spPr bwMode="gray">
              <a:xfrm>
                <a:off x="881944" y="2068178"/>
                <a:ext cx="1326613" cy="74309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FF">
                      <a:gamma/>
                      <a:tint val="36471"/>
                      <a:invGamma/>
                    </a:srgbClr>
                  </a:gs>
                  <a:gs pos="50000">
                    <a:srgbClr val="0099FF"/>
                  </a:gs>
                  <a:gs pos="100000">
                    <a:srgbClr val="0099FF">
                      <a:gamma/>
                      <a:tint val="36471"/>
                      <a:invGamma/>
                    </a:srgbClr>
                  </a:gs>
                </a:gsLst>
                <a:lin ang="27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TextBox 57">
                <a:extLst>
                  <a:ext uri="{FF2B5EF4-FFF2-40B4-BE49-F238E27FC236}">
                    <a16:creationId xmlns="" xmlns:a16="http://schemas.microsoft.com/office/drawing/2014/main" id="{8F785C4C-BE5E-9954-DD6A-6A8AD23895AB}"/>
                  </a:ext>
                </a:extLst>
              </p:cNvPr>
              <p:cNvSpPr txBox="1"/>
              <p:nvPr/>
            </p:nvSpPr>
            <p:spPr>
              <a:xfrm>
                <a:off x="846161" y="1749442"/>
                <a:ext cx="2887639" cy="2123658"/>
              </a:xfrm>
              <a:prstGeom prst="rect">
                <a:avLst/>
              </a:prstGeom>
              <a:noFill/>
            </p:spPr>
            <p:txBody>
              <a:bodyPr wrap="square">
                <a:spAutoFit/>
              </a:bodyPr>
              <a:lstStyle/>
              <a:p>
                <a:pPr indent="457200" algn="just" eaLnBrk="1" hangingPunct="1">
                  <a:defRPr/>
                </a:pPr>
                <a:endParaRPr lang="en-US" altLang="zh-CN" sz="2200" b="1" dirty="0">
                  <a:solidFill>
                    <a:schemeClr val="bg1"/>
                  </a:solidFill>
                  <a:latin typeface="Times New Roman" panose="02020603050405020304" pitchFamily="18" charset="0"/>
                  <a:cs typeface="Times New Roman" panose="02020603050405020304" pitchFamily="18" charset="0"/>
                </a:endParaRPr>
              </a:p>
              <a:p>
                <a:pPr indent="457200" algn="just" eaLnBrk="1" hangingPunct="1">
                  <a:defRPr/>
                </a:pPr>
                <a:r>
                  <a:rPr lang="en-US" altLang="zh-CN" sz="2200" b="1" dirty="0" err="1">
                    <a:solidFill>
                      <a:schemeClr val="bg1"/>
                    </a:solidFill>
                    <a:latin typeface="Times New Roman" panose="02020603050405020304" pitchFamily="18" charset="0"/>
                    <a:cs typeface="Times New Roman" panose="02020603050405020304" pitchFamily="18" charset="0"/>
                  </a:rPr>
                  <a:t>Định</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hướng</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nội</a:t>
                </a:r>
                <a:r>
                  <a:rPr lang="en-US" altLang="zh-CN" sz="2200" b="1" dirty="0">
                    <a:solidFill>
                      <a:schemeClr val="bg1"/>
                    </a:solidFill>
                    <a:latin typeface="Times New Roman" panose="02020603050405020304" pitchFamily="18" charset="0"/>
                    <a:cs typeface="Times New Roman" panose="02020603050405020304" pitchFamily="18" charset="0"/>
                  </a:rPr>
                  <a:t> dung </a:t>
                </a:r>
                <a:r>
                  <a:rPr lang="en-US" altLang="zh-CN" sz="2200" b="1" dirty="0" err="1">
                    <a:solidFill>
                      <a:schemeClr val="bg1"/>
                    </a:solidFill>
                    <a:latin typeface="Times New Roman" panose="02020603050405020304" pitchFamily="18" charset="0"/>
                    <a:cs typeface="Times New Roman" panose="02020603050405020304" pitchFamily="18" charset="0"/>
                  </a:rPr>
                  <a:t>đánh</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giá</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thông</a:t>
                </a:r>
                <a:r>
                  <a:rPr lang="en-US" altLang="zh-CN" sz="2200" b="1" dirty="0">
                    <a:solidFill>
                      <a:schemeClr val="bg1"/>
                    </a:solidFill>
                    <a:latin typeface="Times New Roman" panose="02020603050405020304" pitchFamily="18" charset="0"/>
                    <a:cs typeface="Times New Roman" panose="02020603050405020304" pitchFamily="18" charset="0"/>
                  </a:rPr>
                  <a:t> qua </a:t>
                </a:r>
                <a:r>
                  <a:rPr lang="en-US" altLang="zh-CN" sz="2200" b="1" dirty="0" err="1">
                    <a:solidFill>
                      <a:schemeClr val="bg1"/>
                    </a:solidFill>
                    <a:latin typeface="Times New Roman" panose="02020603050405020304" pitchFamily="18" charset="0"/>
                    <a:cs typeface="Times New Roman" panose="02020603050405020304" pitchFamily="18" charset="0"/>
                  </a:rPr>
                  <a:t>mục</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tiêu</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yêu</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cầu</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cần</a:t>
                </a:r>
                <a:r>
                  <a:rPr lang="en-US" altLang="zh-CN" sz="2200" b="1" dirty="0">
                    <a:solidFill>
                      <a:schemeClr val="bg1"/>
                    </a:solidFill>
                    <a:latin typeface="Times New Roman" panose="02020603050405020304" pitchFamily="18" charset="0"/>
                    <a:cs typeface="Times New Roman" panose="02020603050405020304" pitchFamily="18" charset="0"/>
                  </a:rPr>
                  <a:t> </a:t>
                </a:r>
                <a:r>
                  <a:rPr lang="en-US" altLang="zh-CN" sz="2200" b="1" dirty="0" err="1">
                    <a:solidFill>
                      <a:schemeClr val="bg1"/>
                    </a:solidFill>
                    <a:latin typeface="Times New Roman" panose="02020603050405020304" pitchFamily="18" charset="0"/>
                    <a:cs typeface="Times New Roman" panose="02020603050405020304" pitchFamily="18" charset="0"/>
                  </a:rPr>
                  <a:t>đạt</a:t>
                </a:r>
                <a:endParaRPr lang="en-US" altLang="zh-CN" sz="2200" b="1" dirty="0">
                  <a:solidFill>
                    <a:schemeClr val="bg1"/>
                  </a:solidFill>
                  <a:latin typeface="Times New Roman" panose="02020603050405020304" pitchFamily="18" charset="0"/>
                  <a:cs typeface="Times New Roman" panose="02020603050405020304" pitchFamily="18" charset="0"/>
                </a:endParaRPr>
              </a:p>
              <a:p>
                <a:pPr algn="just" eaLnBrk="1" hangingPunct="1">
                  <a:defRPr/>
                </a:pPr>
                <a:endParaRPr lang="en-US" sz="2200" b="1" dirty="0">
                  <a:solidFill>
                    <a:schemeClr val="bg1"/>
                  </a:solidFill>
                  <a:latin typeface="Arial" panose="020B0604020202020204" pitchFamily="34" charset="0"/>
                  <a:cs typeface="Arial" panose="020B0604020202020204" pitchFamily="34" charset="0"/>
                </a:endParaRPr>
              </a:p>
            </p:txBody>
          </p:sp>
        </p:grpSp>
      </p:grpSp>
      <p:sp>
        <p:nvSpPr>
          <p:cNvPr id="26" name="object 60"/>
          <p:cNvSpPr txBox="1"/>
          <p:nvPr/>
        </p:nvSpPr>
        <p:spPr>
          <a:xfrm>
            <a:off x="8497211"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18</a:t>
            </a:r>
            <a:endParaRPr sz="1850" b="1" dirty="0">
              <a:solidFill>
                <a:schemeClr val="bg1"/>
              </a:solidFill>
              <a:latin typeface="Arial"/>
              <a:cs typeface="Arial"/>
            </a:endParaRPr>
          </a:p>
        </p:txBody>
      </p:sp>
      <p:sp>
        <p:nvSpPr>
          <p:cNvPr id="27" name="object 58"/>
          <p:cNvSpPr/>
          <p:nvPr/>
        </p:nvSpPr>
        <p:spPr>
          <a:xfrm>
            <a:off x="8554212" y="6230482"/>
            <a:ext cx="423672" cy="405384"/>
          </a:xfrm>
          <a:prstGeom prst="rect">
            <a:avLst/>
          </a:prstGeom>
          <a:blipFill>
            <a:blip r:embed="rId4" cstate="print"/>
            <a:stretch>
              <a:fillRect/>
            </a:stretch>
          </a:blipFill>
        </p:spPr>
        <p:txBody>
          <a:bodyPr wrap="square" lIns="0" tIns="0" rIns="0" bIns="0" rtlCol="0"/>
          <a:lstStyle/>
          <a:p>
            <a:endParaRPr/>
          </a:p>
        </p:txBody>
      </p:sp>
      <p:sp>
        <p:nvSpPr>
          <p:cNvPr id="28" name="object 60"/>
          <p:cNvSpPr txBox="1"/>
          <p:nvPr/>
        </p:nvSpPr>
        <p:spPr>
          <a:xfrm>
            <a:off x="8574199"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18</a:t>
            </a:r>
            <a:endParaRPr sz="1850" b="1" dirty="0">
              <a:solidFill>
                <a:schemeClr val="bg1"/>
              </a:solidFill>
              <a:latin typeface="Arial"/>
              <a:cs typeface="Arial"/>
            </a:endParaRPr>
          </a:p>
        </p:txBody>
      </p:sp>
    </p:spTree>
    <p:extLst>
      <p:ext uri="{BB962C8B-B14F-4D97-AF65-F5344CB8AC3E}">
        <p14:creationId xmlns:p14="http://schemas.microsoft.com/office/powerpoint/2010/main" val="41207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75003"/>
            <a:ext cx="9144000" cy="5683250"/>
            <a:chOff x="0" y="1175003"/>
            <a:chExt cx="9144000" cy="5683250"/>
          </a:xfrm>
        </p:grpSpPr>
        <p:sp>
          <p:nvSpPr>
            <p:cNvPr id="3" name="object 3"/>
            <p:cNvSpPr/>
            <p:nvPr/>
          </p:nvSpPr>
          <p:spPr>
            <a:xfrm>
              <a:off x="126492" y="1175003"/>
              <a:ext cx="3895344" cy="534771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304544" y="3022091"/>
              <a:ext cx="1830705" cy="1801495"/>
            </a:xfrm>
            <a:custGeom>
              <a:avLst/>
              <a:gdLst/>
              <a:ahLst/>
              <a:cxnLst/>
              <a:rect l="l" t="t" r="r" b="b"/>
              <a:pathLst>
                <a:path w="1830705" h="1801495">
                  <a:moveTo>
                    <a:pt x="915162" y="0"/>
                  </a:moveTo>
                  <a:lnTo>
                    <a:pt x="866555" y="1248"/>
                  </a:lnTo>
                  <a:lnTo>
                    <a:pt x="818611" y="4952"/>
                  </a:lnTo>
                  <a:lnTo>
                    <a:pt x="771390" y="11048"/>
                  </a:lnTo>
                  <a:lnTo>
                    <a:pt x="724957" y="19476"/>
                  </a:lnTo>
                  <a:lnTo>
                    <a:pt x="679375" y="30172"/>
                  </a:lnTo>
                  <a:lnTo>
                    <a:pt x="634706" y="43075"/>
                  </a:lnTo>
                  <a:lnTo>
                    <a:pt x="591015" y="58121"/>
                  </a:lnTo>
                  <a:lnTo>
                    <a:pt x="548365" y="75250"/>
                  </a:lnTo>
                  <a:lnTo>
                    <a:pt x="506818" y="94398"/>
                  </a:lnTo>
                  <a:lnTo>
                    <a:pt x="466438" y="115504"/>
                  </a:lnTo>
                  <a:lnTo>
                    <a:pt x="427288" y="138505"/>
                  </a:lnTo>
                  <a:lnTo>
                    <a:pt x="389432" y="163339"/>
                  </a:lnTo>
                  <a:lnTo>
                    <a:pt x="352932" y="189944"/>
                  </a:lnTo>
                  <a:lnTo>
                    <a:pt x="317852" y="218257"/>
                  </a:lnTo>
                  <a:lnTo>
                    <a:pt x="284256" y="248217"/>
                  </a:lnTo>
                  <a:lnTo>
                    <a:pt x="252205" y="279760"/>
                  </a:lnTo>
                  <a:lnTo>
                    <a:pt x="221764" y="312826"/>
                  </a:lnTo>
                  <a:lnTo>
                    <a:pt x="192996" y="347351"/>
                  </a:lnTo>
                  <a:lnTo>
                    <a:pt x="165964" y="383273"/>
                  </a:lnTo>
                  <a:lnTo>
                    <a:pt x="140730" y="420531"/>
                  </a:lnTo>
                  <a:lnTo>
                    <a:pt x="117360" y="459061"/>
                  </a:lnTo>
                  <a:lnTo>
                    <a:pt x="95915" y="498802"/>
                  </a:lnTo>
                  <a:lnTo>
                    <a:pt x="76459" y="539692"/>
                  </a:lnTo>
                  <a:lnTo>
                    <a:pt x="59055" y="581667"/>
                  </a:lnTo>
                  <a:lnTo>
                    <a:pt x="43767" y="624667"/>
                  </a:lnTo>
                  <a:lnTo>
                    <a:pt x="30657" y="668628"/>
                  </a:lnTo>
                  <a:lnTo>
                    <a:pt x="19789" y="713489"/>
                  </a:lnTo>
                  <a:lnTo>
                    <a:pt x="11226" y="759188"/>
                  </a:lnTo>
                  <a:lnTo>
                    <a:pt x="5031" y="805661"/>
                  </a:lnTo>
                  <a:lnTo>
                    <a:pt x="1268" y="852847"/>
                  </a:lnTo>
                  <a:lnTo>
                    <a:pt x="0" y="900684"/>
                  </a:lnTo>
                  <a:lnTo>
                    <a:pt x="1268" y="948520"/>
                  </a:lnTo>
                  <a:lnTo>
                    <a:pt x="5031" y="995706"/>
                  </a:lnTo>
                  <a:lnTo>
                    <a:pt x="11226" y="1042179"/>
                  </a:lnTo>
                  <a:lnTo>
                    <a:pt x="19789" y="1087878"/>
                  </a:lnTo>
                  <a:lnTo>
                    <a:pt x="30657" y="1132739"/>
                  </a:lnTo>
                  <a:lnTo>
                    <a:pt x="43767" y="1176700"/>
                  </a:lnTo>
                  <a:lnTo>
                    <a:pt x="59055" y="1219700"/>
                  </a:lnTo>
                  <a:lnTo>
                    <a:pt x="76459" y="1261675"/>
                  </a:lnTo>
                  <a:lnTo>
                    <a:pt x="95915" y="1302565"/>
                  </a:lnTo>
                  <a:lnTo>
                    <a:pt x="117360" y="1342306"/>
                  </a:lnTo>
                  <a:lnTo>
                    <a:pt x="140730" y="1380836"/>
                  </a:lnTo>
                  <a:lnTo>
                    <a:pt x="165964" y="1418094"/>
                  </a:lnTo>
                  <a:lnTo>
                    <a:pt x="192996" y="1454016"/>
                  </a:lnTo>
                  <a:lnTo>
                    <a:pt x="221764" y="1488541"/>
                  </a:lnTo>
                  <a:lnTo>
                    <a:pt x="252205" y="1521607"/>
                  </a:lnTo>
                  <a:lnTo>
                    <a:pt x="284256" y="1553150"/>
                  </a:lnTo>
                  <a:lnTo>
                    <a:pt x="317852" y="1583110"/>
                  </a:lnTo>
                  <a:lnTo>
                    <a:pt x="352932" y="1611423"/>
                  </a:lnTo>
                  <a:lnTo>
                    <a:pt x="389432" y="1638028"/>
                  </a:lnTo>
                  <a:lnTo>
                    <a:pt x="427288" y="1662862"/>
                  </a:lnTo>
                  <a:lnTo>
                    <a:pt x="466438" y="1685863"/>
                  </a:lnTo>
                  <a:lnTo>
                    <a:pt x="506818" y="1706969"/>
                  </a:lnTo>
                  <a:lnTo>
                    <a:pt x="548365" y="1726117"/>
                  </a:lnTo>
                  <a:lnTo>
                    <a:pt x="591015" y="1743246"/>
                  </a:lnTo>
                  <a:lnTo>
                    <a:pt x="634706" y="1758292"/>
                  </a:lnTo>
                  <a:lnTo>
                    <a:pt x="679375" y="1771195"/>
                  </a:lnTo>
                  <a:lnTo>
                    <a:pt x="724957" y="1781891"/>
                  </a:lnTo>
                  <a:lnTo>
                    <a:pt x="771390" y="1790319"/>
                  </a:lnTo>
                  <a:lnTo>
                    <a:pt x="818611" y="1796415"/>
                  </a:lnTo>
                  <a:lnTo>
                    <a:pt x="866555" y="1800119"/>
                  </a:lnTo>
                  <a:lnTo>
                    <a:pt x="915162" y="1801368"/>
                  </a:lnTo>
                  <a:lnTo>
                    <a:pt x="963768" y="1800119"/>
                  </a:lnTo>
                  <a:lnTo>
                    <a:pt x="1011712" y="1796415"/>
                  </a:lnTo>
                  <a:lnTo>
                    <a:pt x="1058933" y="1790319"/>
                  </a:lnTo>
                  <a:lnTo>
                    <a:pt x="1105366" y="1781891"/>
                  </a:lnTo>
                  <a:lnTo>
                    <a:pt x="1150948" y="1771195"/>
                  </a:lnTo>
                  <a:lnTo>
                    <a:pt x="1195617" y="1758292"/>
                  </a:lnTo>
                  <a:lnTo>
                    <a:pt x="1239308" y="1743246"/>
                  </a:lnTo>
                  <a:lnTo>
                    <a:pt x="1281958" y="1726117"/>
                  </a:lnTo>
                  <a:lnTo>
                    <a:pt x="1323505" y="1706969"/>
                  </a:lnTo>
                  <a:lnTo>
                    <a:pt x="1363885" y="1685863"/>
                  </a:lnTo>
                  <a:lnTo>
                    <a:pt x="1403035" y="1662862"/>
                  </a:lnTo>
                  <a:lnTo>
                    <a:pt x="1440891" y="1638028"/>
                  </a:lnTo>
                  <a:lnTo>
                    <a:pt x="1477391" y="1611423"/>
                  </a:lnTo>
                  <a:lnTo>
                    <a:pt x="1512471" y="1583110"/>
                  </a:lnTo>
                  <a:lnTo>
                    <a:pt x="1546067" y="1553150"/>
                  </a:lnTo>
                  <a:lnTo>
                    <a:pt x="1578118" y="1521607"/>
                  </a:lnTo>
                  <a:lnTo>
                    <a:pt x="1608559" y="1488541"/>
                  </a:lnTo>
                  <a:lnTo>
                    <a:pt x="1637327" y="1454016"/>
                  </a:lnTo>
                  <a:lnTo>
                    <a:pt x="1664359" y="1418094"/>
                  </a:lnTo>
                  <a:lnTo>
                    <a:pt x="1689593" y="1380836"/>
                  </a:lnTo>
                  <a:lnTo>
                    <a:pt x="1712963" y="1342306"/>
                  </a:lnTo>
                  <a:lnTo>
                    <a:pt x="1734408" y="1302565"/>
                  </a:lnTo>
                  <a:lnTo>
                    <a:pt x="1753864" y="1261675"/>
                  </a:lnTo>
                  <a:lnTo>
                    <a:pt x="1771268" y="1219700"/>
                  </a:lnTo>
                  <a:lnTo>
                    <a:pt x="1786556" y="1176700"/>
                  </a:lnTo>
                  <a:lnTo>
                    <a:pt x="1799666" y="1132739"/>
                  </a:lnTo>
                  <a:lnTo>
                    <a:pt x="1810534" y="1087878"/>
                  </a:lnTo>
                  <a:lnTo>
                    <a:pt x="1819097" y="1042179"/>
                  </a:lnTo>
                  <a:lnTo>
                    <a:pt x="1825292" y="995706"/>
                  </a:lnTo>
                  <a:lnTo>
                    <a:pt x="1829055" y="948520"/>
                  </a:lnTo>
                  <a:lnTo>
                    <a:pt x="1830324" y="900684"/>
                  </a:lnTo>
                  <a:lnTo>
                    <a:pt x="1829055" y="852847"/>
                  </a:lnTo>
                  <a:lnTo>
                    <a:pt x="1825292" y="805661"/>
                  </a:lnTo>
                  <a:lnTo>
                    <a:pt x="1819097" y="759188"/>
                  </a:lnTo>
                  <a:lnTo>
                    <a:pt x="1810534" y="713489"/>
                  </a:lnTo>
                  <a:lnTo>
                    <a:pt x="1799666" y="668628"/>
                  </a:lnTo>
                  <a:lnTo>
                    <a:pt x="1786556" y="624667"/>
                  </a:lnTo>
                  <a:lnTo>
                    <a:pt x="1771268" y="581667"/>
                  </a:lnTo>
                  <a:lnTo>
                    <a:pt x="1753864" y="539692"/>
                  </a:lnTo>
                  <a:lnTo>
                    <a:pt x="1734408" y="498802"/>
                  </a:lnTo>
                  <a:lnTo>
                    <a:pt x="1712963" y="459061"/>
                  </a:lnTo>
                  <a:lnTo>
                    <a:pt x="1689593" y="420531"/>
                  </a:lnTo>
                  <a:lnTo>
                    <a:pt x="1664359" y="383273"/>
                  </a:lnTo>
                  <a:lnTo>
                    <a:pt x="1637327" y="347351"/>
                  </a:lnTo>
                  <a:lnTo>
                    <a:pt x="1608559" y="312826"/>
                  </a:lnTo>
                  <a:lnTo>
                    <a:pt x="1578118" y="279760"/>
                  </a:lnTo>
                  <a:lnTo>
                    <a:pt x="1546067" y="248217"/>
                  </a:lnTo>
                  <a:lnTo>
                    <a:pt x="1512471" y="218257"/>
                  </a:lnTo>
                  <a:lnTo>
                    <a:pt x="1477391" y="189944"/>
                  </a:lnTo>
                  <a:lnTo>
                    <a:pt x="1440891" y="163339"/>
                  </a:lnTo>
                  <a:lnTo>
                    <a:pt x="1403035" y="138505"/>
                  </a:lnTo>
                  <a:lnTo>
                    <a:pt x="1363885" y="115504"/>
                  </a:lnTo>
                  <a:lnTo>
                    <a:pt x="1323505" y="94398"/>
                  </a:lnTo>
                  <a:lnTo>
                    <a:pt x="1281958" y="75250"/>
                  </a:lnTo>
                  <a:lnTo>
                    <a:pt x="1239308" y="58121"/>
                  </a:lnTo>
                  <a:lnTo>
                    <a:pt x="1195617" y="43075"/>
                  </a:lnTo>
                  <a:lnTo>
                    <a:pt x="1150948" y="30172"/>
                  </a:lnTo>
                  <a:lnTo>
                    <a:pt x="1105366" y="19476"/>
                  </a:lnTo>
                  <a:lnTo>
                    <a:pt x="1058933" y="11048"/>
                  </a:lnTo>
                  <a:lnTo>
                    <a:pt x="1011712" y="4952"/>
                  </a:lnTo>
                  <a:lnTo>
                    <a:pt x="963768" y="1248"/>
                  </a:lnTo>
                  <a:lnTo>
                    <a:pt x="91516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304544" y="3022091"/>
              <a:ext cx="1830705" cy="1801495"/>
            </a:xfrm>
            <a:custGeom>
              <a:avLst/>
              <a:gdLst/>
              <a:ahLst/>
              <a:cxnLst/>
              <a:rect l="l" t="t" r="r" b="b"/>
              <a:pathLst>
                <a:path w="1830705" h="1801495">
                  <a:moveTo>
                    <a:pt x="0" y="900684"/>
                  </a:moveTo>
                  <a:lnTo>
                    <a:pt x="1268" y="852847"/>
                  </a:lnTo>
                  <a:lnTo>
                    <a:pt x="5031" y="805661"/>
                  </a:lnTo>
                  <a:lnTo>
                    <a:pt x="11226" y="759188"/>
                  </a:lnTo>
                  <a:lnTo>
                    <a:pt x="19789" y="713489"/>
                  </a:lnTo>
                  <a:lnTo>
                    <a:pt x="30657" y="668628"/>
                  </a:lnTo>
                  <a:lnTo>
                    <a:pt x="43767" y="624667"/>
                  </a:lnTo>
                  <a:lnTo>
                    <a:pt x="59055" y="581667"/>
                  </a:lnTo>
                  <a:lnTo>
                    <a:pt x="76459" y="539692"/>
                  </a:lnTo>
                  <a:lnTo>
                    <a:pt x="95915" y="498802"/>
                  </a:lnTo>
                  <a:lnTo>
                    <a:pt x="117360" y="459061"/>
                  </a:lnTo>
                  <a:lnTo>
                    <a:pt x="140730" y="420531"/>
                  </a:lnTo>
                  <a:lnTo>
                    <a:pt x="165964" y="383273"/>
                  </a:lnTo>
                  <a:lnTo>
                    <a:pt x="192996" y="347351"/>
                  </a:lnTo>
                  <a:lnTo>
                    <a:pt x="221764" y="312826"/>
                  </a:lnTo>
                  <a:lnTo>
                    <a:pt x="252205" y="279760"/>
                  </a:lnTo>
                  <a:lnTo>
                    <a:pt x="284256" y="248217"/>
                  </a:lnTo>
                  <a:lnTo>
                    <a:pt x="317852" y="218257"/>
                  </a:lnTo>
                  <a:lnTo>
                    <a:pt x="352932" y="189944"/>
                  </a:lnTo>
                  <a:lnTo>
                    <a:pt x="389432" y="163339"/>
                  </a:lnTo>
                  <a:lnTo>
                    <a:pt x="427288" y="138505"/>
                  </a:lnTo>
                  <a:lnTo>
                    <a:pt x="466438" y="115504"/>
                  </a:lnTo>
                  <a:lnTo>
                    <a:pt x="506818" y="94398"/>
                  </a:lnTo>
                  <a:lnTo>
                    <a:pt x="548365" y="75250"/>
                  </a:lnTo>
                  <a:lnTo>
                    <a:pt x="591015" y="58121"/>
                  </a:lnTo>
                  <a:lnTo>
                    <a:pt x="634706" y="43075"/>
                  </a:lnTo>
                  <a:lnTo>
                    <a:pt x="679375" y="30172"/>
                  </a:lnTo>
                  <a:lnTo>
                    <a:pt x="724957" y="19476"/>
                  </a:lnTo>
                  <a:lnTo>
                    <a:pt x="771390" y="11048"/>
                  </a:lnTo>
                  <a:lnTo>
                    <a:pt x="818611" y="4952"/>
                  </a:lnTo>
                  <a:lnTo>
                    <a:pt x="866555" y="1248"/>
                  </a:lnTo>
                  <a:lnTo>
                    <a:pt x="915162" y="0"/>
                  </a:lnTo>
                  <a:lnTo>
                    <a:pt x="963768" y="1248"/>
                  </a:lnTo>
                  <a:lnTo>
                    <a:pt x="1011712" y="4952"/>
                  </a:lnTo>
                  <a:lnTo>
                    <a:pt x="1058933" y="11048"/>
                  </a:lnTo>
                  <a:lnTo>
                    <a:pt x="1105366" y="19476"/>
                  </a:lnTo>
                  <a:lnTo>
                    <a:pt x="1150948" y="30172"/>
                  </a:lnTo>
                  <a:lnTo>
                    <a:pt x="1195617" y="43075"/>
                  </a:lnTo>
                  <a:lnTo>
                    <a:pt x="1239308" y="58121"/>
                  </a:lnTo>
                  <a:lnTo>
                    <a:pt x="1281958" y="75250"/>
                  </a:lnTo>
                  <a:lnTo>
                    <a:pt x="1323505" y="94398"/>
                  </a:lnTo>
                  <a:lnTo>
                    <a:pt x="1363885" y="115504"/>
                  </a:lnTo>
                  <a:lnTo>
                    <a:pt x="1403035" y="138505"/>
                  </a:lnTo>
                  <a:lnTo>
                    <a:pt x="1440891" y="163339"/>
                  </a:lnTo>
                  <a:lnTo>
                    <a:pt x="1477391" y="189944"/>
                  </a:lnTo>
                  <a:lnTo>
                    <a:pt x="1512471" y="218257"/>
                  </a:lnTo>
                  <a:lnTo>
                    <a:pt x="1546067" y="248217"/>
                  </a:lnTo>
                  <a:lnTo>
                    <a:pt x="1578118" y="279760"/>
                  </a:lnTo>
                  <a:lnTo>
                    <a:pt x="1608559" y="312826"/>
                  </a:lnTo>
                  <a:lnTo>
                    <a:pt x="1637327" y="347351"/>
                  </a:lnTo>
                  <a:lnTo>
                    <a:pt x="1664359" y="383273"/>
                  </a:lnTo>
                  <a:lnTo>
                    <a:pt x="1689593" y="420531"/>
                  </a:lnTo>
                  <a:lnTo>
                    <a:pt x="1712963" y="459061"/>
                  </a:lnTo>
                  <a:lnTo>
                    <a:pt x="1734408" y="498802"/>
                  </a:lnTo>
                  <a:lnTo>
                    <a:pt x="1753864" y="539692"/>
                  </a:lnTo>
                  <a:lnTo>
                    <a:pt x="1771268" y="581667"/>
                  </a:lnTo>
                  <a:lnTo>
                    <a:pt x="1786556" y="624667"/>
                  </a:lnTo>
                  <a:lnTo>
                    <a:pt x="1799666" y="668628"/>
                  </a:lnTo>
                  <a:lnTo>
                    <a:pt x="1810534" y="713489"/>
                  </a:lnTo>
                  <a:lnTo>
                    <a:pt x="1819097" y="759188"/>
                  </a:lnTo>
                  <a:lnTo>
                    <a:pt x="1825292" y="805661"/>
                  </a:lnTo>
                  <a:lnTo>
                    <a:pt x="1829055" y="852847"/>
                  </a:lnTo>
                  <a:lnTo>
                    <a:pt x="1830324" y="900684"/>
                  </a:lnTo>
                  <a:lnTo>
                    <a:pt x="1829055" y="948520"/>
                  </a:lnTo>
                  <a:lnTo>
                    <a:pt x="1825292" y="995706"/>
                  </a:lnTo>
                  <a:lnTo>
                    <a:pt x="1819097" y="1042179"/>
                  </a:lnTo>
                  <a:lnTo>
                    <a:pt x="1810534" y="1087878"/>
                  </a:lnTo>
                  <a:lnTo>
                    <a:pt x="1799666" y="1132739"/>
                  </a:lnTo>
                  <a:lnTo>
                    <a:pt x="1786556" y="1176700"/>
                  </a:lnTo>
                  <a:lnTo>
                    <a:pt x="1771268" y="1219700"/>
                  </a:lnTo>
                  <a:lnTo>
                    <a:pt x="1753864" y="1261675"/>
                  </a:lnTo>
                  <a:lnTo>
                    <a:pt x="1734408" y="1302565"/>
                  </a:lnTo>
                  <a:lnTo>
                    <a:pt x="1712963" y="1342306"/>
                  </a:lnTo>
                  <a:lnTo>
                    <a:pt x="1689593" y="1380836"/>
                  </a:lnTo>
                  <a:lnTo>
                    <a:pt x="1664359" y="1418094"/>
                  </a:lnTo>
                  <a:lnTo>
                    <a:pt x="1637327" y="1454016"/>
                  </a:lnTo>
                  <a:lnTo>
                    <a:pt x="1608559" y="1488541"/>
                  </a:lnTo>
                  <a:lnTo>
                    <a:pt x="1578118" y="1521607"/>
                  </a:lnTo>
                  <a:lnTo>
                    <a:pt x="1546067" y="1553150"/>
                  </a:lnTo>
                  <a:lnTo>
                    <a:pt x="1512471" y="1583110"/>
                  </a:lnTo>
                  <a:lnTo>
                    <a:pt x="1477391" y="1611423"/>
                  </a:lnTo>
                  <a:lnTo>
                    <a:pt x="1440891" y="1638028"/>
                  </a:lnTo>
                  <a:lnTo>
                    <a:pt x="1403035" y="1662862"/>
                  </a:lnTo>
                  <a:lnTo>
                    <a:pt x="1363885" y="1685863"/>
                  </a:lnTo>
                  <a:lnTo>
                    <a:pt x="1323505" y="1706969"/>
                  </a:lnTo>
                  <a:lnTo>
                    <a:pt x="1281958" y="1726117"/>
                  </a:lnTo>
                  <a:lnTo>
                    <a:pt x="1239308" y="1743246"/>
                  </a:lnTo>
                  <a:lnTo>
                    <a:pt x="1195617" y="1758292"/>
                  </a:lnTo>
                  <a:lnTo>
                    <a:pt x="1150948" y="1771195"/>
                  </a:lnTo>
                  <a:lnTo>
                    <a:pt x="1105366" y="1781891"/>
                  </a:lnTo>
                  <a:lnTo>
                    <a:pt x="1058933" y="1790319"/>
                  </a:lnTo>
                  <a:lnTo>
                    <a:pt x="1011712" y="1796415"/>
                  </a:lnTo>
                  <a:lnTo>
                    <a:pt x="963768" y="1800119"/>
                  </a:lnTo>
                  <a:lnTo>
                    <a:pt x="915162" y="1801368"/>
                  </a:lnTo>
                  <a:lnTo>
                    <a:pt x="866555" y="1800119"/>
                  </a:lnTo>
                  <a:lnTo>
                    <a:pt x="818611" y="1796415"/>
                  </a:lnTo>
                  <a:lnTo>
                    <a:pt x="771390" y="1790319"/>
                  </a:lnTo>
                  <a:lnTo>
                    <a:pt x="724957" y="1781891"/>
                  </a:lnTo>
                  <a:lnTo>
                    <a:pt x="679375" y="1771195"/>
                  </a:lnTo>
                  <a:lnTo>
                    <a:pt x="634706" y="1758292"/>
                  </a:lnTo>
                  <a:lnTo>
                    <a:pt x="591015" y="1743246"/>
                  </a:lnTo>
                  <a:lnTo>
                    <a:pt x="548365" y="1726117"/>
                  </a:lnTo>
                  <a:lnTo>
                    <a:pt x="506818" y="1706969"/>
                  </a:lnTo>
                  <a:lnTo>
                    <a:pt x="466438" y="1685863"/>
                  </a:lnTo>
                  <a:lnTo>
                    <a:pt x="427288" y="1662862"/>
                  </a:lnTo>
                  <a:lnTo>
                    <a:pt x="389432" y="1638028"/>
                  </a:lnTo>
                  <a:lnTo>
                    <a:pt x="352932" y="1611423"/>
                  </a:lnTo>
                  <a:lnTo>
                    <a:pt x="317852" y="1583110"/>
                  </a:lnTo>
                  <a:lnTo>
                    <a:pt x="284256" y="1553150"/>
                  </a:lnTo>
                  <a:lnTo>
                    <a:pt x="252205" y="1521607"/>
                  </a:lnTo>
                  <a:lnTo>
                    <a:pt x="221764" y="1488541"/>
                  </a:lnTo>
                  <a:lnTo>
                    <a:pt x="192996" y="1454016"/>
                  </a:lnTo>
                  <a:lnTo>
                    <a:pt x="165964" y="1418094"/>
                  </a:lnTo>
                  <a:lnTo>
                    <a:pt x="140730" y="1380836"/>
                  </a:lnTo>
                  <a:lnTo>
                    <a:pt x="117360" y="1342306"/>
                  </a:lnTo>
                  <a:lnTo>
                    <a:pt x="95915" y="1302565"/>
                  </a:lnTo>
                  <a:lnTo>
                    <a:pt x="76459" y="1261675"/>
                  </a:lnTo>
                  <a:lnTo>
                    <a:pt x="59055" y="1219700"/>
                  </a:lnTo>
                  <a:lnTo>
                    <a:pt x="43767" y="1176700"/>
                  </a:lnTo>
                  <a:lnTo>
                    <a:pt x="30657" y="1132739"/>
                  </a:lnTo>
                  <a:lnTo>
                    <a:pt x="19789" y="1087878"/>
                  </a:lnTo>
                  <a:lnTo>
                    <a:pt x="11226" y="1042179"/>
                  </a:lnTo>
                  <a:lnTo>
                    <a:pt x="5031" y="995706"/>
                  </a:lnTo>
                  <a:lnTo>
                    <a:pt x="1268" y="948520"/>
                  </a:lnTo>
                  <a:lnTo>
                    <a:pt x="0" y="900684"/>
                  </a:lnTo>
                  <a:close/>
                </a:path>
              </a:pathLst>
            </a:custGeom>
            <a:ln w="12700">
              <a:solidFill>
                <a:srgbClr val="89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302764" y="1400555"/>
              <a:ext cx="780415" cy="538480"/>
            </a:xfrm>
            <a:custGeom>
              <a:avLst/>
              <a:gdLst/>
              <a:ahLst/>
              <a:cxnLst/>
              <a:rect l="l" t="t" r="r" b="b"/>
              <a:pathLst>
                <a:path w="780414" h="538480">
                  <a:moveTo>
                    <a:pt x="390144" y="0"/>
                  </a:moveTo>
                  <a:lnTo>
                    <a:pt x="332480" y="2915"/>
                  </a:lnTo>
                  <a:lnTo>
                    <a:pt x="277447" y="11385"/>
                  </a:lnTo>
                  <a:lnTo>
                    <a:pt x="225648" y="24994"/>
                  </a:lnTo>
                  <a:lnTo>
                    <a:pt x="177685" y="43326"/>
                  </a:lnTo>
                  <a:lnTo>
                    <a:pt x="134161" y="65966"/>
                  </a:lnTo>
                  <a:lnTo>
                    <a:pt x="95679" y="92497"/>
                  </a:lnTo>
                  <a:lnTo>
                    <a:pt x="62842" y="122505"/>
                  </a:lnTo>
                  <a:lnTo>
                    <a:pt x="36253" y="155573"/>
                  </a:lnTo>
                  <a:lnTo>
                    <a:pt x="16514" y="191287"/>
                  </a:lnTo>
                  <a:lnTo>
                    <a:pt x="4229" y="229229"/>
                  </a:lnTo>
                  <a:lnTo>
                    <a:pt x="0" y="268986"/>
                  </a:lnTo>
                  <a:lnTo>
                    <a:pt x="4229" y="308742"/>
                  </a:lnTo>
                  <a:lnTo>
                    <a:pt x="16514" y="346684"/>
                  </a:lnTo>
                  <a:lnTo>
                    <a:pt x="36253" y="382398"/>
                  </a:lnTo>
                  <a:lnTo>
                    <a:pt x="62842" y="415466"/>
                  </a:lnTo>
                  <a:lnTo>
                    <a:pt x="95679" y="445474"/>
                  </a:lnTo>
                  <a:lnTo>
                    <a:pt x="134161" y="472005"/>
                  </a:lnTo>
                  <a:lnTo>
                    <a:pt x="177685" y="494645"/>
                  </a:lnTo>
                  <a:lnTo>
                    <a:pt x="225648" y="512977"/>
                  </a:lnTo>
                  <a:lnTo>
                    <a:pt x="277447" y="526586"/>
                  </a:lnTo>
                  <a:lnTo>
                    <a:pt x="332480" y="535056"/>
                  </a:lnTo>
                  <a:lnTo>
                    <a:pt x="390144" y="537972"/>
                  </a:lnTo>
                  <a:lnTo>
                    <a:pt x="447807" y="535056"/>
                  </a:lnTo>
                  <a:lnTo>
                    <a:pt x="502840" y="526586"/>
                  </a:lnTo>
                  <a:lnTo>
                    <a:pt x="554639" y="512977"/>
                  </a:lnTo>
                  <a:lnTo>
                    <a:pt x="602602" y="494645"/>
                  </a:lnTo>
                  <a:lnTo>
                    <a:pt x="646126" y="472005"/>
                  </a:lnTo>
                  <a:lnTo>
                    <a:pt x="684608" y="445474"/>
                  </a:lnTo>
                  <a:lnTo>
                    <a:pt x="717445" y="415466"/>
                  </a:lnTo>
                  <a:lnTo>
                    <a:pt x="744034" y="382398"/>
                  </a:lnTo>
                  <a:lnTo>
                    <a:pt x="763773" y="346684"/>
                  </a:lnTo>
                  <a:lnTo>
                    <a:pt x="776058" y="308742"/>
                  </a:lnTo>
                  <a:lnTo>
                    <a:pt x="780288" y="268986"/>
                  </a:lnTo>
                  <a:lnTo>
                    <a:pt x="776058" y="229229"/>
                  </a:lnTo>
                  <a:lnTo>
                    <a:pt x="763773" y="191287"/>
                  </a:lnTo>
                  <a:lnTo>
                    <a:pt x="744034" y="155573"/>
                  </a:lnTo>
                  <a:lnTo>
                    <a:pt x="717445" y="122505"/>
                  </a:lnTo>
                  <a:lnTo>
                    <a:pt x="684608" y="92497"/>
                  </a:lnTo>
                  <a:lnTo>
                    <a:pt x="646126" y="65966"/>
                  </a:lnTo>
                  <a:lnTo>
                    <a:pt x="602602" y="43326"/>
                  </a:lnTo>
                  <a:lnTo>
                    <a:pt x="554639" y="24994"/>
                  </a:lnTo>
                  <a:lnTo>
                    <a:pt x="502840" y="11385"/>
                  </a:lnTo>
                  <a:lnTo>
                    <a:pt x="447807" y="2915"/>
                  </a:lnTo>
                  <a:lnTo>
                    <a:pt x="39014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302764" y="1400555"/>
              <a:ext cx="780415" cy="538480"/>
            </a:xfrm>
            <a:custGeom>
              <a:avLst/>
              <a:gdLst/>
              <a:ahLst/>
              <a:cxnLst/>
              <a:rect l="l" t="t" r="r" b="b"/>
              <a:pathLst>
                <a:path w="780414" h="538480">
                  <a:moveTo>
                    <a:pt x="0" y="268986"/>
                  </a:moveTo>
                  <a:lnTo>
                    <a:pt x="4229" y="229229"/>
                  </a:lnTo>
                  <a:lnTo>
                    <a:pt x="16514" y="191287"/>
                  </a:lnTo>
                  <a:lnTo>
                    <a:pt x="36253" y="155573"/>
                  </a:lnTo>
                  <a:lnTo>
                    <a:pt x="62842" y="122505"/>
                  </a:lnTo>
                  <a:lnTo>
                    <a:pt x="95679" y="92497"/>
                  </a:lnTo>
                  <a:lnTo>
                    <a:pt x="134161" y="65966"/>
                  </a:lnTo>
                  <a:lnTo>
                    <a:pt x="177685" y="43326"/>
                  </a:lnTo>
                  <a:lnTo>
                    <a:pt x="225648" y="24994"/>
                  </a:lnTo>
                  <a:lnTo>
                    <a:pt x="277447" y="11385"/>
                  </a:lnTo>
                  <a:lnTo>
                    <a:pt x="332480" y="2915"/>
                  </a:lnTo>
                  <a:lnTo>
                    <a:pt x="390144" y="0"/>
                  </a:lnTo>
                  <a:lnTo>
                    <a:pt x="447807" y="2915"/>
                  </a:lnTo>
                  <a:lnTo>
                    <a:pt x="502840" y="11385"/>
                  </a:lnTo>
                  <a:lnTo>
                    <a:pt x="554639" y="24994"/>
                  </a:lnTo>
                  <a:lnTo>
                    <a:pt x="602602" y="43326"/>
                  </a:lnTo>
                  <a:lnTo>
                    <a:pt x="646126" y="65966"/>
                  </a:lnTo>
                  <a:lnTo>
                    <a:pt x="684608" y="92497"/>
                  </a:lnTo>
                  <a:lnTo>
                    <a:pt x="717445" y="122505"/>
                  </a:lnTo>
                  <a:lnTo>
                    <a:pt x="744034" y="155573"/>
                  </a:lnTo>
                  <a:lnTo>
                    <a:pt x="763773" y="191287"/>
                  </a:lnTo>
                  <a:lnTo>
                    <a:pt x="776058" y="229229"/>
                  </a:lnTo>
                  <a:lnTo>
                    <a:pt x="780288" y="268986"/>
                  </a:lnTo>
                  <a:lnTo>
                    <a:pt x="776058" y="308742"/>
                  </a:lnTo>
                  <a:lnTo>
                    <a:pt x="763773" y="346684"/>
                  </a:lnTo>
                  <a:lnTo>
                    <a:pt x="744034" y="382398"/>
                  </a:lnTo>
                  <a:lnTo>
                    <a:pt x="717445" y="415466"/>
                  </a:lnTo>
                  <a:lnTo>
                    <a:pt x="684608" y="445474"/>
                  </a:lnTo>
                  <a:lnTo>
                    <a:pt x="646126" y="472005"/>
                  </a:lnTo>
                  <a:lnTo>
                    <a:pt x="602602" y="494645"/>
                  </a:lnTo>
                  <a:lnTo>
                    <a:pt x="554639" y="512977"/>
                  </a:lnTo>
                  <a:lnTo>
                    <a:pt x="502840" y="526586"/>
                  </a:lnTo>
                  <a:lnTo>
                    <a:pt x="447807" y="535056"/>
                  </a:lnTo>
                  <a:lnTo>
                    <a:pt x="390144" y="537972"/>
                  </a:lnTo>
                  <a:lnTo>
                    <a:pt x="332480" y="535056"/>
                  </a:lnTo>
                  <a:lnTo>
                    <a:pt x="277447" y="526586"/>
                  </a:lnTo>
                  <a:lnTo>
                    <a:pt x="225648" y="512977"/>
                  </a:lnTo>
                  <a:lnTo>
                    <a:pt x="177685" y="494645"/>
                  </a:lnTo>
                  <a:lnTo>
                    <a:pt x="134161" y="472005"/>
                  </a:lnTo>
                  <a:lnTo>
                    <a:pt x="95679" y="445474"/>
                  </a:lnTo>
                  <a:lnTo>
                    <a:pt x="62842" y="415466"/>
                  </a:lnTo>
                  <a:lnTo>
                    <a:pt x="36253" y="382398"/>
                  </a:lnTo>
                  <a:lnTo>
                    <a:pt x="16514" y="346684"/>
                  </a:lnTo>
                  <a:lnTo>
                    <a:pt x="4229" y="308742"/>
                  </a:lnTo>
                  <a:lnTo>
                    <a:pt x="0" y="268986"/>
                  </a:lnTo>
                  <a:close/>
                </a:path>
              </a:pathLst>
            </a:custGeom>
            <a:ln w="12700">
              <a:solidFill>
                <a:srgbClr val="006E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0" y="6682739"/>
              <a:ext cx="9144000" cy="131445"/>
            </a:xfrm>
            <a:custGeom>
              <a:avLst/>
              <a:gdLst/>
              <a:ahLst/>
              <a:cxnLst/>
              <a:rect l="l" t="t" r="r" b="b"/>
              <a:pathLst>
                <a:path w="9144000" h="131445">
                  <a:moveTo>
                    <a:pt x="0" y="0"/>
                  </a:moveTo>
                  <a:lnTo>
                    <a:pt x="0" y="131063"/>
                  </a:lnTo>
                  <a:lnTo>
                    <a:pt x="9143999" y="131063"/>
                  </a:lnTo>
                  <a:lnTo>
                    <a:pt x="9143999" y="0"/>
                  </a:lnTo>
                  <a:lnTo>
                    <a:pt x="0" y="0"/>
                  </a:lnTo>
                  <a:close/>
                </a:path>
              </a:pathLst>
            </a:custGeom>
            <a:solidFill>
              <a:srgbClr val="0F296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0" y="6676389"/>
              <a:ext cx="9144000" cy="144145"/>
            </a:xfrm>
            <a:custGeom>
              <a:avLst/>
              <a:gdLst/>
              <a:ahLst/>
              <a:cxnLst/>
              <a:rect l="l" t="t" r="r" b="b"/>
              <a:pathLst>
                <a:path w="9144000" h="144145">
                  <a:moveTo>
                    <a:pt x="9143987" y="131064"/>
                  </a:moveTo>
                  <a:lnTo>
                    <a:pt x="0" y="131064"/>
                  </a:lnTo>
                  <a:lnTo>
                    <a:pt x="0" y="143764"/>
                  </a:lnTo>
                  <a:lnTo>
                    <a:pt x="9143987" y="143764"/>
                  </a:lnTo>
                  <a:lnTo>
                    <a:pt x="9143987" y="131064"/>
                  </a:lnTo>
                  <a:close/>
                </a:path>
                <a:path w="9144000" h="144145">
                  <a:moveTo>
                    <a:pt x="9143987" y="0"/>
                  </a:moveTo>
                  <a:lnTo>
                    <a:pt x="0" y="0"/>
                  </a:lnTo>
                  <a:lnTo>
                    <a:pt x="0" y="12700"/>
                  </a:lnTo>
                  <a:lnTo>
                    <a:pt x="9143987" y="12700"/>
                  </a:lnTo>
                  <a:lnTo>
                    <a:pt x="914398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0" y="6813803"/>
              <a:ext cx="9144000" cy="44450"/>
            </a:xfrm>
            <a:custGeom>
              <a:avLst/>
              <a:gdLst/>
              <a:ahLst/>
              <a:cxnLst/>
              <a:rect l="l" t="t" r="r" b="b"/>
              <a:pathLst>
                <a:path w="9144000" h="44450">
                  <a:moveTo>
                    <a:pt x="9143999" y="0"/>
                  </a:moveTo>
                  <a:lnTo>
                    <a:pt x="0" y="0"/>
                  </a:lnTo>
                  <a:lnTo>
                    <a:pt x="0" y="44195"/>
                  </a:lnTo>
                  <a:lnTo>
                    <a:pt x="9143999" y="44195"/>
                  </a:lnTo>
                  <a:lnTo>
                    <a:pt x="9143999"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0" y="6807453"/>
              <a:ext cx="9144000" cy="12700"/>
            </a:xfrm>
            <a:custGeom>
              <a:avLst/>
              <a:gdLst/>
              <a:ahLst/>
              <a:cxnLst/>
              <a:rect l="l" t="t" r="r" b="b"/>
              <a:pathLst>
                <a:path w="9144000" h="12700">
                  <a:moveTo>
                    <a:pt x="0" y="12699"/>
                  </a:moveTo>
                  <a:lnTo>
                    <a:pt x="9143999" y="12699"/>
                  </a:lnTo>
                  <a:lnTo>
                    <a:pt x="9143999" y="0"/>
                  </a:lnTo>
                  <a:lnTo>
                    <a:pt x="0" y="0"/>
                  </a:lnTo>
                  <a:lnTo>
                    <a:pt x="0" y="1269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12"/>
          <p:cNvSpPr txBox="1">
            <a:spLocks noGrp="1"/>
          </p:cNvSpPr>
          <p:nvPr>
            <p:ph type="title"/>
          </p:nvPr>
        </p:nvSpPr>
        <p:spPr>
          <a:xfrm>
            <a:off x="503682" y="347489"/>
            <a:ext cx="7394448" cy="259045"/>
          </a:xfrm>
          <a:prstGeom prst="rect">
            <a:avLst/>
          </a:prstGeom>
        </p:spPr>
        <p:txBody>
          <a:bodyPr vert="horz" wrap="square" lIns="0" tIns="12700" rIns="0" bIns="0" rtlCol="0">
            <a:spAutoFit/>
          </a:bodyPr>
          <a:lstStyle/>
          <a:p>
            <a:pPr marL="12700">
              <a:lnSpc>
                <a:spcPct val="100000"/>
              </a:lnSpc>
              <a:spcBef>
                <a:spcPts val="100"/>
              </a:spcBef>
            </a:pPr>
            <a:r>
              <a:rPr lang="en-US" sz="1600" dirty="0"/>
              <a:t>2.4. PHÂN PHỐI NỘI DUNG THEO CHƯƠNG TRÌNH MÔN GDTC 3</a:t>
            </a:r>
            <a:endParaRPr sz="1600" dirty="0"/>
          </a:p>
        </p:txBody>
      </p:sp>
      <p:sp>
        <p:nvSpPr>
          <p:cNvPr id="13" name="object 13"/>
          <p:cNvSpPr txBox="1"/>
          <p:nvPr/>
        </p:nvSpPr>
        <p:spPr>
          <a:xfrm>
            <a:off x="2410205" y="1462785"/>
            <a:ext cx="567690" cy="391160"/>
          </a:xfrm>
          <a:prstGeom prst="rect">
            <a:avLst/>
          </a:prstGeom>
        </p:spPr>
        <p:txBody>
          <a:bodyPr vert="horz" wrap="square" lIns="0" tIns="12700" rIns="0" bIns="0" rtlCol="0">
            <a:spAutoFit/>
          </a:bodyPr>
          <a:lstStyle/>
          <a:p>
            <a:pPr marL="0" marR="33020" lvl="0" indent="0" algn="ctr"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163793"/>
                </a:solidFill>
                <a:effectLst/>
                <a:uLnTx/>
                <a:uFillTx/>
                <a:latin typeface="Arial"/>
                <a:ea typeface="+mn-ea"/>
                <a:cs typeface="Arial"/>
              </a:rPr>
              <a:t>65%</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dirty="0">
                <a:ln>
                  <a:noFill/>
                </a:ln>
                <a:solidFill>
                  <a:srgbClr val="163793"/>
                </a:solidFill>
                <a:effectLst/>
                <a:uLnTx/>
                <a:uFillTx/>
                <a:latin typeface="Arial"/>
                <a:ea typeface="+mn-ea"/>
                <a:cs typeface="Arial"/>
              </a:rPr>
              <a:t>(46</a:t>
            </a:r>
            <a:r>
              <a:rPr kumimoji="0" sz="1200" b="1" i="0" u="none" strike="noStrike" kern="1200" cap="none" spc="-85" normalizeH="0" baseline="0" noProof="0" dirty="0">
                <a:ln>
                  <a:noFill/>
                </a:ln>
                <a:solidFill>
                  <a:srgbClr val="163793"/>
                </a:solidFill>
                <a:effectLst/>
                <a:uLnTx/>
                <a:uFillTx/>
                <a:latin typeface="Arial"/>
                <a:ea typeface="+mn-ea"/>
                <a:cs typeface="Arial"/>
              </a:rPr>
              <a:t> </a:t>
            </a:r>
            <a:r>
              <a:rPr kumimoji="0" sz="1200" b="1" i="0" u="none" strike="noStrike" kern="1200" cap="none" spc="0" normalizeH="0" baseline="0" noProof="0" dirty="0">
                <a:ln>
                  <a:noFill/>
                </a:ln>
                <a:solidFill>
                  <a:srgbClr val="163793"/>
                </a:solidFill>
                <a:effectLst/>
                <a:uLnTx/>
                <a:uFillTx/>
                <a:latin typeface="Arial"/>
                <a:ea typeface="+mn-ea"/>
                <a:cs typeface="Arial"/>
              </a:rPr>
              <a:t>tiết)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14" name="object 14"/>
          <p:cNvGrpSpPr/>
          <p:nvPr/>
        </p:nvGrpSpPr>
        <p:grpSpPr>
          <a:xfrm>
            <a:off x="8205111" y="5912645"/>
            <a:ext cx="659130" cy="443865"/>
            <a:chOff x="8204072" y="6107328"/>
            <a:chExt cx="659130" cy="443865"/>
          </a:xfrm>
        </p:grpSpPr>
        <p:sp>
          <p:nvSpPr>
            <p:cNvPr id="15" name="object 15"/>
            <p:cNvSpPr/>
            <p:nvPr/>
          </p:nvSpPr>
          <p:spPr>
            <a:xfrm>
              <a:off x="8204072" y="6107328"/>
              <a:ext cx="659130" cy="415925"/>
            </a:xfrm>
            <a:custGeom>
              <a:avLst/>
              <a:gdLst/>
              <a:ahLst/>
              <a:cxnLst/>
              <a:rect l="l" t="t" r="r" b="b"/>
              <a:pathLst>
                <a:path w="659129" h="415925">
                  <a:moveTo>
                    <a:pt x="658914" y="0"/>
                  </a:moveTo>
                  <a:lnTo>
                    <a:pt x="0" y="0"/>
                  </a:lnTo>
                  <a:lnTo>
                    <a:pt x="0" y="415709"/>
                  </a:lnTo>
                  <a:lnTo>
                    <a:pt x="658914" y="415709"/>
                  </a:lnTo>
                  <a:lnTo>
                    <a:pt x="658914"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8220455" y="6178295"/>
              <a:ext cx="639318" cy="37261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object 17"/>
          <p:cNvGrpSpPr/>
          <p:nvPr/>
        </p:nvGrpSpPr>
        <p:grpSpPr>
          <a:xfrm>
            <a:off x="96011" y="4571746"/>
            <a:ext cx="1510665" cy="2103755"/>
            <a:chOff x="96011" y="4571746"/>
            <a:chExt cx="1510665" cy="2103755"/>
          </a:xfrm>
        </p:grpSpPr>
        <p:sp>
          <p:nvSpPr>
            <p:cNvPr id="18" name="object 18"/>
            <p:cNvSpPr/>
            <p:nvPr/>
          </p:nvSpPr>
          <p:spPr>
            <a:xfrm>
              <a:off x="821435" y="4578096"/>
              <a:ext cx="779145" cy="538480"/>
            </a:xfrm>
            <a:custGeom>
              <a:avLst/>
              <a:gdLst/>
              <a:ahLst/>
              <a:cxnLst/>
              <a:rect l="l" t="t" r="r" b="b"/>
              <a:pathLst>
                <a:path w="779144" h="538479">
                  <a:moveTo>
                    <a:pt x="389381" y="0"/>
                  </a:moveTo>
                  <a:lnTo>
                    <a:pt x="331842" y="2915"/>
                  </a:lnTo>
                  <a:lnTo>
                    <a:pt x="276923" y="11385"/>
                  </a:lnTo>
                  <a:lnTo>
                    <a:pt x="225228" y="24994"/>
                  </a:lnTo>
                  <a:lnTo>
                    <a:pt x="177359" y="43326"/>
                  </a:lnTo>
                  <a:lnTo>
                    <a:pt x="133919" y="65966"/>
                  </a:lnTo>
                  <a:lnTo>
                    <a:pt x="95509" y="92497"/>
                  </a:lnTo>
                  <a:lnTo>
                    <a:pt x="62732" y="122505"/>
                  </a:lnTo>
                  <a:lnTo>
                    <a:pt x="36190" y="155573"/>
                  </a:lnTo>
                  <a:lnTo>
                    <a:pt x="16486" y="191287"/>
                  </a:lnTo>
                  <a:lnTo>
                    <a:pt x="4221" y="229229"/>
                  </a:lnTo>
                  <a:lnTo>
                    <a:pt x="0" y="268985"/>
                  </a:lnTo>
                  <a:lnTo>
                    <a:pt x="4221" y="308742"/>
                  </a:lnTo>
                  <a:lnTo>
                    <a:pt x="16486" y="346684"/>
                  </a:lnTo>
                  <a:lnTo>
                    <a:pt x="36190" y="382398"/>
                  </a:lnTo>
                  <a:lnTo>
                    <a:pt x="62732" y="415466"/>
                  </a:lnTo>
                  <a:lnTo>
                    <a:pt x="95509" y="445474"/>
                  </a:lnTo>
                  <a:lnTo>
                    <a:pt x="133919" y="472005"/>
                  </a:lnTo>
                  <a:lnTo>
                    <a:pt x="177359" y="494645"/>
                  </a:lnTo>
                  <a:lnTo>
                    <a:pt x="225228" y="512977"/>
                  </a:lnTo>
                  <a:lnTo>
                    <a:pt x="276923" y="526586"/>
                  </a:lnTo>
                  <a:lnTo>
                    <a:pt x="331842" y="535056"/>
                  </a:lnTo>
                  <a:lnTo>
                    <a:pt x="389381" y="537971"/>
                  </a:lnTo>
                  <a:lnTo>
                    <a:pt x="446913" y="535056"/>
                  </a:lnTo>
                  <a:lnTo>
                    <a:pt x="501826" y="526586"/>
                  </a:lnTo>
                  <a:lnTo>
                    <a:pt x="553518" y="512977"/>
                  </a:lnTo>
                  <a:lnTo>
                    <a:pt x="601387" y="494645"/>
                  </a:lnTo>
                  <a:lnTo>
                    <a:pt x="644829" y="472005"/>
                  </a:lnTo>
                  <a:lnTo>
                    <a:pt x="683242" y="445474"/>
                  </a:lnTo>
                  <a:lnTo>
                    <a:pt x="716022" y="415466"/>
                  </a:lnTo>
                  <a:lnTo>
                    <a:pt x="742567" y="382398"/>
                  </a:lnTo>
                  <a:lnTo>
                    <a:pt x="762274" y="346684"/>
                  </a:lnTo>
                  <a:lnTo>
                    <a:pt x="774541" y="308742"/>
                  </a:lnTo>
                  <a:lnTo>
                    <a:pt x="778763" y="268985"/>
                  </a:lnTo>
                  <a:lnTo>
                    <a:pt x="774541" y="229229"/>
                  </a:lnTo>
                  <a:lnTo>
                    <a:pt x="762274" y="191287"/>
                  </a:lnTo>
                  <a:lnTo>
                    <a:pt x="742567" y="155573"/>
                  </a:lnTo>
                  <a:lnTo>
                    <a:pt x="716022" y="122505"/>
                  </a:lnTo>
                  <a:lnTo>
                    <a:pt x="683242" y="92497"/>
                  </a:lnTo>
                  <a:lnTo>
                    <a:pt x="644829" y="65966"/>
                  </a:lnTo>
                  <a:lnTo>
                    <a:pt x="601387" y="43326"/>
                  </a:lnTo>
                  <a:lnTo>
                    <a:pt x="553518" y="24994"/>
                  </a:lnTo>
                  <a:lnTo>
                    <a:pt x="501826" y="11385"/>
                  </a:lnTo>
                  <a:lnTo>
                    <a:pt x="446913" y="2915"/>
                  </a:lnTo>
                  <a:lnTo>
                    <a:pt x="38938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821435" y="4578096"/>
              <a:ext cx="779145" cy="538480"/>
            </a:xfrm>
            <a:custGeom>
              <a:avLst/>
              <a:gdLst/>
              <a:ahLst/>
              <a:cxnLst/>
              <a:rect l="l" t="t" r="r" b="b"/>
              <a:pathLst>
                <a:path w="779144" h="538479">
                  <a:moveTo>
                    <a:pt x="0" y="268985"/>
                  </a:moveTo>
                  <a:lnTo>
                    <a:pt x="4221" y="229229"/>
                  </a:lnTo>
                  <a:lnTo>
                    <a:pt x="16486" y="191287"/>
                  </a:lnTo>
                  <a:lnTo>
                    <a:pt x="36190" y="155573"/>
                  </a:lnTo>
                  <a:lnTo>
                    <a:pt x="62732" y="122505"/>
                  </a:lnTo>
                  <a:lnTo>
                    <a:pt x="95509" y="92497"/>
                  </a:lnTo>
                  <a:lnTo>
                    <a:pt x="133919" y="65966"/>
                  </a:lnTo>
                  <a:lnTo>
                    <a:pt x="177359" y="43326"/>
                  </a:lnTo>
                  <a:lnTo>
                    <a:pt x="225228" y="24994"/>
                  </a:lnTo>
                  <a:lnTo>
                    <a:pt x="276923" y="11385"/>
                  </a:lnTo>
                  <a:lnTo>
                    <a:pt x="331842" y="2915"/>
                  </a:lnTo>
                  <a:lnTo>
                    <a:pt x="389381" y="0"/>
                  </a:lnTo>
                  <a:lnTo>
                    <a:pt x="446913" y="2915"/>
                  </a:lnTo>
                  <a:lnTo>
                    <a:pt x="501826" y="11385"/>
                  </a:lnTo>
                  <a:lnTo>
                    <a:pt x="553518" y="24994"/>
                  </a:lnTo>
                  <a:lnTo>
                    <a:pt x="601387" y="43326"/>
                  </a:lnTo>
                  <a:lnTo>
                    <a:pt x="644829" y="65966"/>
                  </a:lnTo>
                  <a:lnTo>
                    <a:pt x="683242" y="92497"/>
                  </a:lnTo>
                  <a:lnTo>
                    <a:pt x="716022" y="122505"/>
                  </a:lnTo>
                  <a:lnTo>
                    <a:pt x="742567" y="155573"/>
                  </a:lnTo>
                  <a:lnTo>
                    <a:pt x="762274" y="191287"/>
                  </a:lnTo>
                  <a:lnTo>
                    <a:pt x="774541" y="229229"/>
                  </a:lnTo>
                  <a:lnTo>
                    <a:pt x="778763" y="268985"/>
                  </a:lnTo>
                  <a:lnTo>
                    <a:pt x="774541" y="308742"/>
                  </a:lnTo>
                  <a:lnTo>
                    <a:pt x="762274" y="346684"/>
                  </a:lnTo>
                  <a:lnTo>
                    <a:pt x="742567" y="382398"/>
                  </a:lnTo>
                  <a:lnTo>
                    <a:pt x="716022" y="415466"/>
                  </a:lnTo>
                  <a:lnTo>
                    <a:pt x="683242" y="445474"/>
                  </a:lnTo>
                  <a:lnTo>
                    <a:pt x="644829" y="472005"/>
                  </a:lnTo>
                  <a:lnTo>
                    <a:pt x="601387" y="494645"/>
                  </a:lnTo>
                  <a:lnTo>
                    <a:pt x="553518" y="512977"/>
                  </a:lnTo>
                  <a:lnTo>
                    <a:pt x="501826" y="526586"/>
                  </a:lnTo>
                  <a:lnTo>
                    <a:pt x="446913" y="535056"/>
                  </a:lnTo>
                  <a:lnTo>
                    <a:pt x="389381" y="537971"/>
                  </a:lnTo>
                  <a:lnTo>
                    <a:pt x="331842" y="535056"/>
                  </a:lnTo>
                  <a:lnTo>
                    <a:pt x="276923" y="526586"/>
                  </a:lnTo>
                  <a:lnTo>
                    <a:pt x="225228" y="512977"/>
                  </a:lnTo>
                  <a:lnTo>
                    <a:pt x="177359" y="494645"/>
                  </a:lnTo>
                  <a:lnTo>
                    <a:pt x="133919" y="472005"/>
                  </a:lnTo>
                  <a:lnTo>
                    <a:pt x="95509" y="445474"/>
                  </a:lnTo>
                  <a:lnTo>
                    <a:pt x="62732" y="415466"/>
                  </a:lnTo>
                  <a:lnTo>
                    <a:pt x="36190" y="382398"/>
                  </a:lnTo>
                  <a:lnTo>
                    <a:pt x="16486" y="346684"/>
                  </a:lnTo>
                  <a:lnTo>
                    <a:pt x="4221" y="308742"/>
                  </a:lnTo>
                  <a:lnTo>
                    <a:pt x="0" y="268985"/>
                  </a:lnTo>
                  <a:close/>
                </a:path>
              </a:pathLst>
            </a:custGeom>
            <a:ln w="12700">
              <a:solidFill>
                <a:srgbClr val="006E6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96011" y="6158484"/>
              <a:ext cx="537946" cy="51663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55447" y="6198108"/>
              <a:ext cx="423672" cy="40386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2" name="object 22"/>
          <p:cNvGraphicFramePr>
            <a:graphicFrameLocks noGrp="1"/>
          </p:cNvGraphicFramePr>
          <p:nvPr>
            <p:extLst>
              <p:ext uri="{D42A27DB-BD31-4B8C-83A1-F6EECF244321}">
                <p14:modId xmlns:p14="http://schemas.microsoft.com/office/powerpoint/2010/main" val="4194697019"/>
              </p:ext>
            </p:extLst>
          </p:nvPr>
        </p:nvGraphicFramePr>
        <p:xfrm>
          <a:off x="4104568" y="2029344"/>
          <a:ext cx="4741541" cy="4298885"/>
        </p:xfrm>
        <a:graphic>
          <a:graphicData uri="http://schemas.openxmlformats.org/drawingml/2006/table">
            <a:tbl>
              <a:tblPr firstRow="1" bandRow="1">
                <a:tableStyleId>{2D5ABB26-0587-4C30-8999-92F81FD0307C}</a:tableStyleId>
              </a:tblPr>
              <a:tblGrid>
                <a:gridCol w="986155">
                  <a:extLst>
                    <a:ext uri="{9D8B030D-6E8A-4147-A177-3AD203B41FA5}">
                      <a16:colId xmlns="" xmlns:a16="http://schemas.microsoft.com/office/drawing/2014/main" val="20000"/>
                    </a:ext>
                  </a:extLst>
                </a:gridCol>
                <a:gridCol w="1880235">
                  <a:extLst>
                    <a:ext uri="{9D8B030D-6E8A-4147-A177-3AD203B41FA5}">
                      <a16:colId xmlns="" xmlns:a16="http://schemas.microsoft.com/office/drawing/2014/main" val="20001"/>
                    </a:ext>
                  </a:extLst>
                </a:gridCol>
                <a:gridCol w="671194">
                  <a:extLst>
                    <a:ext uri="{9D8B030D-6E8A-4147-A177-3AD203B41FA5}">
                      <a16:colId xmlns="" xmlns:a16="http://schemas.microsoft.com/office/drawing/2014/main" val="20002"/>
                    </a:ext>
                  </a:extLst>
                </a:gridCol>
                <a:gridCol w="544829">
                  <a:extLst>
                    <a:ext uri="{9D8B030D-6E8A-4147-A177-3AD203B41FA5}">
                      <a16:colId xmlns="" xmlns:a16="http://schemas.microsoft.com/office/drawing/2014/main" val="20003"/>
                    </a:ext>
                  </a:extLst>
                </a:gridCol>
                <a:gridCol w="126364">
                  <a:extLst>
                    <a:ext uri="{9D8B030D-6E8A-4147-A177-3AD203B41FA5}">
                      <a16:colId xmlns="" xmlns:a16="http://schemas.microsoft.com/office/drawing/2014/main" val="20004"/>
                    </a:ext>
                  </a:extLst>
                </a:gridCol>
                <a:gridCol w="532764">
                  <a:extLst>
                    <a:ext uri="{9D8B030D-6E8A-4147-A177-3AD203B41FA5}">
                      <a16:colId xmlns="" xmlns:a16="http://schemas.microsoft.com/office/drawing/2014/main" val="20005"/>
                    </a:ext>
                  </a:extLst>
                </a:gridCol>
              </a:tblGrid>
              <a:tr h="299212">
                <a:tc rowSpan="2">
                  <a:txBody>
                    <a:bodyPr/>
                    <a:lstStyle/>
                    <a:p>
                      <a:pPr>
                        <a:lnSpc>
                          <a:spcPct val="100000"/>
                        </a:lnSpc>
                        <a:spcBef>
                          <a:spcPts val="45"/>
                        </a:spcBef>
                      </a:pPr>
                      <a:endParaRPr sz="1400" dirty="0">
                        <a:latin typeface="Times New Roman"/>
                        <a:cs typeface="Times New Roman"/>
                      </a:endParaRPr>
                    </a:p>
                    <a:p>
                      <a:pPr marL="261620">
                        <a:lnSpc>
                          <a:spcPct val="100000"/>
                        </a:lnSpc>
                      </a:pPr>
                      <a:r>
                        <a:rPr sz="1300" b="1" spc="-15" dirty="0">
                          <a:solidFill>
                            <a:srgbClr val="FFFFFF"/>
                          </a:solidFill>
                          <a:latin typeface="Arial"/>
                          <a:cs typeface="Arial"/>
                        </a:rPr>
                        <a:t>PHẦN</a:t>
                      </a:r>
                      <a:endParaRPr sz="1300" dirty="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solidFill>
                  </a:tcPr>
                </a:tc>
                <a:tc rowSpan="2">
                  <a:txBody>
                    <a:bodyPr/>
                    <a:lstStyle/>
                    <a:p>
                      <a:pPr>
                        <a:lnSpc>
                          <a:spcPct val="100000"/>
                        </a:lnSpc>
                        <a:spcBef>
                          <a:spcPts val="45"/>
                        </a:spcBef>
                      </a:pPr>
                      <a:endParaRPr sz="1400" dirty="0">
                        <a:latin typeface="Times New Roman"/>
                        <a:cs typeface="Times New Roman"/>
                      </a:endParaRPr>
                    </a:p>
                    <a:p>
                      <a:pPr marL="624205">
                        <a:lnSpc>
                          <a:spcPct val="100000"/>
                        </a:lnSpc>
                      </a:pPr>
                      <a:r>
                        <a:rPr sz="1300" b="1" spc="-5" dirty="0">
                          <a:solidFill>
                            <a:srgbClr val="FFFFFF"/>
                          </a:solidFill>
                          <a:latin typeface="Arial"/>
                          <a:cs typeface="Arial"/>
                        </a:rPr>
                        <a:t>CHỦ</a:t>
                      </a:r>
                      <a:r>
                        <a:rPr sz="1300" b="1" dirty="0">
                          <a:solidFill>
                            <a:srgbClr val="FFFFFF"/>
                          </a:solidFill>
                          <a:latin typeface="Arial"/>
                          <a:cs typeface="Arial"/>
                        </a:rPr>
                        <a:t> </a:t>
                      </a:r>
                      <a:r>
                        <a:rPr sz="1300" b="1" spc="-10" dirty="0">
                          <a:solidFill>
                            <a:srgbClr val="FFFFFF"/>
                          </a:solidFill>
                          <a:latin typeface="Arial"/>
                          <a:cs typeface="Arial"/>
                        </a:rPr>
                        <a:t>ĐỀ</a:t>
                      </a:r>
                      <a:endParaRPr sz="1300" dirty="0">
                        <a:latin typeface="Arial"/>
                        <a:cs typeface="Arial"/>
                      </a:endParaRPr>
                    </a:p>
                  </a:txBody>
                  <a:tcPr marL="0" marR="0" marT="571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9999"/>
                    </a:solidFill>
                  </a:tcPr>
                </a:tc>
                <a:tc gridSpan="4">
                  <a:txBody>
                    <a:bodyPr/>
                    <a:lstStyle/>
                    <a:p>
                      <a:pPr marL="399415">
                        <a:lnSpc>
                          <a:spcPct val="100000"/>
                        </a:lnSpc>
                        <a:spcBef>
                          <a:spcPts val="475"/>
                        </a:spcBef>
                      </a:pPr>
                      <a:r>
                        <a:rPr sz="1300" b="1" spc="-5" dirty="0">
                          <a:solidFill>
                            <a:srgbClr val="FFFFFF"/>
                          </a:solidFill>
                          <a:latin typeface="Arial"/>
                          <a:cs typeface="Arial"/>
                        </a:rPr>
                        <a:t>THỜI</a:t>
                      </a:r>
                      <a:r>
                        <a:rPr sz="1300" b="1" spc="10" dirty="0">
                          <a:solidFill>
                            <a:srgbClr val="FFFFFF"/>
                          </a:solidFill>
                          <a:latin typeface="Arial"/>
                          <a:cs typeface="Arial"/>
                        </a:rPr>
                        <a:t> </a:t>
                      </a:r>
                      <a:r>
                        <a:rPr sz="1300" b="1" spc="-5" dirty="0">
                          <a:solidFill>
                            <a:srgbClr val="FFFFFF"/>
                          </a:solidFill>
                          <a:latin typeface="Arial"/>
                          <a:cs typeface="Arial"/>
                        </a:rPr>
                        <a:t>LƯỢNG</a:t>
                      </a:r>
                      <a:endParaRPr sz="1300">
                        <a:latin typeface="Arial"/>
                        <a:cs typeface="Arial"/>
                      </a:endParaRPr>
                    </a:p>
                  </a:txBody>
                  <a:tcPr marL="0" marR="0" marT="60325"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0099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0"/>
                  </a:ext>
                </a:extLst>
              </a:tr>
              <a:tr h="299212">
                <a:tc vMerge="1">
                  <a:txBody>
                    <a:bodyPr/>
                    <a:lstStyle/>
                    <a:p>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9999"/>
                    </a:solidFill>
                  </a:tcPr>
                </a:tc>
                <a:tc vMerge="1">
                  <a:txBody>
                    <a:bodyPr/>
                    <a:lstStyle/>
                    <a:p>
                      <a:endParaRPr/>
                    </a:p>
                  </a:txBody>
                  <a:tcPr marL="0" marR="0" marT="571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9999"/>
                    </a:solidFill>
                  </a:tcPr>
                </a:tc>
                <a:tc>
                  <a:txBody>
                    <a:bodyPr/>
                    <a:lstStyle/>
                    <a:p>
                      <a:pPr marL="2540" algn="ctr">
                        <a:lnSpc>
                          <a:spcPct val="100000"/>
                        </a:lnSpc>
                        <a:spcBef>
                          <a:spcPts val="480"/>
                        </a:spcBef>
                      </a:pPr>
                      <a:r>
                        <a:rPr sz="1300" spc="-5" dirty="0">
                          <a:solidFill>
                            <a:srgbClr val="163793"/>
                          </a:solidFill>
                          <a:latin typeface="Arial"/>
                          <a:cs typeface="Arial"/>
                        </a:rPr>
                        <a:t>Số</a:t>
                      </a:r>
                      <a:r>
                        <a:rPr sz="1300" spc="-35" dirty="0">
                          <a:solidFill>
                            <a:srgbClr val="163793"/>
                          </a:solidFill>
                          <a:latin typeface="Arial"/>
                          <a:cs typeface="Arial"/>
                        </a:rPr>
                        <a:t> </a:t>
                      </a:r>
                      <a:r>
                        <a:rPr sz="1300" spc="-10" dirty="0">
                          <a:solidFill>
                            <a:srgbClr val="163793"/>
                          </a:solidFill>
                          <a:latin typeface="Arial"/>
                          <a:cs typeface="Arial"/>
                        </a:rPr>
                        <a:t>bài</a:t>
                      </a:r>
                      <a:endParaRPr sz="1300">
                        <a:latin typeface="Arial"/>
                        <a:cs typeface="Arial"/>
                      </a:endParaRPr>
                    </a:p>
                  </a:txBody>
                  <a:tcPr marL="0" marR="0" marT="6096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DE"/>
                    </a:solidFill>
                  </a:tcPr>
                </a:tc>
                <a:tc gridSpan="2">
                  <a:txBody>
                    <a:bodyPr/>
                    <a:lstStyle/>
                    <a:p>
                      <a:pPr marL="103505">
                        <a:lnSpc>
                          <a:spcPct val="100000"/>
                        </a:lnSpc>
                        <a:spcBef>
                          <a:spcPts val="480"/>
                        </a:spcBef>
                      </a:pPr>
                      <a:r>
                        <a:rPr sz="1300" spc="-5" dirty="0">
                          <a:solidFill>
                            <a:srgbClr val="163793"/>
                          </a:solidFill>
                          <a:latin typeface="Arial"/>
                          <a:cs typeface="Arial"/>
                        </a:rPr>
                        <a:t>Số</a:t>
                      </a:r>
                      <a:r>
                        <a:rPr sz="1300" spc="-35" dirty="0">
                          <a:solidFill>
                            <a:srgbClr val="163793"/>
                          </a:solidFill>
                          <a:latin typeface="Arial"/>
                          <a:cs typeface="Arial"/>
                        </a:rPr>
                        <a:t> </a:t>
                      </a:r>
                      <a:r>
                        <a:rPr sz="1300" spc="-10" dirty="0">
                          <a:solidFill>
                            <a:srgbClr val="163793"/>
                          </a:solidFill>
                          <a:latin typeface="Arial"/>
                          <a:cs typeface="Arial"/>
                        </a:rPr>
                        <a:t>tiết</a:t>
                      </a:r>
                      <a:endParaRPr sz="1300">
                        <a:latin typeface="Arial"/>
                        <a:cs typeface="Arial"/>
                      </a:endParaRPr>
                    </a:p>
                  </a:txBody>
                  <a:tcPr marL="0" marR="0" marT="609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DE"/>
                    </a:solidFill>
                  </a:tcPr>
                </a:tc>
                <a:tc hMerge="1">
                  <a:txBody>
                    <a:bodyPr/>
                    <a:lstStyle/>
                    <a:p>
                      <a:endParaRPr/>
                    </a:p>
                  </a:txBody>
                  <a:tcPr marL="0" marR="0" marT="0" marB="0"/>
                </a:tc>
                <a:tc>
                  <a:txBody>
                    <a:bodyPr/>
                    <a:lstStyle/>
                    <a:p>
                      <a:pPr marL="111125">
                        <a:lnSpc>
                          <a:spcPct val="100000"/>
                        </a:lnSpc>
                        <a:spcBef>
                          <a:spcPts val="480"/>
                        </a:spcBef>
                      </a:pPr>
                      <a:r>
                        <a:rPr sz="1300" dirty="0">
                          <a:solidFill>
                            <a:srgbClr val="163793"/>
                          </a:solidFill>
                          <a:latin typeface="Arial"/>
                          <a:cs typeface="Arial"/>
                        </a:rPr>
                        <a:t>Tỉ</a:t>
                      </a:r>
                      <a:r>
                        <a:rPr sz="1300" spc="-35" dirty="0">
                          <a:solidFill>
                            <a:srgbClr val="163793"/>
                          </a:solidFill>
                          <a:latin typeface="Arial"/>
                          <a:cs typeface="Arial"/>
                        </a:rPr>
                        <a:t> </a:t>
                      </a:r>
                      <a:r>
                        <a:rPr sz="1300" spc="-5" dirty="0">
                          <a:solidFill>
                            <a:srgbClr val="163793"/>
                          </a:solidFill>
                          <a:latin typeface="Arial"/>
                          <a:cs typeface="Arial"/>
                        </a:rPr>
                        <a:t>lệ</a:t>
                      </a:r>
                      <a:endParaRPr sz="1300">
                        <a:latin typeface="Arial"/>
                        <a:cs typeface="Arial"/>
                      </a:endParaRPr>
                    </a:p>
                  </a:txBody>
                  <a:tcPr marL="0" marR="0" marT="609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EDE"/>
                    </a:solidFill>
                  </a:tcPr>
                </a:tc>
                <a:extLst>
                  <a:ext uri="{0D108BD9-81ED-4DB2-BD59-A6C34878D82A}">
                    <a16:rowId xmlns="" xmlns:a16="http://schemas.microsoft.com/office/drawing/2014/main" val="10001"/>
                  </a:ext>
                </a:extLst>
              </a:tr>
              <a:tr h="1051433">
                <a:tc>
                  <a:txBody>
                    <a:bodyPr/>
                    <a:lstStyle/>
                    <a:p>
                      <a:pPr>
                        <a:lnSpc>
                          <a:spcPct val="100000"/>
                        </a:lnSpc>
                        <a:spcBef>
                          <a:spcPts val="25"/>
                        </a:spcBef>
                      </a:pPr>
                      <a:endParaRPr sz="1700">
                        <a:latin typeface="Times New Roman"/>
                        <a:cs typeface="Times New Roman"/>
                      </a:endParaRPr>
                    </a:p>
                    <a:p>
                      <a:pPr marL="246379" marR="99060" indent="-139065">
                        <a:lnSpc>
                          <a:spcPct val="130000"/>
                        </a:lnSpc>
                      </a:pPr>
                      <a:r>
                        <a:rPr sz="1300" b="1" spc="-5" dirty="0">
                          <a:solidFill>
                            <a:srgbClr val="FFFFFF"/>
                          </a:solidFill>
                          <a:latin typeface="Arial"/>
                          <a:cs typeface="Arial"/>
                        </a:rPr>
                        <a:t>Kiến</a:t>
                      </a:r>
                      <a:r>
                        <a:rPr sz="1300" b="1" spc="-55" dirty="0">
                          <a:solidFill>
                            <a:srgbClr val="FFFFFF"/>
                          </a:solidFill>
                          <a:latin typeface="Arial"/>
                          <a:cs typeface="Arial"/>
                        </a:rPr>
                        <a:t> </a:t>
                      </a:r>
                      <a:r>
                        <a:rPr sz="1300" b="1" spc="-5" dirty="0">
                          <a:solidFill>
                            <a:srgbClr val="FFFFFF"/>
                          </a:solidFill>
                          <a:latin typeface="Arial"/>
                          <a:cs typeface="Arial"/>
                        </a:rPr>
                        <a:t>thức  </a:t>
                      </a:r>
                      <a:r>
                        <a:rPr sz="1300" b="1" spc="-10" dirty="0">
                          <a:solidFill>
                            <a:srgbClr val="FFFFFF"/>
                          </a:solidFill>
                          <a:latin typeface="Arial"/>
                          <a:cs typeface="Arial"/>
                        </a:rPr>
                        <a:t>chung</a:t>
                      </a:r>
                      <a:endParaRPr sz="1300">
                        <a:latin typeface="Arial"/>
                        <a:cs typeface="Arial"/>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9999"/>
                    </a:solidFill>
                  </a:tcPr>
                </a:tc>
                <a:tc>
                  <a:txBody>
                    <a:bodyPr/>
                    <a:lstStyle/>
                    <a:p>
                      <a:pPr marL="69215" algn="just">
                        <a:lnSpc>
                          <a:spcPct val="100000"/>
                        </a:lnSpc>
                        <a:spcBef>
                          <a:spcPts val="415"/>
                        </a:spcBef>
                      </a:pPr>
                      <a:r>
                        <a:rPr sz="1300" spc="-5" dirty="0">
                          <a:solidFill>
                            <a:srgbClr val="163793"/>
                          </a:solidFill>
                          <a:latin typeface="Arial"/>
                          <a:cs typeface="Arial"/>
                        </a:rPr>
                        <a:t>Những yếu tố</a:t>
                      </a:r>
                      <a:r>
                        <a:rPr sz="1300" spc="125" dirty="0">
                          <a:solidFill>
                            <a:srgbClr val="163793"/>
                          </a:solidFill>
                          <a:latin typeface="Arial"/>
                          <a:cs typeface="Arial"/>
                        </a:rPr>
                        <a:t> </a:t>
                      </a:r>
                      <a:r>
                        <a:rPr sz="1300" spc="-5" dirty="0">
                          <a:solidFill>
                            <a:srgbClr val="163793"/>
                          </a:solidFill>
                          <a:latin typeface="Arial"/>
                          <a:cs typeface="Arial"/>
                        </a:rPr>
                        <a:t>môi</a:t>
                      </a:r>
                      <a:endParaRPr sz="1300">
                        <a:latin typeface="Arial"/>
                        <a:cs typeface="Arial"/>
                      </a:endParaRPr>
                    </a:p>
                    <a:p>
                      <a:pPr marL="69215" marR="60960" algn="just">
                        <a:lnSpc>
                          <a:spcPct val="130000"/>
                        </a:lnSpc>
                        <a:spcBef>
                          <a:spcPts val="5"/>
                        </a:spcBef>
                      </a:pPr>
                      <a:r>
                        <a:rPr sz="1300" spc="-5" dirty="0">
                          <a:solidFill>
                            <a:srgbClr val="163793"/>
                          </a:solidFill>
                          <a:latin typeface="Arial"/>
                          <a:cs typeface="Arial"/>
                        </a:rPr>
                        <a:t>trường </a:t>
                      </a:r>
                      <a:r>
                        <a:rPr sz="1300" dirty="0">
                          <a:solidFill>
                            <a:srgbClr val="163793"/>
                          </a:solidFill>
                          <a:latin typeface="Arial"/>
                          <a:cs typeface="Arial"/>
                        </a:rPr>
                        <a:t>tự </a:t>
                      </a:r>
                      <a:r>
                        <a:rPr sz="1300" spc="-5" dirty="0">
                          <a:solidFill>
                            <a:srgbClr val="163793"/>
                          </a:solidFill>
                          <a:latin typeface="Arial"/>
                          <a:cs typeface="Arial"/>
                        </a:rPr>
                        <a:t>nhiên có </a:t>
                      </a:r>
                      <a:r>
                        <a:rPr sz="1300" spc="-10" dirty="0">
                          <a:solidFill>
                            <a:srgbClr val="163793"/>
                          </a:solidFill>
                          <a:latin typeface="Arial"/>
                          <a:cs typeface="Arial"/>
                        </a:rPr>
                        <a:t>lợi  </a:t>
                      </a:r>
                      <a:r>
                        <a:rPr sz="1300" spc="-5" dirty="0">
                          <a:solidFill>
                            <a:srgbClr val="163793"/>
                          </a:solidFill>
                          <a:latin typeface="Arial"/>
                          <a:cs typeface="Arial"/>
                        </a:rPr>
                        <a:t>và </a:t>
                      </a:r>
                      <a:r>
                        <a:rPr sz="1300" dirty="0">
                          <a:solidFill>
                            <a:srgbClr val="163793"/>
                          </a:solidFill>
                          <a:latin typeface="Arial"/>
                          <a:cs typeface="Arial"/>
                        </a:rPr>
                        <a:t>có </a:t>
                      </a:r>
                      <a:r>
                        <a:rPr sz="1300" spc="-10" dirty="0">
                          <a:solidFill>
                            <a:srgbClr val="163793"/>
                          </a:solidFill>
                          <a:latin typeface="Arial"/>
                          <a:cs typeface="Arial"/>
                        </a:rPr>
                        <a:t>hại </a:t>
                      </a:r>
                      <a:r>
                        <a:rPr sz="1300" dirty="0">
                          <a:solidFill>
                            <a:srgbClr val="163793"/>
                          </a:solidFill>
                          <a:latin typeface="Arial"/>
                          <a:cs typeface="Arial"/>
                        </a:rPr>
                        <a:t>trong </a:t>
                      </a:r>
                      <a:r>
                        <a:rPr sz="1300" spc="-5" dirty="0">
                          <a:solidFill>
                            <a:srgbClr val="163793"/>
                          </a:solidFill>
                          <a:latin typeface="Arial"/>
                          <a:cs typeface="Arial"/>
                        </a:rPr>
                        <a:t>tập  </a:t>
                      </a:r>
                      <a:r>
                        <a:rPr sz="1300" spc="-10" dirty="0">
                          <a:solidFill>
                            <a:srgbClr val="163793"/>
                          </a:solidFill>
                          <a:latin typeface="Arial"/>
                          <a:cs typeface="Arial"/>
                        </a:rPr>
                        <a:t>luyện</a:t>
                      </a:r>
                      <a:endParaRPr sz="1300">
                        <a:latin typeface="Arial"/>
                        <a:cs typeface="Arial"/>
                      </a:endParaRPr>
                    </a:p>
                  </a:txBody>
                  <a:tcPr marL="0" marR="0" marT="527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EEEE"/>
                    </a:solidFill>
                  </a:tcPr>
                </a:tc>
                <a:tc gridSpan="4">
                  <a:txBody>
                    <a:bodyPr/>
                    <a:lstStyle/>
                    <a:p>
                      <a:pPr>
                        <a:lnSpc>
                          <a:spcPct val="100000"/>
                        </a:lnSpc>
                      </a:pPr>
                      <a:endParaRPr sz="1400">
                        <a:latin typeface="Times New Roman"/>
                        <a:cs typeface="Times New Roman"/>
                      </a:endParaRPr>
                    </a:p>
                    <a:p>
                      <a:pPr marL="1905" algn="ctr">
                        <a:lnSpc>
                          <a:spcPct val="100000"/>
                        </a:lnSpc>
                        <a:spcBef>
                          <a:spcPts val="855"/>
                        </a:spcBef>
                      </a:pPr>
                      <a:r>
                        <a:rPr sz="1300" spc="-10" dirty="0">
                          <a:solidFill>
                            <a:srgbClr val="163793"/>
                          </a:solidFill>
                          <a:latin typeface="Arial"/>
                          <a:cs typeface="Arial"/>
                        </a:rPr>
                        <a:t>Xen</a:t>
                      </a:r>
                      <a:r>
                        <a:rPr sz="1300" dirty="0">
                          <a:solidFill>
                            <a:srgbClr val="163793"/>
                          </a:solidFill>
                          <a:latin typeface="Arial"/>
                          <a:cs typeface="Arial"/>
                        </a:rPr>
                        <a:t> </a:t>
                      </a:r>
                      <a:r>
                        <a:rPr sz="1300" spc="-5" dirty="0">
                          <a:solidFill>
                            <a:srgbClr val="163793"/>
                          </a:solidFill>
                          <a:latin typeface="Arial"/>
                          <a:cs typeface="Arial"/>
                        </a:rPr>
                        <a:t>kẽ</a:t>
                      </a:r>
                      <a:endParaRPr sz="1300">
                        <a:latin typeface="Arial"/>
                        <a:cs typeface="Arial"/>
                      </a:endParaRPr>
                    </a:p>
                    <a:p>
                      <a:pPr marL="1905" algn="ctr">
                        <a:lnSpc>
                          <a:spcPct val="100000"/>
                        </a:lnSpc>
                        <a:spcBef>
                          <a:spcPts val="110"/>
                        </a:spcBef>
                      </a:pPr>
                      <a:r>
                        <a:rPr sz="1300" spc="-10" dirty="0">
                          <a:solidFill>
                            <a:srgbClr val="163793"/>
                          </a:solidFill>
                          <a:latin typeface="Arial"/>
                          <a:cs typeface="Arial"/>
                        </a:rPr>
                        <a:t>trong </a:t>
                      </a:r>
                      <a:r>
                        <a:rPr sz="1300" spc="-5" dirty="0">
                          <a:solidFill>
                            <a:srgbClr val="163793"/>
                          </a:solidFill>
                          <a:latin typeface="Arial"/>
                          <a:cs typeface="Arial"/>
                        </a:rPr>
                        <a:t>các </a:t>
                      </a:r>
                      <a:r>
                        <a:rPr sz="1300" spc="-10" dirty="0">
                          <a:solidFill>
                            <a:srgbClr val="163793"/>
                          </a:solidFill>
                          <a:latin typeface="Arial"/>
                          <a:cs typeface="Arial"/>
                        </a:rPr>
                        <a:t>giờ</a:t>
                      </a:r>
                      <a:r>
                        <a:rPr sz="1300" spc="25" dirty="0">
                          <a:solidFill>
                            <a:srgbClr val="163793"/>
                          </a:solidFill>
                          <a:latin typeface="Arial"/>
                          <a:cs typeface="Arial"/>
                        </a:rPr>
                        <a:t> </a:t>
                      </a:r>
                      <a:r>
                        <a:rPr sz="1300" spc="-5" dirty="0">
                          <a:solidFill>
                            <a:srgbClr val="163793"/>
                          </a:solidFill>
                          <a:latin typeface="Arial"/>
                          <a:cs typeface="Arial"/>
                        </a:rPr>
                        <a:t>GDTC</a:t>
                      </a:r>
                      <a:endParaRPr sz="13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2"/>
                  </a:ext>
                </a:extLst>
              </a:tr>
              <a:tr h="310769">
                <a:tc rowSpan="3">
                  <a:txBody>
                    <a:bodyPr/>
                    <a:lstStyle/>
                    <a:p>
                      <a:pPr>
                        <a:lnSpc>
                          <a:spcPct val="100000"/>
                        </a:lnSpc>
                        <a:spcBef>
                          <a:spcPts val="50"/>
                        </a:spcBef>
                      </a:pPr>
                      <a:endParaRPr sz="1650">
                        <a:latin typeface="Times New Roman"/>
                        <a:cs typeface="Times New Roman"/>
                      </a:endParaRPr>
                    </a:p>
                    <a:p>
                      <a:pPr marL="219075" marR="109855" indent="-102235">
                        <a:lnSpc>
                          <a:spcPct val="130000"/>
                        </a:lnSpc>
                        <a:spcBef>
                          <a:spcPts val="5"/>
                        </a:spcBef>
                      </a:pPr>
                      <a:r>
                        <a:rPr sz="1300" b="1" spc="-10" dirty="0">
                          <a:solidFill>
                            <a:srgbClr val="FFFFFF"/>
                          </a:solidFill>
                          <a:latin typeface="Arial"/>
                          <a:cs typeface="Arial"/>
                        </a:rPr>
                        <a:t>Vận</a:t>
                      </a:r>
                      <a:r>
                        <a:rPr sz="1300" b="1" spc="-65" dirty="0">
                          <a:solidFill>
                            <a:srgbClr val="FFFFFF"/>
                          </a:solidFill>
                          <a:latin typeface="Arial"/>
                          <a:cs typeface="Arial"/>
                        </a:rPr>
                        <a:t> </a:t>
                      </a:r>
                      <a:r>
                        <a:rPr sz="1300" b="1" spc="-5" dirty="0">
                          <a:solidFill>
                            <a:srgbClr val="FFFFFF"/>
                          </a:solidFill>
                          <a:latin typeface="Arial"/>
                          <a:cs typeface="Arial"/>
                        </a:rPr>
                        <a:t>động  cơ</a:t>
                      </a:r>
                      <a:r>
                        <a:rPr sz="1300" b="1" spc="-20" dirty="0">
                          <a:solidFill>
                            <a:srgbClr val="FFFFFF"/>
                          </a:solidFill>
                          <a:latin typeface="Arial"/>
                          <a:cs typeface="Arial"/>
                        </a:rPr>
                        <a:t> </a:t>
                      </a:r>
                      <a:r>
                        <a:rPr sz="1300" b="1" spc="-5" dirty="0">
                          <a:solidFill>
                            <a:srgbClr val="FFFFFF"/>
                          </a:solidFill>
                          <a:latin typeface="Arial"/>
                          <a:cs typeface="Arial"/>
                        </a:rPr>
                        <a:t>bản</a:t>
                      </a:r>
                      <a:endParaRPr sz="13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a:txBody>
                    <a:bodyPr/>
                    <a:lstStyle/>
                    <a:p>
                      <a:pPr marL="69215">
                        <a:lnSpc>
                          <a:spcPct val="100000"/>
                        </a:lnSpc>
                        <a:spcBef>
                          <a:spcPts val="525"/>
                        </a:spcBef>
                      </a:pPr>
                      <a:r>
                        <a:rPr sz="1300" spc="-5" dirty="0">
                          <a:solidFill>
                            <a:srgbClr val="163793"/>
                          </a:solidFill>
                          <a:latin typeface="Arial"/>
                          <a:cs typeface="Arial"/>
                        </a:rPr>
                        <a:t>Đội hình đội</a:t>
                      </a:r>
                      <a:r>
                        <a:rPr sz="1300" spc="15" dirty="0">
                          <a:solidFill>
                            <a:srgbClr val="163793"/>
                          </a:solidFill>
                          <a:latin typeface="Arial"/>
                          <a:cs typeface="Arial"/>
                        </a:rPr>
                        <a:t> </a:t>
                      </a:r>
                      <a:r>
                        <a:rPr sz="1300" spc="-10" dirty="0">
                          <a:solidFill>
                            <a:srgbClr val="163793"/>
                          </a:solidFill>
                          <a:latin typeface="Arial"/>
                          <a:cs typeface="Arial"/>
                        </a:rPr>
                        <a:t>ngũ</a:t>
                      </a:r>
                      <a:endParaRPr sz="130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a:txBody>
                    <a:bodyPr/>
                    <a:lstStyle/>
                    <a:p>
                      <a:pPr marL="2540" algn="ctr">
                        <a:lnSpc>
                          <a:spcPct val="100000"/>
                        </a:lnSpc>
                        <a:spcBef>
                          <a:spcPts val="525"/>
                        </a:spcBef>
                      </a:pPr>
                      <a:r>
                        <a:rPr sz="1300" dirty="0">
                          <a:solidFill>
                            <a:srgbClr val="163793"/>
                          </a:solidFill>
                          <a:latin typeface="Arial"/>
                          <a:cs typeface="Arial"/>
                        </a:rPr>
                        <a:t>4</a:t>
                      </a:r>
                      <a:endParaRPr sz="130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a:txBody>
                    <a:bodyPr/>
                    <a:lstStyle/>
                    <a:p>
                      <a:pPr marL="1905" algn="ctr">
                        <a:lnSpc>
                          <a:spcPct val="100000"/>
                        </a:lnSpc>
                        <a:spcBef>
                          <a:spcPts val="525"/>
                        </a:spcBef>
                      </a:pPr>
                      <a:r>
                        <a:rPr sz="1300" spc="-10" dirty="0">
                          <a:solidFill>
                            <a:srgbClr val="163793"/>
                          </a:solidFill>
                          <a:latin typeface="Arial"/>
                          <a:cs typeface="Arial"/>
                        </a:rPr>
                        <a:t>14</a:t>
                      </a:r>
                      <a:endParaRPr sz="130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gridSpan="2">
                  <a:txBody>
                    <a:bodyPr/>
                    <a:lstStyle/>
                    <a:p>
                      <a:pPr marL="166370">
                        <a:lnSpc>
                          <a:spcPct val="100000"/>
                        </a:lnSpc>
                        <a:spcBef>
                          <a:spcPts val="525"/>
                        </a:spcBef>
                      </a:pPr>
                      <a:r>
                        <a:rPr sz="1300" spc="-10" dirty="0">
                          <a:solidFill>
                            <a:srgbClr val="163793"/>
                          </a:solidFill>
                          <a:latin typeface="Arial"/>
                          <a:cs typeface="Arial"/>
                        </a:rPr>
                        <a:t>20%</a:t>
                      </a:r>
                      <a:endParaRPr sz="130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hMerge="1">
                  <a:txBody>
                    <a:bodyPr/>
                    <a:lstStyle/>
                    <a:p>
                      <a:endParaRPr/>
                    </a:p>
                  </a:txBody>
                  <a:tcPr marL="0" marR="0" marT="0" marB="0"/>
                </a:tc>
                <a:extLst>
                  <a:ext uri="{0D108BD9-81ED-4DB2-BD59-A6C34878D82A}">
                    <a16:rowId xmlns="" xmlns:a16="http://schemas.microsoft.com/office/drawing/2014/main" val="10003"/>
                  </a:ext>
                </a:extLst>
              </a:tr>
              <a:tr h="261874">
                <a:tc vMerge="1">
                  <a:txBody>
                    <a:bodyPr/>
                    <a:lstStyle/>
                    <a:p>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a:txBody>
                    <a:bodyPr/>
                    <a:lstStyle/>
                    <a:p>
                      <a:pPr marL="69215">
                        <a:lnSpc>
                          <a:spcPct val="100000"/>
                        </a:lnSpc>
                        <a:spcBef>
                          <a:spcPts val="335"/>
                        </a:spcBef>
                      </a:pPr>
                      <a:r>
                        <a:rPr sz="1300" spc="-10" dirty="0">
                          <a:solidFill>
                            <a:srgbClr val="163793"/>
                          </a:solidFill>
                          <a:latin typeface="Arial"/>
                          <a:cs typeface="Arial"/>
                        </a:rPr>
                        <a:t>Bài </a:t>
                      </a:r>
                      <a:r>
                        <a:rPr sz="1300" spc="-5" dirty="0">
                          <a:solidFill>
                            <a:srgbClr val="163793"/>
                          </a:solidFill>
                          <a:latin typeface="Arial"/>
                          <a:cs typeface="Arial"/>
                        </a:rPr>
                        <a:t>tập Thể</a:t>
                      </a:r>
                      <a:r>
                        <a:rPr sz="1300" spc="-10" dirty="0">
                          <a:solidFill>
                            <a:srgbClr val="163793"/>
                          </a:solidFill>
                          <a:latin typeface="Arial"/>
                          <a:cs typeface="Arial"/>
                        </a:rPr>
                        <a:t> dục</a:t>
                      </a:r>
                      <a:endParaRPr sz="1300">
                        <a:latin typeface="Arial"/>
                        <a:cs typeface="Arial"/>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a:txBody>
                    <a:bodyPr/>
                    <a:lstStyle/>
                    <a:p>
                      <a:pPr marL="2540" algn="ctr">
                        <a:lnSpc>
                          <a:spcPct val="100000"/>
                        </a:lnSpc>
                        <a:spcBef>
                          <a:spcPts val="335"/>
                        </a:spcBef>
                      </a:pPr>
                      <a:r>
                        <a:rPr sz="1300" dirty="0">
                          <a:solidFill>
                            <a:srgbClr val="163793"/>
                          </a:solidFill>
                          <a:latin typeface="Arial"/>
                          <a:cs typeface="Arial"/>
                        </a:rPr>
                        <a:t>4</a:t>
                      </a:r>
                      <a:endParaRPr sz="1300">
                        <a:latin typeface="Arial"/>
                        <a:cs typeface="Arial"/>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a:txBody>
                    <a:bodyPr/>
                    <a:lstStyle/>
                    <a:p>
                      <a:pPr marL="1905" algn="ctr">
                        <a:lnSpc>
                          <a:spcPct val="100000"/>
                        </a:lnSpc>
                        <a:spcBef>
                          <a:spcPts val="335"/>
                        </a:spcBef>
                      </a:pPr>
                      <a:r>
                        <a:rPr sz="1300" dirty="0">
                          <a:solidFill>
                            <a:srgbClr val="163793"/>
                          </a:solidFill>
                          <a:latin typeface="Arial"/>
                          <a:cs typeface="Arial"/>
                        </a:rPr>
                        <a:t>7</a:t>
                      </a:r>
                      <a:endParaRPr sz="1300">
                        <a:latin typeface="Arial"/>
                        <a:cs typeface="Arial"/>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gridSpan="2">
                  <a:txBody>
                    <a:bodyPr/>
                    <a:lstStyle/>
                    <a:p>
                      <a:pPr marL="166370">
                        <a:lnSpc>
                          <a:spcPct val="100000"/>
                        </a:lnSpc>
                        <a:spcBef>
                          <a:spcPts val="335"/>
                        </a:spcBef>
                      </a:pPr>
                      <a:r>
                        <a:rPr sz="1300" spc="-10" dirty="0">
                          <a:solidFill>
                            <a:srgbClr val="163793"/>
                          </a:solidFill>
                          <a:latin typeface="Arial"/>
                          <a:cs typeface="Arial"/>
                        </a:rPr>
                        <a:t>10%</a:t>
                      </a:r>
                      <a:endParaRPr sz="1300">
                        <a:latin typeface="Arial"/>
                        <a:cs typeface="Arial"/>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hMerge="1">
                  <a:txBody>
                    <a:bodyPr/>
                    <a:lstStyle/>
                    <a:p>
                      <a:endParaRPr/>
                    </a:p>
                  </a:txBody>
                  <a:tcPr marL="0" marR="0" marT="0" marB="0"/>
                </a:tc>
                <a:extLst>
                  <a:ext uri="{0D108BD9-81ED-4DB2-BD59-A6C34878D82A}">
                    <a16:rowId xmlns="" xmlns:a16="http://schemas.microsoft.com/office/drawing/2014/main" val="10004"/>
                  </a:ext>
                </a:extLst>
              </a:tr>
              <a:tr h="476123">
                <a:tc vMerge="1">
                  <a:txBody>
                    <a:bodyPr/>
                    <a:lstStyle/>
                    <a:p>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a:txBody>
                    <a:bodyPr/>
                    <a:lstStyle/>
                    <a:p>
                      <a:pPr marL="69215" marR="60960">
                        <a:lnSpc>
                          <a:spcPts val="1800"/>
                        </a:lnSpc>
                        <a:spcBef>
                          <a:spcPts val="65"/>
                        </a:spcBef>
                      </a:pPr>
                      <a:r>
                        <a:rPr sz="1300" dirty="0">
                          <a:solidFill>
                            <a:srgbClr val="163793"/>
                          </a:solidFill>
                          <a:latin typeface="Arial"/>
                          <a:cs typeface="Arial"/>
                        </a:rPr>
                        <a:t>Tư </a:t>
                      </a:r>
                      <a:r>
                        <a:rPr sz="1300" spc="-5" dirty="0">
                          <a:solidFill>
                            <a:srgbClr val="163793"/>
                          </a:solidFill>
                          <a:latin typeface="Arial"/>
                          <a:cs typeface="Arial"/>
                        </a:rPr>
                        <a:t>thế </a:t>
                      </a:r>
                      <a:r>
                        <a:rPr sz="1300" spc="-10" dirty="0">
                          <a:solidFill>
                            <a:srgbClr val="163793"/>
                          </a:solidFill>
                          <a:latin typeface="Arial"/>
                          <a:cs typeface="Arial"/>
                        </a:rPr>
                        <a:t>và </a:t>
                      </a:r>
                      <a:r>
                        <a:rPr sz="1300" spc="-5" dirty="0">
                          <a:solidFill>
                            <a:srgbClr val="163793"/>
                          </a:solidFill>
                          <a:latin typeface="Arial"/>
                          <a:cs typeface="Arial"/>
                        </a:rPr>
                        <a:t>kĩ năng vận  </a:t>
                      </a:r>
                      <a:r>
                        <a:rPr sz="1300" spc="-10" dirty="0">
                          <a:solidFill>
                            <a:srgbClr val="163793"/>
                          </a:solidFill>
                          <a:latin typeface="Arial"/>
                          <a:cs typeface="Arial"/>
                        </a:rPr>
                        <a:t>động </a:t>
                      </a:r>
                      <a:r>
                        <a:rPr sz="1300" spc="-5" dirty="0">
                          <a:solidFill>
                            <a:srgbClr val="163793"/>
                          </a:solidFill>
                          <a:latin typeface="Arial"/>
                          <a:cs typeface="Arial"/>
                        </a:rPr>
                        <a:t>cơ</a:t>
                      </a:r>
                      <a:r>
                        <a:rPr sz="1300" spc="20" dirty="0">
                          <a:solidFill>
                            <a:srgbClr val="163793"/>
                          </a:solidFill>
                          <a:latin typeface="Arial"/>
                          <a:cs typeface="Arial"/>
                        </a:rPr>
                        <a:t> </a:t>
                      </a:r>
                      <a:r>
                        <a:rPr sz="1300" spc="-10" dirty="0">
                          <a:solidFill>
                            <a:srgbClr val="163793"/>
                          </a:solidFill>
                          <a:latin typeface="Arial"/>
                          <a:cs typeface="Arial"/>
                        </a:rPr>
                        <a:t>bản</a:t>
                      </a:r>
                      <a:endParaRPr sz="130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a:txBody>
                    <a:bodyPr/>
                    <a:lstStyle/>
                    <a:p>
                      <a:pPr marL="2540" algn="ctr">
                        <a:lnSpc>
                          <a:spcPct val="100000"/>
                        </a:lnSpc>
                        <a:spcBef>
                          <a:spcPts val="1180"/>
                        </a:spcBef>
                      </a:pPr>
                      <a:r>
                        <a:rPr sz="1300" dirty="0">
                          <a:solidFill>
                            <a:srgbClr val="163793"/>
                          </a:solidFill>
                          <a:latin typeface="Arial"/>
                          <a:cs typeface="Arial"/>
                        </a:rPr>
                        <a:t>6</a:t>
                      </a:r>
                      <a:endParaRPr sz="1300">
                        <a:latin typeface="Arial"/>
                        <a:cs typeface="Arial"/>
                      </a:endParaRPr>
                    </a:p>
                  </a:txBody>
                  <a:tcPr marL="0" marR="0" marT="149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a:txBody>
                    <a:bodyPr/>
                    <a:lstStyle/>
                    <a:p>
                      <a:pPr marL="1905" algn="ctr">
                        <a:lnSpc>
                          <a:spcPct val="100000"/>
                        </a:lnSpc>
                        <a:spcBef>
                          <a:spcPts val="1180"/>
                        </a:spcBef>
                      </a:pPr>
                      <a:r>
                        <a:rPr sz="1300" spc="-10" dirty="0">
                          <a:solidFill>
                            <a:srgbClr val="163793"/>
                          </a:solidFill>
                          <a:latin typeface="Arial"/>
                          <a:cs typeface="Arial"/>
                        </a:rPr>
                        <a:t>25</a:t>
                      </a:r>
                      <a:endParaRPr sz="1300">
                        <a:latin typeface="Arial"/>
                        <a:cs typeface="Arial"/>
                      </a:endParaRPr>
                    </a:p>
                  </a:txBody>
                  <a:tcPr marL="0" marR="0" marT="149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gridSpan="2">
                  <a:txBody>
                    <a:bodyPr/>
                    <a:lstStyle/>
                    <a:p>
                      <a:pPr marL="166370">
                        <a:lnSpc>
                          <a:spcPct val="100000"/>
                        </a:lnSpc>
                        <a:spcBef>
                          <a:spcPts val="1180"/>
                        </a:spcBef>
                      </a:pPr>
                      <a:r>
                        <a:rPr sz="1300" spc="-10" dirty="0">
                          <a:solidFill>
                            <a:srgbClr val="163793"/>
                          </a:solidFill>
                          <a:latin typeface="Arial"/>
                          <a:cs typeface="Arial"/>
                        </a:rPr>
                        <a:t>35%</a:t>
                      </a:r>
                      <a:endParaRPr sz="1300">
                        <a:latin typeface="Arial"/>
                        <a:cs typeface="Arial"/>
                      </a:endParaRPr>
                    </a:p>
                  </a:txBody>
                  <a:tcPr marL="0" marR="0" marT="149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hMerge="1">
                  <a:txBody>
                    <a:bodyPr/>
                    <a:lstStyle/>
                    <a:p>
                      <a:endParaRPr/>
                    </a:p>
                  </a:txBody>
                  <a:tcPr marL="0" marR="0" marT="0" marB="0"/>
                </a:tc>
                <a:extLst>
                  <a:ext uri="{0D108BD9-81ED-4DB2-BD59-A6C34878D82A}">
                    <a16:rowId xmlns="" xmlns:a16="http://schemas.microsoft.com/office/drawing/2014/main" val="10005"/>
                  </a:ext>
                </a:extLst>
              </a:tr>
              <a:tr h="307213">
                <a:tc rowSpan="2">
                  <a:txBody>
                    <a:bodyPr/>
                    <a:lstStyle/>
                    <a:p>
                      <a:pPr marL="185420" marR="140335" indent="-36830">
                        <a:lnSpc>
                          <a:spcPct val="130000"/>
                        </a:lnSpc>
                        <a:spcBef>
                          <a:spcPts val="1040"/>
                        </a:spcBef>
                      </a:pPr>
                      <a:r>
                        <a:rPr sz="1300" b="1" spc="-5" dirty="0">
                          <a:solidFill>
                            <a:srgbClr val="FFFFFF"/>
                          </a:solidFill>
                          <a:latin typeface="Arial"/>
                          <a:cs typeface="Arial"/>
                        </a:rPr>
                        <a:t>Thể</a:t>
                      </a:r>
                      <a:r>
                        <a:rPr sz="1300" b="1" spc="-60" dirty="0">
                          <a:solidFill>
                            <a:srgbClr val="FFFFFF"/>
                          </a:solidFill>
                          <a:latin typeface="Arial"/>
                          <a:cs typeface="Arial"/>
                        </a:rPr>
                        <a:t> </a:t>
                      </a:r>
                      <a:r>
                        <a:rPr sz="1300" b="1" spc="-5" dirty="0">
                          <a:solidFill>
                            <a:srgbClr val="FFFFFF"/>
                          </a:solidFill>
                          <a:latin typeface="Arial"/>
                          <a:cs typeface="Arial"/>
                        </a:rPr>
                        <a:t>thao  tự</a:t>
                      </a:r>
                      <a:r>
                        <a:rPr sz="1300" b="1" spc="-40" dirty="0">
                          <a:solidFill>
                            <a:srgbClr val="FFFFFF"/>
                          </a:solidFill>
                          <a:latin typeface="Arial"/>
                          <a:cs typeface="Arial"/>
                        </a:rPr>
                        <a:t> </a:t>
                      </a:r>
                      <a:r>
                        <a:rPr sz="1300" b="1" spc="-10" dirty="0">
                          <a:solidFill>
                            <a:srgbClr val="FFFFFF"/>
                          </a:solidFill>
                          <a:latin typeface="Arial"/>
                          <a:cs typeface="Arial"/>
                        </a:rPr>
                        <a:t>chọn</a:t>
                      </a:r>
                      <a:endParaRPr sz="1300">
                        <a:latin typeface="Arial"/>
                        <a:cs typeface="Arial"/>
                      </a:endParaRPr>
                    </a:p>
                  </a:txBody>
                  <a:tcPr marL="0" marR="0" marT="132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a:txBody>
                    <a:bodyPr/>
                    <a:lstStyle/>
                    <a:p>
                      <a:pPr marL="69215">
                        <a:lnSpc>
                          <a:spcPct val="100000"/>
                        </a:lnSpc>
                        <a:spcBef>
                          <a:spcPts val="434"/>
                        </a:spcBef>
                      </a:pPr>
                      <a:r>
                        <a:rPr sz="1300" spc="-10" dirty="0">
                          <a:solidFill>
                            <a:srgbClr val="163793"/>
                          </a:solidFill>
                          <a:latin typeface="Arial"/>
                          <a:cs typeface="Arial"/>
                        </a:rPr>
                        <a:t>Bóng</a:t>
                      </a:r>
                      <a:r>
                        <a:rPr sz="1300" spc="5" dirty="0">
                          <a:solidFill>
                            <a:srgbClr val="163793"/>
                          </a:solidFill>
                          <a:latin typeface="Arial"/>
                          <a:cs typeface="Arial"/>
                        </a:rPr>
                        <a:t> </a:t>
                      </a:r>
                      <a:r>
                        <a:rPr sz="1300" spc="-10" dirty="0">
                          <a:solidFill>
                            <a:srgbClr val="163793"/>
                          </a:solidFill>
                          <a:latin typeface="Arial"/>
                          <a:cs typeface="Arial"/>
                        </a:rPr>
                        <a:t>đá</a:t>
                      </a:r>
                      <a:endParaRPr sz="1300">
                        <a:latin typeface="Arial"/>
                        <a:cs typeface="Arial"/>
                      </a:endParaRPr>
                    </a:p>
                  </a:txBody>
                  <a:tcPr marL="0" marR="0" marT="552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a:txBody>
                    <a:bodyPr/>
                    <a:lstStyle/>
                    <a:p>
                      <a:pPr marL="2540" algn="ctr">
                        <a:lnSpc>
                          <a:spcPct val="100000"/>
                        </a:lnSpc>
                        <a:spcBef>
                          <a:spcPts val="515"/>
                        </a:spcBef>
                      </a:pPr>
                      <a:r>
                        <a:rPr sz="1300" dirty="0">
                          <a:solidFill>
                            <a:srgbClr val="163793"/>
                          </a:solidFill>
                          <a:latin typeface="Arial"/>
                          <a:cs typeface="Arial"/>
                        </a:rPr>
                        <a:t>4</a:t>
                      </a:r>
                      <a:endParaRPr sz="1300">
                        <a:latin typeface="Arial"/>
                        <a:cs typeface="Arial"/>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a:txBody>
                    <a:bodyPr/>
                    <a:lstStyle/>
                    <a:p>
                      <a:pPr marL="1905" algn="ctr">
                        <a:lnSpc>
                          <a:spcPct val="100000"/>
                        </a:lnSpc>
                        <a:spcBef>
                          <a:spcPts val="515"/>
                        </a:spcBef>
                      </a:pPr>
                      <a:r>
                        <a:rPr sz="1300" spc="-10" dirty="0">
                          <a:solidFill>
                            <a:srgbClr val="163793"/>
                          </a:solidFill>
                          <a:latin typeface="Arial"/>
                          <a:cs typeface="Arial"/>
                        </a:rPr>
                        <a:t>17</a:t>
                      </a:r>
                      <a:endParaRPr sz="1300">
                        <a:latin typeface="Arial"/>
                        <a:cs typeface="Arial"/>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gridSpan="2">
                  <a:txBody>
                    <a:bodyPr/>
                    <a:lstStyle/>
                    <a:p>
                      <a:pPr marL="166370">
                        <a:lnSpc>
                          <a:spcPct val="100000"/>
                        </a:lnSpc>
                        <a:spcBef>
                          <a:spcPts val="515"/>
                        </a:spcBef>
                      </a:pPr>
                      <a:r>
                        <a:rPr sz="1300" spc="-10" dirty="0">
                          <a:solidFill>
                            <a:srgbClr val="163793"/>
                          </a:solidFill>
                          <a:latin typeface="Arial"/>
                          <a:cs typeface="Arial"/>
                        </a:rPr>
                        <a:t>25%</a:t>
                      </a:r>
                      <a:endParaRPr sz="1300">
                        <a:latin typeface="Arial"/>
                        <a:cs typeface="Arial"/>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EE"/>
                    </a:solidFill>
                  </a:tcPr>
                </a:tc>
                <a:tc hMerge="1">
                  <a:txBody>
                    <a:bodyPr/>
                    <a:lstStyle/>
                    <a:p>
                      <a:endParaRPr/>
                    </a:p>
                  </a:txBody>
                  <a:tcPr marL="0" marR="0" marT="0" marB="0"/>
                </a:tc>
                <a:extLst>
                  <a:ext uri="{0D108BD9-81ED-4DB2-BD59-A6C34878D82A}">
                    <a16:rowId xmlns="" xmlns:a16="http://schemas.microsoft.com/office/drawing/2014/main" val="10006"/>
                  </a:ext>
                </a:extLst>
              </a:tr>
              <a:tr h="510425">
                <a:tc vMerge="1">
                  <a:txBody>
                    <a:bodyPr/>
                    <a:lstStyle/>
                    <a:p>
                      <a:endParaRPr/>
                    </a:p>
                  </a:txBody>
                  <a:tcPr marL="0" marR="0" marT="132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99"/>
                    </a:solidFill>
                  </a:tcPr>
                </a:tc>
                <a:tc>
                  <a:txBody>
                    <a:bodyPr/>
                    <a:lstStyle/>
                    <a:p>
                      <a:pPr marL="69215">
                        <a:lnSpc>
                          <a:spcPct val="100000"/>
                        </a:lnSpc>
                        <a:spcBef>
                          <a:spcPts val="1235"/>
                        </a:spcBef>
                      </a:pPr>
                      <a:r>
                        <a:rPr sz="1300" spc="-10" dirty="0">
                          <a:solidFill>
                            <a:srgbClr val="163793"/>
                          </a:solidFill>
                          <a:latin typeface="Arial"/>
                          <a:cs typeface="Arial"/>
                        </a:rPr>
                        <a:t>Bóng</a:t>
                      </a:r>
                      <a:r>
                        <a:rPr sz="1300" spc="5" dirty="0">
                          <a:solidFill>
                            <a:srgbClr val="163793"/>
                          </a:solidFill>
                          <a:latin typeface="Arial"/>
                          <a:cs typeface="Arial"/>
                        </a:rPr>
                        <a:t> </a:t>
                      </a:r>
                      <a:r>
                        <a:rPr sz="1300" spc="-5" dirty="0">
                          <a:solidFill>
                            <a:srgbClr val="163793"/>
                          </a:solidFill>
                          <a:latin typeface="Arial"/>
                          <a:cs typeface="Arial"/>
                        </a:rPr>
                        <a:t>rổ</a:t>
                      </a:r>
                      <a:endParaRPr sz="1300">
                        <a:latin typeface="Arial"/>
                        <a:cs typeface="Arial"/>
                      </a:endParaRPr>
                    </a:p>
                  </a:txBody>
                  <a:tcPr marL="0" marR="0" marT="156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a:txBody>
                    <a:bodyPr/>
                    <a:lstStyle/>
                    <a:p>
                      <a:pPr>
                        <a:lnSpc>
                          <a:spcPct val="100000"/>
                        </a:lnSpc>
                        <a:spcBef>
                          <a:spcPts val="50"/>
                        </a:spcBef>
                      </a:pPr>
                      <a:endParaRPr sz="1100">
                        <a:latin typeface="Times New Roman"/>
                        <a:cs typeface="Times New Roman"/>
                      </a:endParaRPr>
                    </a:p>
                    <a:p>
                      <a:pPr marL="2540" algn="ctr">
                        <a:lnSpc>
                          <a:spcPct val="100000"/>
                        </a:lnSpc>
                      </a:pPr>
                      <a:r>
                        <a:rPr sz="1300" dirty="0">
                          <a:solidFill>
                            <a:srgbClr val="163793"/>
                          </a:solidFill>
                          <a:latin typeface="Arial"/>
                          <a:cs typeface="Arial"/>
                        </a:rPr>
                        <a:t>4</a:t>
                      </a:r>
                      <a:endParaRPr sz="13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a:txBody>
                    <a:bodyPr/>
                    <a:lstStyle/>
                    <a:p>
                      <a:pPr>
                        <a:lnSpc>
                          <a:spcPct val="100000"/>
                        </a:lnSpc>
                        <a:spcBef>
                          <a:spcPts val="50"/>
                        </a:spcBef>
                      </a:pPr>
                      <a:endParaRPr sz="1100">
                        <a:latin typeface="Times New Roman"/>
                        <a:cs typeface="Times New Roman"/>
                      </a:endParaRPr>
                    </a:p>
                    <a:p>
                      <a:pPr marL="1905" algn="ctr">
                        <a:lnSpc>
                          <a:spcPct val="100000"/>
                        </a:lnSpc>
                      </a:pPr>
                      <a:r>
                        <a:rPr sz="1300" spc="-10" dirty="0">
                          <a:solidFill>
                            <a:srgbClr val="163793"/>
                          </a:solidFill>
                          <a:latin typeface="Arial"/>
                          <a:cs typeface="Arial"/>
                        </a:rPr>
                        <a:t>17</a:t>
                      </a:r>
                      <a:endParaRPr sz="13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gridSpan="2">
                  <a:txBody>
                    <a:bodyPr/>
                    <a:lstStyle/>
                    <a:p>
                      <a:pPr>
                        <a:lnSpc>
                          <a:spcPct val="100000"/>
                        </a:lnSpc>
                        <a:spcBef>
                          <a:spcPts val="50"/>
                        </a:spcBef>
                      </a:pPr>
                      <a:endParaRPr sz="1100" dirty="0">
                        <a:latin typeface="Times New Roman"/>
                        <a:cs typeface="Times New Roman"/>
                      </a:endParaRPr>
                    </a:p>
                    <a:p>
                      <a:pPr marL="166370">
                        <a:lnSpc>
                          <a:spcPct val="100000"/>
                        </a:lnSpc>
                      </a:pPr>
                      <a:r>
                        <a:rPr sz="1300" spc="-10" dirty="0">
                          <a:solidFill>
                            <a:srgbClr val="163793"/>
                          </a:solidFill>
                          <a:latin typeface="Arial"/>
                          <a:cs typeface="Arial"/>
                        </a:rPr>
                        <a:t>25%</a:t>
                      </a:r>
                      <a:endParaRPr sz="1300" dirty="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EDE"/>
                    </a:solidFill>
                  </a:tcPr>
                </a:tc>
                <a:tc hMerge="1">
                  <a:txBody>
                    <a:bodyPr/>
                    <a:lstStyle/>
                    <a:p>
                      <a:endParaRPr/>
                    </a:p>
                  </a:txBody>
                  <a:tcPr marL="0" marR="0" marT="0" marB="0"/>
                </a:tc>
                <a:extLst>
                  <a:ext uri="{0D108BD9-81ED-4DB2-BD59-A6C34878D82A}">
                    <a16:rowId xmlns="" xmlns:a16="http://schemas.microsoft.com/office/drawing/2014/main" val="10007"/>
                  </a:ext>
                </a:extLst>
              </a:tr>
              <a:tr h="366915">
                <a:tc>
                  <a:txBody>
                    <a:bodyPr/>
                    <a:lstStyle/>
                    <a:p>
                      <a:pPr marL="144145">
                        <a:lnSpc>
                          <a:spcPct val="100000"/>
                        </a:lnSpc>
                        <a:spcBef>
                          <a:spcPts val="770"/>
                        </a:spcBef>
                      </a:pPr>
                      <a:r>
                        <a:rPr sz="1300" b="1" spc="-5" dirty="0">
                          <a:solidFill>
                            <a:srgbClr val="FFFFFF"/>
                          </a:solidFill>
                          <a:latin typeface="Arial"/>
                          <a:cs typeface="Arial"/>
                        </a:rPr>
                        <a:t>Đánh giá</a:t>
                      </a:r>
                      <a:endParaRPr sz="1300">
                        <a:latin typeface="Arial"/>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marL="2540" algn="ctr">
                        <a:lnSpc>
                          <a:spcPct val="100000"/>
                        </a:lnSpc>
                        <a:spcBef>
                          <a:spcPts val="770"/>
                        </a:spcBef>
                      </a:pPr>
                      <a:r>
                        <a:rPr sz="1300" spc="-10" dirty="0">
                          <a:solidFill>
                            <a:srgbClr val="FFFFFF"/>
                          </a:solidFill>
                          <a:latin typeface="Arial"/>
                          <a:cs typeface="Arial"/>
                        </a:rPr>
                        <a:t>22</a:t>
                      </a:r>
                      <a:endParaRPr sz="1300">
                        <a:latin typeface="Arial"/>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a:txBody>
                    <a:bodyPr/>
                    <a:lstStyle/>
                    <a:p>
                      <a:pPr marL="1905" algn="ctr">
                        <a:lnSpc>
                          <a:spcPct val="100000"/>
                        </a:lnSpc>
                        <a:spcBef>
                          <a:spcPts val="770"/>
                        </a:spcBef>
                      </a:pPr>
                      <a:r>
                        <a:rPr sz="1300" dirty="0">
                          <a:solidFill>
                            <a:srgbClr val="FFFFFF"/>
                          </a:solidFill>
                          <a:latin typeface="Arial"/>
                          <a:cs typeface="Arial"/>
                        </a:rPr>
                        <a:t>7</a:t>
                      </a:r>
                      <a:endParaRPr sz="1300">
                        <a:latin typeface="Arial"/>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gridSpan="2">
                  <a:txBody>
                    <a:bodyPr/>
                    <a:lstStyle/>
                    <a:p>
                      <a:pPr marL="166370">
                        <a:lnSpc>
                          <a:spcPct val="100000"/>
                        </a:lnSpc>
                        <a:spcBef>
                          <a:spcPts val="770"/>
                        </a:spcBef>
                      </a:pPr>
                      <a:r>
                        <a:rPr sz="1300" spc="-10" dirty="0">
                          <a:solidFill>
                            <a:srgbClr val="FFFFFF"/>
                          </a:solidFill>
                          <a:latin typeface="Arial"/>
                          <a:cs typeface="Arial"/>
                        </a:rPr>
                        <a:t>10%</a:t>
                      </a:r>
                      <a:endParaRPr sz="1300">
                        <a:latin typeface="Arial"/>
                        <a:cs typeface="Arial"/>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00000"/>
                    </a:solidFill>
                  </a:tcPr>
                </a:tc>
                <a:tc hMerge="1">
                  <a:txBody>
                    <a:bodyPr/>
                    <a:lstStyle/>
                    <a:p>
                      <a:endParaRPr/>
                    </a:p>
                  </a:txBody>
                  <a:tcPr marL="0" marR="0" marT="0" marB="0"/>
                </a:tc>
                <a:extLst>
                  <a:ext uri="{0D108BD9-81ED-4DB2-BD59-A6C34878D82A}">
                    <a16:rowId xmlns="" xmlns:a16="http://schemas.microsoft.com/office/drawing/2014/main" val="10008"/>
                  </a:ext>
                </a:extLst>
              </a:tr>
              <a:tr h="415709">
                <a:tc gridSpan="3">
                  <a:txBody>
                    <a:bodyPr/>
                    <a:lstStyle/>
                    <a:p>
                      <a:pPr marL="68580">
                        <a:lnSpc>
                          <a:spcPct val="100000"/>
                        </a:lnSpc>
                        <a:spcBef>
                          <a:spcPts val="550"/>
                        </a:spcBef>
                      </a:pPr>
                      <a:r>
                        <a:rPr sz="2000" b="1" spc="-10" dirty="0">
                          <a:solidFill>
                            <a:srgbClr val="0A1B49"/>
                          </a:solidFill>
                          <a:latin typeface="Carlito"/>
                          <a:cs typeface="Carlito"/>
                        </a:rPr>
                        <a:t>TỔNG:</a:t>
                      </a:r>
                      <a:endParaRPr sz="2000">
                        <a:latin typeface="Carlito"/>
                        <a:cs typeface="Carlito"/>
                      </a:endParaRPr>
                    </a:p>
                  </a:txBody>
                  <a:tcPr marL="0" marR="0" marT="698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c hMerge="1">
                  <a:txBody>
                    <a:bodyPr/>
                    <a:lstStyle/>
                    <a:p>
                      <a:endParaRPr/>
                    </a:p>
                  </a:txBody>
                  <a:tcPr marL="0" marR="0" marT="0" marB="0"/>
                </a:tc>
                <a:tc hMerge="1">
                  <a:txBody>
                    <a:bodyPr/>
                    <a:lstStyle/>
                    <a:p>
                      <a:endParaRPr/>
                    </a:p>
                  </a:txBody>
                  <a:tcPr marL="0" marR="0" marT="0" marB="0"/>
                </a:tc>
                <a:tc>
                  <a:txBody>
                    <a:bodyPr/>
                    <a:lstStyle/>
                    <a:p>
                      <a:pPr marL="1905" algn="ctr">
                        <a:lnSpc>
                          <a:spcPct val="100000"/>
                        </a:lnSpc>
                        <a:spcBef>
                          <a:spcPts val="800"/>
                        </a:spcBef>
                      </a:pPr>
                      <a:r>
                        <a:rPr sz="1600" b="1" spc="-5" dirty="0">
                          <a:solidFill>
                            <a:srgbClr val="0A1B49"/>
                          </a:solidFill>
                          <a:latin typeface="Arial"/>
                          <a:cs typeface="Arial"/>
                        </a:rPr>
                        <a:t>70</a:t>
                      </a:r>
                      <a:endParaRPr sz="1600" dirty="0">
                        <a:latin typeface="Arial"/>
                        <a:cs typeface="Arial"/>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c gridSpan="2">
                  <a:txBody>
                    <a:bodyPr/>
                    <a:lstStyle/>
                    <a:p>
                      <a:pPr marL="121920">
                        <a:lnSpc>
                          <a:spcPct val="100000"/>
                        </a:lnSpc>
                        <a:spcBef>
                          <a:spcPts val="960"/>
                        </a:spcBef>
                      </a:pPr>
                      <a:r>
                        <a:rPr sz="1300" b="1" spc="-10" dirty="0">
                          <a:solidFill>
                            <a:srgbClr val="0A1B49"/>
                          </a:solidFill>
                          <a:latin typeface="Arial"/>
                          <a:cs typeface="Arial"/>
                        </a:rPr>
                        <a:t>100%</a:t>
                      </a:r>
                      <a:endParaRPr sz="1300" dirty="0">
                        <a:latin typeface="Arial"/>
                        <a:cs typeface="Arial"/>
                      </a:endParaRPr>
                    </a:p>
                  </a:txBody>
                  <a:tcPr marL="0" marR="0" marT="1219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extLst>
                  <a:ext uri="{0D108BD9-81ED-4DB2-BD59-A6C34878D82A}">
                    <a16:rowId xmlns="" xmlns:a16="http://schemas.microsoft.com/office/drawing/2014/main" val="10009"/>
                  </a:ext>
                </a:extLst>
              </a:tr>
            </a:tbl>
          </a:graphicData>
        </a:graphic>
      </p:graphicFrame>
      <p:sp>
        <p:nvSpPr>
          <p:cNvPr id="23" name="object 23"/>
          <p:cNvSpPr txBox="1"/>
          <p:nvPr/>
        </p:nvSpPr>
        <p:spPr>
          <a:xfrm>
            <a:off x="4088891" y="1196339"/>
            <a:ext cx="4742815" cy="864235"/>
          </a:xfrm>
          <a:prstGeom prst="rect">
            <a:avLst/>
          </a:prstGeom>
          <a:solidFill>
            <a:srgbClr val="004D4D"/>
          </a:solidFill>
          <a:ln w="12700">
            <a:solidFill>
              <a:srgbClr val="006E6E"/>
            </a:solidFill>
          </a:ln>
        </p:spPr>
        <p:txBody>
          <a:bodyPr vert="horz" wrap="square" lIns="0" tIns="151765" rIns="0" bIns="0" rtlCol="0">
            <a:spAutoFit/>
          </a:bodyPr>
          <a:lstStyle/>
          <a:p>
            <a:pPr marL="70485" marR="0" lvl="0" indent="0" algn="ctr" defTabSz="914400" rtl="0" eaLnBrk="1" fontAlgn="auto" latinLnBrk="0" hangingPunct="1">
              <a:lnSpc>
                <a:spcPct val="100000"/>
              </a:lnSpc>
              <a:spcBef>
                <a:spcPts val="1195"/>
              </a:spcBef>
              <a:spcAft>
                <a:spcPts val="0"/>
              </a:spcAft>
              <a:buClrTx/>
              <a:buSzTx/>
              <a:buFontTx/>
              <a:buNone/>
              <a:tabLst/>
              <a:defRPr/>
            </a:pPr>
            <a:r>
              <a:rPr kumimoji="0" sz="1600" b="1" i="0" u="none" strike="noStrike" kern="1200" cap="none" spc="-5" normalizeH="0" baseline="0" noProof="0" dirty="0">
                <a:ln>
                  <a:noFill/>
                </a:ln>
                <a:solidFill>
                  <a:srgbClr val="FFFFFF"/>
                </a:solidFill>
                <a:effectLst/>
                <a:uLnTx/>
                <a:uFillTx/>
                <a:latin typeface="Verdana"/>
                <a:ea typeface="+mn-ea"/>
                <a:cs typeface="Verdana"/>
              </a:rPr>
              <a:t>Bảng 1. </a:t>
            </a:r>
            <a:r>
              <a:rPr kumimoji="0" sz="1600" b="1" i="0" u="none" strike="noStrike" kern="1200" cap="none" spc="-10" normalizeH="0" baseline="0" noProof="0" dirty="0">
                <a:ln>
                  <a:noFill/>
                </a:ln>
                <a:solidFill>
                  <a:srgbClr val="FFFFFF"/>
                </a:solidFill>
                <a:effectLst/>
                <a:uLnTx/>
                <a:uFillTx/>
                <a:latin typeface="Verdana"/>
                <a:ea typeface="+mn-ea"/>
                <a:cs typeface="Verdana"/>
              </a:rPr>
              <a:t>Danh </a:t>
            </a:r>
            <a:r>
              <a:rPr kumimoji="0" sz="1600" b="1" i="0" u="none" strike="noStrike" kern="1200" cap="none" spc="-5" normalizeH="0" baseline="0" noProof="0" dirty="0">
                <a:ln>
                  <a:noFill/>
                </a:ln>
                <a:solidFill>
                  <a:srgbClr val="FFFFFF"/>
                </a:solidFill>
                <a:effectLst/>
                <a:uLnTx/>
                <a:uFillTx/>
                <a:latin typeface="Verdana"/>
                <a:ea typeface="+mn-ea"/>
                <a:cs typeface="Verdana"/>
              </a:rPr>
              <a:t>mục </a:t>
            </a:r>
            <a:r>
              <a:rPr kumimoji="0" sz="1600" b="1" i="0" u="none" strike="noStrike" kern="1200" cap="none" spc="-10" normalizeH="0" baseline="0" noProof="0" dirty="0">
                <a:ln>
                  <a:noFill/>
                </a:ln>
                <a:solidFill>
                  <a:srgbClr val="FFFFFF"/>
                </a:solidFill>
                <a:effectLst/>
                <a:uLnTx/>
                <a:uFillTx/>
                <a:latin typeface="Verdana"/>
                <a:ea typeface="+mn-ea"/>
                <a:cs typeface="Verdana"/>
              </a:rPr>
              <a:t>và </a:t>
            </a:r>
            <a:r>
              <a:rPr kumimoji="0" sz="1600" b="1" i="0" u="none" strike="noStrike" kern="1200" cap="none" spc="-5" normalizeH="0" baseline="0" noProof="0" dirty="0">
                <a:ln>
                  <a:noFill/>
                </a:ln>
                <a:solidFill>
                  <a:srgbClr val="FFFFFF"/>
                </a:solidFill>
                <a:effectLst/>
                <a:uLnTx/>
                <a:uFillTx/>
                <a:latin typeface="Verdana"/>
                <a:ea typeface="+mn-ea"/>
                <a:cs typeface="Verdana"/>
              </a:rPr>
              <a:t>thời lượng</a:t>
            </a:r>
            <a:r>
              <a:rPr kumimoji="0" sz="1600" b="1" i="0" u="none" strike="noStrike" kern="1200" cap="none" spc="90" normalizeH="0" baseline="0" noProof="0" dirty="0">
                <a:ln>
                  <a:noFill/>
                </a:ln>
                <a:solidFill>
                  <a:srgbClr val="FFFFFF"/>
                </a:solidFill>
                <a:effectLst/>
                <a:uLnTx/>
                <a:uFillTx/>
                <a:latin typeface="Verdana"/>
                <a:ea typeface="+mn-ea"/>
                <a:cs typeface="Verdana"/>
              </a:rPr>
              <a:t> </a:t>
            </a:r>
            <a:r>
              <a:rPr kumimoji="0" sz="1600" b="1" i="0" u="none" strike="noStrike" kern="1200" cap="none" spc="-5" normalizeH="0" baseline="0" noProof="0" dirty="0">
                <a:ln>
                  <a:noFill/>
                </a:ln>
                <a:solidFill>
                  <a:srgbClr val="FFFFFF"/>
                </a:solidFill>
                <a:effectLst/>
                <a:uLnTx/>
                <a:uFillTx/>
                <a:latin typeface="Verdana"/>
                <a:ea typeface="+mn-ea"/>
                <a:cs typeface="Verdana"/>
              </a:rPr>
              <a:t>của</a:t>
            </a:r>
            <a:endParaRPr kumimoji="0" sz="1600" b="0" i="0" u="none" strike="noStrike" kern="1200" cap="none" spc="0" normalizeH="0" baseline="0" noProof="0" dirty="0">
              <a:ln>
                <a:noFill/>
              </a:ln>
              <a:solidFill>
                <a:prstClr val="black"/>
              </a:solidFill>
              <a:effectLst/>
              <a:uLnTx/>
              <a:uFillTx/>
              <a:latin typeface="Verdana"/>
              <a:ea typeface="+mn-ea"/>
              <a:cs typeface="Verdana"/>
            </a:endParaRPr>
          </a:p>
          <a:p>
            <a:pPr marL="67945" marR="0" lvl="0" indent="0" algn="ctr" defTabSz="914400" rtl="0" eaLnBrk="1" fontAlgn="auto" latinLnBrk="0" hangingPunct="1">
              <a:lnSpc>
                <a:spcPct val="100000"/>
              </a:lnSpc>
              <a:spcBef>
                <a:spcPts val="385"/>
              </a:spcBef>
              <a:spcAft>
                <a:spcPts val="0"/>
              </a:spcAft>
              <a:buClrTx/>
              <a:buSzTx/>
              <a:buFontTx/>
              <a:buNone/>
              <a:tabLst/>
              <a:defRPr/>
            </a:pPr>
            <a:r>
              <a:rPr kumimoji="0" sz="1600" b="1" i="0" u="none" strike="noStrike" kern="1200" cap="none" spc="-10" normalizeH="0" baseline="0" noProof="0" dirty="0">
                <a:ln>
                  <a:noFill/>
                </a:ln>
                <a:solidFill>
                  <a:srgbClr val="FFFFFF"/>
                </a:solidFill>
                <a:effectLst/>
                <a:uLnTx/>
                <a:uFillTx/>
                <a:latin typeface="Verdana"/>
                <a:ea typeface="+mn-ea"/>
                <a:cs typeface="Verdana"/>
              </a:rPr>
              <a:t>các chủ </a:t>
            </a:r>
            <a:r>
              <a:rPr kumimoji="0" sz="1600" b="1" i="0" u="none" strike="noStrike" kern="1200" cap="none" spc="-5" normalizeH="0" baseline="0" noProof="0" dirty="0">
                <a:ln>
                  <a:noFill/>
                </a:ln>
                <a:solidFill>
                  <a:srgbClr val="FFFFFF"/>
                </a:solidFill>
                <a:effectLst/>
                <a:uLnTx/>
                <a:uFillTx/>
                <a:latin typeface="Verdana"/>
                <a:ea typeface="+mn-ea"/>
                <a:cs typeface="Verdana"/>
              </a:rPr>
              <a:t>đề trong </a:t>
            </a:r>
            <a:r>
              <a:rPr kumimoji="0" sz="1600" b="1" i="0" u="none" strike="noStrike" kern="1200" cap="none" spc="-10" normalizeH="0" baseline="0" noProof="0" dirty="0">
                <a:ln>
                  <a:noFill/>
                </a:ln>
                <a:solidFill>
                  <a:srgbClr val="FFFFFF"/>
                </a:solidFill>
                <a:effectLst/>
                <a:uLnTx/>
                <a:uFillTx/>
                <a:latin typeface="Verdana"/>
                <a:ea typeface="+mn-ea"/>
                <a:cs typeface="Verdana"/>
              </a:rPr>
              <a:t>SGK GDTC</a:t>
            </a:r>
            <a:r>
              <a:rPr kumimoji="0" sz="1600" b="1" i="0" u="none" strike="noStrike" kern="1200" cap="none" spc="114" normalizeH="0" baseline="0" noProof="0" dirty="0">
                <a:ln>
                  <a:noFill/>
                </a:ln>
                <a:solidFill>
                  <a:srgbClr val="FFFFFF"/>
                </a:solidFill>
                <a:effectLst/>
                <a:uLnTx/>
                <a:uFillTx/>
                <a:latin typeface="Verdana"/>
                <a:ea typeface="+mn-ea"/>
                <a:cs typeface="Verdana"/>
              </a:rPr>
              <a:t> </a:t>
            </a:r>
            <a:r>
              <a:rPr kumimoji="0" sz="1600" b="1" i="0" u="none" strike="noStrike" kern="1200" cap="none" spc="-5" normalizeH="0" baseline="0" noProof="0" dirty="0">
                <a:ln>
                  <a:noFill/>
                </a:ln>
                <a:solidFill>
                  <a:srgbClr val="FFFFFF"/>
                </a:solidFill>
                <a:effectLst/>
                <a:uLnTx/>
                <a:uFillTx/>
                <a:latin typeface="Verdana"/>
                <a:ea typeface="+mn-ea"/>
                <a:cs typeface="Verdana"/>
              </a:rPr>
              <a:t>3</a:t>
            </a:r>
            <a:endParaRPr kumimoji="0" sz="1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4" name="object 24"/>
          <p:cNvSpPr txBox="1"/>
          <p:nvPr/>
        </p:nvSpPr>
        <p:spPr>
          <a:xfrm>
            <a:off x="212852" y="6208572"/>
            <a:ext cx="290830" cy="311150"/>
          </a:xfrm>
          <a:prstGeom prst="rect">
            <a:avLst/>
          </a:prstGeom>
        </p:spPr>
        <p:txBody>
          <a:bodyPr vert="horz" wrap="square" lIns="0" tIns="15240" rIns="0" bIns="0" rtlCol="0">
            <a:spAutoFit/>
          </a:bodyPr>
          <a:lstStyle/>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1850" b="1" i="0" u="none" strike="noStrike" kern="1200" cap="none" spc="10" normalizeH="0" baseline="0" noProof="0" dirty="0">
                <a:ln>
                  <a:noFill/>
                </a:ln>
                <a:solidFill>
                  <a:srgbClr val="FFFF00"/>
                </a:solidFill>
                <a:effectLst/>
                <a:uLnTx/>
                <a:uFillTx/>
                <a:latin typeface="Arial"/>
                <a:ea typeface="+mn-ea"/>
                <a:cs typeface="Arial"/>
                <a:hlinkClick r:id="rId6" action="ppaction://hlinksldjump"/>
              </a:rPr>
              <a:t>10</a:t>
            </a:r>
            <a:endParaRPr kumimoji="0" sz="185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927303" y="3363595"/>
            <a:ext cx="2004695" cy="1669414"/>
          </a:xfrm>
          <a:prstGeom prst="rect">
            <a:avLst/>
          </a:prstGeom>
        </p:spPr>
        <p:txBody>
          <a:bodyPr vert="horz" wrap="square" lIns="0" tIns="13335" rIns="0" bIns="0" rtlCol="0">
            <a:spAutoFit/>
          </a:bodyPr>
          <a:lstStyle/>
          <a:p>
            <a:pPr marL="529590" marR="5080" lvl="0" indent="19050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0" normalizeH="0" baseline="0" noProof="0" dirty="0">
                <a:ln>
                  <a:noFill/>
                </a:ln>
                <a:solidFill>
                  <a:srgbClr val="163793"/>
                </a:solidFill>
                <a:effectLst/>
                <a:uLnTx/>
                <a:uFillTx/>
                <a:latin typeface="Arial"/>
                <a:ea typeface="+mn-ea"/>
                <a:cs typeface="Arial"/>
              </a:rPr>
              <a:t>Biên </a:t>
            </a:r>
            <a:r>
              <a:rPr kumimoji="0" sz="1400" b="0" i="0" u="none" strike="noStrike" kern="1200" cap="none" spc="-5" normalizeH="0" baseline="0" noProof="0" dirty="0">
                <a:ln>
                  <a:noFill/>
                </a:ln>
                <a:solidFill>
                  <a:srgbClr val="163793"/>
                </a:solidFill>
                <a:effectLst/>
                <a:uLnTx/>
                <a:uFillTx/>
                <a:latin typeface="Arial"/>
                <a:ea typeface="+mn-ea"/>
                <a:cs typeface="Arial"/>
              </a:rPr>
              <a:t>soạn với  ba nội dung</a:t>
            </a:r>
            <a:r>
              <a:rPr kumimoji="0" sz="1400" b="0" i="0" u="none" strike="noStrike" kern="1200" cap="none" spc="-90" normalizeH="0" baseline="0" noProof="0" dirty="0">
                <a:ln>
                  <a:noFill/>
                </a:ln>
                <a:solidFill>
                  <a:srgbClr val="163793"/>
                </a:solidFill>
                <a:effectLst/>
                <a:uLnTx/>
                <a:uFillTx/>
                <a:latin typeface="Arial"/>
                <a:ea typeface="+mn-ea"/>
                <a:cs typeface="Arial"/>
              </a:rPr>
              <a:t> </a:t>
            </a:r>
            <a:r>
              <a:rPr kumimoji="0" sz="1400" b="0" i="0" u="none" strike="noStrike" kern="1200" cap="none" spc="-5" normalizeH="0" baseline="0" noProof="0" dirty="0">
                <a:ln>
                  <a:noFill/>
                </a:ln>
                <a:solidFill>
                  <a:srgbClr val="163793"/>
                </a:solidFill>
                <a:effectLst/>
                <a:uLnTx/>
                <a:uFillTx/>
                <a:latin typeface="Arial"/>
                <a:ea typeface="+mn-ea"/>
                <a:cs typeface="Arial"/>
              </a:rPr>
              <a:t>chính/</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2771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163793"/>
                </a:solidFill>
                <a:effectLst/>
                <a:uLnTx/>
                <a:uFillTx/>
                <a:latin typeface="Arial"/>
                <a:ea typeface="+mn-ea"/>
                <a:cs typeface="Arial"/>
              </a:rPr>
              <a:t>22 bài/ 70</a:t>
            </a:r>
            <a:r>
              <a:rPr kumimoji="0" sz="1400" b="0" i="0" u="none" strike="noStrike" kern="1200" cap="none" spc="-60" normalizeH="0" baseline="0" noProof="0" dirty="0">
                <a:ln>
                  <a:noFill/>
                </a:ln>
                <a:solidFill>
                  <a:srgbClr val="163793"/>
                </a:solidFill>
                <a:effectLst/>
                <a:uLnTx/>
                <a:uFillTx/>
                <a:latin typeface="Arial"/>
                <a:ea typeface="+mn-ea"/>
                <a:cs typeface="Arial"/>
              </a:rPr>
              <a:t> </a:t>
            </a:r>
            <a:r>
              <a:rPr kumimoji="0" sz="1400" b="0" i="0" u="none" strike="noStrike" kern="1200" cap="none" spc="-5" normalizeH="0" baseline="0" noProof="0" dirty="0">
                <a:ln>
                  <a:noFill/>
                </a:ln>
                <a:solidFill>
                  <a:srgbClr val="163793"/>
                </a:solidFill>
                <a:effectLst/>
                <a:uLnTx/>
                <a:uFillTx/>
                <a:latin typeface="Arial"/>
                <a:ea typeface="+mn-ea"/>
                <a:cs typeface="Arial"/>
              </a:rPr>
              <a:t>tiết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669290" marR="109220" lvl="0" indent="-35560" algn="l" defTabSz="914400" rtl="0" eaLnBrk="1" fontAlgn="auto" latinLnBrk="0" hangingPunct="1">
              <a:lnSpc>
                <a:spcPct val="100000"/>
              </a:lnSpc>
              <a:spcBef>
                <a:spcPts val="505"/>
              </a:spcBef>
              <a:spcAft>
                <a:spcPts val="0"/>
              </a:spcAft>
              <a:buClrTx/>
              <a:buSzTx/>
              <a:buFontTx/>
              <a:buNone/>
              <a:tabLst/>
              <a:defRPr/>
            </a:pPr>
            <a:r>
              <a:rPr kumimoji="0" sz="1400" b="1" i="0" u="none" strike="noStrike" kern="1200" cap="none" spc="0" normalizeH="0" baseline="0" noProof="0" dirty="0">
                <a:ln>
                  <a:noFill/>
                </a:ln>
                <a:solidFill>
                  <a:srgbClr val="FF0000"/>
                </a:solidFill>
                <a:effectLst/>
                <a:uLnTx/>
                <a:uFillTx/>
                <a:latin typeface="Arial"/>
                <a:ea typeface="+mn-ea"/>
                <a:cs typeface="Arial"/>
              </a:rPr>
              <a:t>(7 tiết </a:t>
            </a:r>
            <a:r>
              <a:rPr kumimoji="0" sz="1400" b="1" i="0" u="none" strike="noStrike" kern="1200" cap="none" spc="-5" normalizeH="0" baseline="0" noProof="0" dirty="0">
                <a:ln>
                  <a:noFill/>
                </a:ln>
                <a:solidFill>
                  <a:srgbClr val="FF0000"/>
                </a:solidFill>
                <a:effectLst/>
                <a:uLnTx/>
                <a:uFillTx/>
                <a:latin typeface="Arial"/>
                <a:ea typeface="+mn-ea"/>
                <a:cs typeface="Arial"/>
              </a:rPr>
              <a:t>kiểm</a:t>
            </a:r>
            <a:r>
              <a:rPr kumimoji="0" sz="1400" b="1" i="0" u="none" strike="noStrike" kern="1200" cap="none" spc="-120" normalizeH="0" baseline="0" noProof="0" dirty="0">
                <a:ln>
                  <a:noFill/>
                </a:ln>
                <a:solidFill>
                  <a:srgbClr val="FF0000"/>
                </a:solidFill>
                <a:effectLst/>
                <a:uLnTx/>
                <a:uFillTx/>
                <a:latin typeface="Arial"/>
                <a:ea typeface="+mn-ea"/>
                <a:cs typeface="Arial"/>
              </a:rPr>
              <a:t> </a:t>
            </a:r>
            <a:r>
              <a:rPr kumimoji="0" sz="1400" b="1" i="0" u="none" strike="noStrike" kern="1200" cap="none" spc="-5" normalizeH="0" baseline="0" noProof="0" dirty="0">
                <a:ln>
                  <a:noFill/>
                </a:ln>
                <a:solidFill>
                  <a:srgbClr val="FF0000"/>
                </a:solidFill>
                <a:effectLst/>
                <a:uLnTx/>
                <a:uFillTx/>
                <a:latin typeface="Arial"/>
                <a:ea typeface="+mn-ea"/>
                <a:cs typeface="Arial"/>
              </a:rPr>
              <a:t>tra,  đánh giá</a:t>
            </a:r>
            <a:r>
              <a:rPr kumimoji="0" sz="1400" b="1" i="0" u="none" strike="noStrike" kern="1200" cap="none" spc="-90" normalizeH="0" baseline="0" noProof="0" dirty="0">
                <a:ln>
                  <a:noFill/>
                </a:ln>
                <a:solidFill>
                  <a:srgbClr val="FF0000"/>
                </a:solidFill>
                <a:effectLst/>
                <a:uLnTx/>
                <a:uFillTx/>
                <a:latin typeface="Arial"/>
                <a:ea typeface="+mn-ea"/>
                <a:cs typeface="Arial"/>
              </a:rPr>
              <a:t> </a:t>
            </a:r>
            <a:r>
              <a:rPr kumimoji="0" sz="1400" b="1" i="0" u="none" strike="noStrike" kern="1200" cap="none" spc="-20" normalizeH="0" baseline="0" noProof="0" dirty="0">
                <a:ln>
                  <a:noFill/>
                </a:ln>
                <a:solidFill>
                  <a:srgbClr val="FF0000"/>
                </a:solidFill>
                <a:effectLst/>
                <a:uLnTx/>
                <a:uFillTx/>
                <a:latin typeface="Arial"/>
                <a:ea typeface="+mn-ea"/>
                <a:cs typeface="Arial"/>
              </a:rPr>
              <a:t>10%)</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0" marR="1469390" lvl="0" indent="0" algn="ctr" defTabSz="914400" rtl="0" eaLnBrk="1" fontAlgn="auto" latinLnBrk="0" hangingPunct="1">
              <a:lnSpc>
                <a:spcPct val="100000"/>
              </a:lnSpc>
              <a:spcBef>
                <a:spcPts val="1150"/>
              </a:spcBef>
              <a:spcAft>
                <a:spcPts val="0"/>
              </a:spcAft>
              <a:buClrTx/>
              <a:buSzTx/>
              <a:buFontTx/>
              <a:buNone/>
              <a:tabLst/>
              <a:defRPr/>
            </a:pPr>
            <a:r>
              <a:rPr kumimoji="0" sz="1200" b="1" i="0" u="none" strike="noStrike" kern="1200" cap="none" spc="0" normalizeH="0" baseline="0" noProof="0" dirty="0">
                <a:ln>
                  <a:noFill/>
                </a:ln>
                <a:solidFill>
                  <a:srgbClr val="163793"/>
                </a:solidFill>
                <a:effectLst/>
                <a:uLnTx/>
                <a:uFillTx/>
                <a:latin typeface="Arial"/>
                <a:ea typeface="+mn-ea"/>
                <a:cs typeface="Arial"/>
              </a:rPr>
              <a:t>25%</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0" marR="1429385" lvl="0" indent="0" algn="ctr" defTabSz="914400" rtl="0" eaLnBrk="1" fontAlgn="auto" latinLnBrk="0" hangingPunct="1">
              <a:lnSpc>
                <a:spcPct val="100000"/>
              </a:lnSpc>
              <a:spcBef>
                <a:spcPts val="5"/>
              </a:spcBef>
              <a:spcAft>
                <a:spcPts val="0"/>
              </a:spcAft>
              <a:buClrTx/>
              <a:buSzTx/>
              <a:buFontTx/>
              <a:buNone/>
              <a:tabLst/>
              <a:defRPr/>
            </a:pPr>
            <a:r>
              <a:rPr kumimoji="0" sz="1200" b="1" i="0" u="none" strike="noStrike" kern="1200" cap="none" spc="0" normalizeH="0" baseline="0" noProof="0" dirty="0">
                <a:ln>
                  <a:noFill/>
                </a:ln>
                <a:solidFill>
                  <a:srgbClr val="163793"/>
                </a:solidFill>
                <a:effectLst/>
                <a:uLnTx/>
                <a:uFillTx/>
                <a:latin typeface="Arial"/>
                <a:ea typeface="+mn-ea"/>
                <a:cs typeface="Arial"/>
              </a:rPr>
              <a:t>(17</a:t>
            </a:r>
            <a:r>
              <a:rPr kumimoji="0" sz="1200" b="1" i="0" u="none" strike="noStrike" kern="1200" cap="none" spc="-85" normalizeH="0" baseline="0" noProof="0" dirty="0">
                <a:ln>
                  <a:noFill/>
                </a:ln>
                <a:solidFill>
                  <a:srgbClr val="163793"/>
                </a:solidFill>
                <a:effectLst/>
                <a:uLnTx/>
                <a:uFillTx/>
                <a:latin typeface="Arial"/>
                <a:ea typeface="+mn-ea"/>
                <a:cs typeface="Arial"/>
              </a:rPr>
              <a:t> </a:t>
            </a:r>
            <a:r>
              <a:rPr kumimoji="0" sz="1200" b="1" i="0" u="none" strike="noStrike" kern="1200" cap="none" spc="0" normalizeH="0" baseline="0" noProof="0" dirty="0">
                <a:ln>
                  <a:noFill/>
                </a:ln>
                <a:solidFill>
                  <a:srgbClr val="163793"/>
                </a:solidFill>
                <a:effectLst/>
                <a:uLnTx/>
                <a:uFillTx/>
                <a:latin typeface="Arial"/>
                <a:ea typeface="+mn-ea"/>
                <a:cs typeface="Arial"/>
              </a:rPr>
              <a:t>tiết)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p:nvPr/>
        </p:nvSpPr>
        <p:spPr>
          <a:xfrm>
            <a:off x="8001000" y="280415"/>
            <a:ext cx="765048" cy="75895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58"/>
          <p:cNvSpPr/>
          <p:nvPr/>
        </p:nvSpPr>
        <p:spPr>
          <a:xfrm>
            <a:off x="8477224" y="6230482"/>
            <a:ext cx="423672" cy="405384"/>
          </a:xfrm>
          <a:prstGeom prst="rect">
            <a:avLst/>
          </a:prstGeom>
          <a:blipFill>
            <a:blip r:embed="rId8" cstate="print"/>
            <a:stretch>
              <a:fillRect/>
            </a:stretch>
          </a:blipFill>
        </p:spPr>
        <p:txBody>
          <a:bodyPr wrap="square" lIns="0" tIns="0" rIns="0" bIns="0" rtlCol="0"/>
          <a:lstStyle/>
          <a:p>
            <a:endParaRPr/>
          </a:p>
        </p:txBody>
      </p:sp>
      <p:sp>
        <p:nvSpPr>
          <p:cNvPr id="28" name="object 60"/>
          <p:cNvSpPr txBox="1"/>
          <p:nvPr/>
        </p:nvSpPr>
        <p:spPr>
          <a:xfrm>
            <a:off x="8497211"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19</a:t>
            </a:r>
            <a:endParaRPr sz="1850" b="1" dirty="0">
              <a:solidFill>
                <a:schemeClr val="bg1"/>
              </a:solidFill>
              <a:latin typeface="Arial"/>
              <a:cs typeface="Arial"/>
            </a:endParaRPr>
          </a:p>
        </p:txBody>
      </p:sp>
    </p:spTree>
    <p:extLst>
      <p:ext uri="{BB962C8B-B14F-4D97-AF65-F5344CB8AC3E}">
        <p14:creationId xmlns:p14="http://schemas.microsoft.com/office/powerpoint/2010/main" val="393833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48920" cy="6858000"/>
            <a:chOff x="0" y="0"/>
            <a:chExt cx="248920" cy="6858000"/>
          </a:xfrm>
        </p:grpSpPr>
        <p:sp>
          <p:nvSpPr>
            <p:cNvPr id="3" name="object 3"/>
            <p:cNvSpPr/>
            <p:nvPr/>
          </p:nvSpPr>
          <p:spPr>
            <a:xfrm>
              <a:off x="0" y="0"/>
              <a:ext cx="248920" cy="668020"/>
            </a:xfrm>
            <a:custGeom>
              <a:avLst/>
              <a:gdLst/>
              <a:ahLst/>
              <a:cxnLst/>
              <a:rect l="l" t="t" r="r" b="b"/>
              <a:pathLst>
                <a:path w="248920" h="668020">
                  <a:moveTo>
                    <a:pt x="0" y="667512"/>
                  </a:moveTo>
                  <a:lnTo>
                    <a:pt x="248411" y="667512"/>
                  </a:lnTo>
                  <a:lnTo>
                    <a:pt x="248411" y="0"/>
                  </a:lnTo>
                  <a:lnTo>
                    <a:pt x="0" y="0"/>
                  </a:lnTo>
                  <a:lnTo>
                    <a:pt x="0" y="667512"/>
                  </a:lnTo>
                  <a:close/>
                </a:path>
              </a:pathLst>
            </a:custGeom>
            <a:solidFill>
              <a:srgbClr val="17627A"/>
            </a:solidFill>
          </p:spPr>
          <p:txBody>
            <a:bodyPr wrap="square" lIns="0" tIns="0" rIns="0" bIns="0" rtlCol="0"/>
            <a:lstStyle/>
            <a:p>
              <a:endParaRPr/>
            </a:p>
          </p:txBody>
        </p:sp>
        <p:sp>
          <p:nvSpPr>
            <p:cNvPr id="4" name="object 4"/>
            <p:cNvSpPr/>
            <p:nvPr/>
          </p:nvSpPr>
          <p:spPr>
            <a:xfrm>
              <a:off x="0" y="667512"/>
              <a:ext cx="248920" cy="1412875"/>
            </a:xfrm>
            <a:custGeom>
              <a:avLst/>
              <a:gdLst/>
              <a:ahLst/>
              <a:cxnLst/>
              <a:rect l="l" t="t" r="r" b="b"/>
              <a:pathLst>
                <a:path w="248920" h="1412875">
                  <a:moveTo>
                    <a:pt x="248411" y="0"/>
                  </a:moveTo>
                  <a:lnTo>
                    <a:pt x="0" y="0"/>
                  </a:lnTo>
                  <a:lnTo>
                    <a:pt x="0" y="1412748"/>
                  </a:lnTo>
                  <a:lnTo>
                    <a:pt x="248411" y="1412748"/>
                  </a:lnTo>
                  <a:lnTo>
                    <a:pt x="248411" y="0"/>
                  </a:lnTo>
                  <a:close/>
                </a:path>
              </a:pathLst>
            </a:custGeom>
            <a:solidFill>
              <a:srgbClr val="124056"/>
            </a:solidFill>
          </p:spPr>
          <p:txBody>
            <a:bodyPr wrap="square" lIns="0" tIns="0" rIns="0" bIns="0" rtlCol="0"/>
            <a:lstStyle/>
            <a:p>
              <a:endParaRPr/>
            </a:p>
          </p:txBody>
        </p:sp>
        <p:sp>
          <p:nvSpPr>
            <p:cNvPr id="5" name="object 5"/>
            <p:cNvSpPr/>
            <p:nvPr/>
          </p:nvSpPr>
          <p:spPr>
            <a:xfrm>
              <a:off x="0" y="2071116"/>
              <a:ext cx="248920" cy="2044064"/>
            </a:xfrm>
            <a:custGeom>
              <a:avLst/>
              <a:gdLst/>
              <a:ahLst/>
              <a:cxnLst/>
              <a:rect l="l" t="t" r="r" b="b"/>
              <a:pathLst>
                <a:path w="248920" h="2044064">
                  <a:moveTo>
                    <a:pt x="248411" y="0"/>
                  </a:moveTo>
                  <a:lnTo>
                    <a:pt x="0" y="0"/>
                  </a:lnTo>
                  <a:lnTo>
                    <a:pt x="0" y="2043683"/>
                  </a:lnTo>
                  <a:lnTo>
                    <a:pt x="248411" y="2043683"/>
                  </a:lnTo>
                  <a:lnTo>
                    <a:pt x="248411" y="0"/>
                  </a:lnTo>
                  <a:close/>
                </a:path>
              </a:pathLst>
            </a:custGeom>
            <a:solidFill>
              <a:srgbClr val="165651"/>
            </a:solidFill>
          </p:spPr>
          <p:txBody>
            <a:bodyPr wrap="square" lIns="0" tIns="0" rIns="0" bIns="0" rtlCol="0"/>
            <a:lstStyle/>
            <a:p>
              <a:endParaRPr/>
            </a:p>
          </p:txBody>
        </p:sp>
        <p:sp>
          <p:nvSpPr>
            <p:cNvPr id="6" name="object 6"/>
            <p:cNvSpPr/>
            <p:nvPr/>
          </p:nvSpPr>
          <p:spPr>
            <a:xfrm>
              <a:off x="0" y="4114800"/>
              <a:ext cx="248920" cy="806450"/>
            </a:xfrm>
            <a:custGeom>
              <a:avLst/>
              <a:gdLst/>
              <a:ahLst/>
              <a:cxnLst/>
              <a:rect l="l" t="t" r="r" b="b"/>
              <a:pathLst>
                <a:path w="248920" h="806450">
                  <a:moveTo>
                    <a:pt x="248411" y="0"/>
                  </a:moveTo>
                  <a:lnTo>
                    <a:pt x="0" y="0"/>
                  </a:lnTo>
                  <a:lnTo>
                    <a:pt x="0" y="806195"/>
                  </a:lnTo>
                  <a:lnTo>
                    <a:pt x="248411" y="806195"/>
                  </a:lnTo>
                  <a:lnTo>
                    <a:pt x="248411" y="0"/>
                  </a:lnTo>
                  <a:close/>
                </a:path>
              </a:pathLst>
            </a:custGeom>
            <a:solidFill>
              <a:srgbClr val="3A8D60"/>
            </a:solidFill>
          </p:spPr>
          <p:txBody>
            <a:bodyPr wrap="square" lIns="0" tIns="0" rIns="0" bIns="0" rtlCol="0"/>
            <a:lstStyle/>
            <a:p>
              <a:endParaRPr/>
            </a:p>
          </p:txBody>
        </p:sp>
        <p:sp>
          <p:nvSpPr>
            <p:cNvPr id="7" name="object 7"/>
            <p:cNvSpPr/>
            <p:nvPr/>
          </p:nvSpPr>
          <p:spPr>
            <a:xfrm>
              <a:off x="0" y="4920996"/>
              <a:ext cx="248920" cy="1937385"/>
            </a:xfrm>
            <a:custGeom>
              <a:avLst/>
              <a:gdLst/>
              <a:ahLst/>
              <a:cxnLst/>
              <a:rect l="l" t="t" r="r" b="b"/>
              <a:pathLst>
                <a:path w="248920" h="1937384">
                  <a:moveTo>
                    <a:pt x="248411" y="0"/>
                  </a:moveTo>
                  <a:lnTo>
                    <a:pt x="0" y="0"/>
                  </a:lnTo>
                  <a:lnTo>
                    <a:pt x="0" y="1937003"/>
                  </a:lnTo>
                  <a:lnTo>
                    <a:pt x="248411" y="1937003"/>
                  </a:lnTo>
                  <a:lnTo>
                    <a:pt x="248411" y="0"/>
                  </a:lnTo>
                  <a:close/>
                </a:path>
              </a:pathLst>
            </a:custGeom>
            <a:solidFill>
              <a:srgbClr val="93BE6D"/>
            </a:solidFill>
          </p:spPr>
          <p:txBody>
            <a:bodyPr wrap="square" lIns="0" tIns="0" rIns="0" bIns="0" rtlCol="0"/>
            <a:lstStyle/>
            <a:p>
              <a:endParaRPr/>
            </a:p>
          </p:txBody>
        </p:sp>
      </p:grpSp>
      <p:grpSp>
        <p:nvGrpSpPr>
          <p:cNvPr id="8" name="object 8"/>
          <p:cNvGrpSpPr/>
          <p:nvPr/>
        </p:nvGrpSpPr>
        <p:grpSpPr>
          <a:xfrm>
            <a:off x="1110993" y="35051"/>
            <a:ext cx="7123430" cy="1097280"/>
            <a:chOff x="1110993" y="35051"/>
            <a:chExt cx="7123430" cy="1097280"/>
          </a:xfrm>
        </p:grpSpPr>
        <p:sp>
          <p:nvSpPr>
            <p:cNvPr id="9" name="object 9"/>
            <p:cNvSpPr/>
            <p:nvPr/>
          </p:nvSpPr>
          <p:spPr>
            <a:xfrm>
              <a:off x="1110993" y="35051"/>
              <a:ext cx="623570" cy="1097280"/>
            </a:xfrm>
            <a:custGeom>
              <a:avLst/>
              <a:gdLst/>
              <a:ahLst/>
              <a:cxnLst/>
              <a:rect l="l" t="t" r="r" b="b"/>
              <a:pathLst>
                <a:path w="623569" h="1097280">
                  <a:moveTo>
                    <a:pt x="167" y="0"/>
                  </a:moveTo>
                  <a:lnTo>
                    <a:pt x="0" y="99625"/>
                  </a:lnTo>
                  <a:lnTo>
                    <a:pt x="1615" y="946531"/>
                  </a:lnTo>
                  <a:lnTo>
                    <a:pt x="623318" y="1097280"/>
                  </a:lnTo>
                  <a:lnTo>
                    <a:pt x="623318" y="230758"/>
                  </a:lnTo>
                  <a:lnTo>
                    <a:pt x="167" y="0"/>
                  </a:lnTo>
                  <a:close/>
                </a:path>
              </a:pathLst>
            </a:custGeom>
            <a:solidFill>
              <a:srgbClr val="800000"/>
            </a:solidFill>
          </p:spPr>
          <p:txBody>
            <a:bodyPr wrap="square" lIns="0" tIns="0" rIns="0" bIns="0" rtlCol="0"/>
            <a:lstStyle/>
            <a:p>
              <a:endParaRPr/>
            </a:p>
          </p:txBody>
        </p:sp>
        <p:sp>
          <p:nvSpPr>
            <p:cNvPr id="10" name="object 10"/>
            <p:cNvSpPr/>
            <p:nvPr/>
          </p:nvSpPr>
          <p:spPr>
            <a:xfrm>
              <a:off x="1729739" y="245363"/>
              <a:ext cx="6504940" cy="852169"/>
            </a:xfrm>
            <a:custGeom>
              <a:avLst/>
              <a:gdLst/>
              <a:ahLst/>
              <a:cxnLst/>
              <a:rect l="l" t="t" r="r" b="b"/>
              <a:pathLst>
                <a:path w="6504940" h="852169">
                  <a:moveTo>
                    <a:pt x="6247765" y="0"/>
                  </a:moveTo>
                  <a:lnTo>
                    <a:pt x="0" y="0"/>
                  </a:lnTo>
                  <a:lnTo>
                    <a:pt x="0" y="851915"/>
                  </a:lnTo>
                  <a:lnTo>
                    <a:pt x="6247765" y="851915"/>
                  </a:lnTo>
                  <a:lnTo>
                    <a:pt x="6504432" y="425957"/>
                  </a:lnTo>
                  <a:lnTo>
                    <a:pt x="6247765" y="0"/>
                  </a:lnTo>
                  <a:close/>
                </a:path>
              </a:pathLst>
            </a:custGeom>
            <a:solidFill>
              <a:srgbClr val="C00000"/>
            </a:solidFill>
          </p:spPr>
          <p:txBody>
            <a:bodyPr wrap="square" lIns="0" tIns="0" rIns="0" bIns="0" rtlCol="0"/>
            <a:lstStyle/>
            <a:p>
              <a:endParaRPr/>
            </a:p>
          </p:txBody>
        </p:sp>
      </p:grpSp>
      <p:sp>
        <p:nvSpPr>
          <p:cNvPr id="11" name="object 11"/>
          <p:cNvSpPr txBox="1"/>
          <p:nvPr/>
        </p:nvSpPr>
        <p:spPr>
          <a:xfrm>
            <a:off x="2850642" y="488391"/>
            <a:ext cx="4879975" cy="351790"/>
          </a:xfrm>
          <a:prstGeom prst="rect">
            <a:avLst/>
          </a:prstGeom>
        </p:spPr>
        <p:txBody>
          <a:bodyPr vert="horz" wrap="square" lIns="0" tIns="17145" rIns="0" bIns="0" rtlCol="0">
            <a:spAutoFit/>
          </a:bodyPr>
          <a:lstStyle/>
          <a:p>
            <a:pPr marL="12700">
              <a:lnSpc>
                <a:spcPct val="100000"/>
              </a:lnSpc>
              <a:spcBef>
                <a:spcPts val="135"/>
              </a:spcBef>
            </a:pPr>
            <a:r>
              <a:rPr sz="2100" b="1" spc="25" dirty="0">
                <a:solidFill>
                  <a:srgbClr val="FFFFFF"/>
                </a:solidFill>
                <a:latin typeface="Arial"/>
                <a:cs typeface="Arial"/>
              </a:rPr>
              <a:t>TÓM </a:t>
            </a:r>
            <a:r>
              <a:rPr sz="2100" b="1" spc="20" dirty="0">
                <a:solidFill>
                  <a:srgbClr val="FFFFFF"/>
                </a:solidFill>
                <a:latin typeface="Arial"/>
                <a:cs typeface="Arial"/>
              </a:rPr>
              <a:t>TẮT </a:t>
            </a:r>
            <a:r>
              <a:rPr sz="2100" b="1" spc="15" dirty="0">
                <a:solidFill>
                  <a:srgbClr val="FFFFFF"/>
                </a:solidFill>
                <a:latin typeface="Arial"/>
                <a:cs typeface="Arial"/>
              </a:rPr>
              <a:t>NỘI </a:t>
            </a:r>
            <a:r>
              <a:rPr sz="2100" b="1" spc="25" dirty="0">
                <a:solidFill>
                  <a:srgbClr val="FFFFFF"/>
                </a:solidFill>
                <a:latin typeface="Arial"/>
                <a:cs typeface="Arial"/>
              </a:rPr>
              <a:t>DUNG </a:t>
            </a:r>
            <a:r>
              <a:rPr sz="2100" b="1" spc="20" dirty="0">
                <a:solidFill>
                  <a:srgbClr val="FFFFFF"/>
                </a:solidFill>
                <a:latin typeface="Arial"/>
                <a:cs typeface="Arial"/>
              </a:rPr>
              <a:t>BUỔI </a:t>
            </a:r>
            <a:r>
              <a:rPr sz="2100" b="1" spc="25" dirty="0">
                <a:solidFill>
                  <a:srgbClr val="FFFFFF"/>
                </a:solidFill>
                <a:latin typeface="Arial"/>
                <a:cs typeface="Arial"/>
              </a:rPr>
              <a:t>TẬP</a:t>
            </a:r>
            <a:r>
              <a:rPr sz="2100" b="1" spc="-250" dirty="0">
                <a:solidFill>
                  <a:srgbClr val="FFFFFF"/>
                </a:solidFill>
                <a:latin typeface="Arial"/>
                <a:cs typeface="Arial"/>
              </a:rPr>
              <a:t> </a:t>
            </a:r>
            <a:r>
              <a:rPr sz="2100" b="1" spc="25" dirty="0">
                <a:solidFill>
                  <a:srgbClr val="FFFFFF"/>
                </a:solidFill>
                <a:latin typeface="Arial"/>
                <a:cs typeface="Arial"/>
              </a:rPr>
              <a:t>HUẤN</a:t>
            </a:r>
            <a:endParaRPr sz="2100">
              <a:latin typeface="Arial"/>
              <a:cs typeface="Arial"/>
            </a:endParaRPr>
          </a:p>
        </p:txBody>
      </p:sp>
      <p:grpSp>
        <p:nvGrpSpPr>
          <p:cNvPr id="12" name="object 12"/>
          <p:cNvGrpSpPr/>
          <p:nvPr/>
        </p:nvGrpSpPr>
        <p:grpSpPr>
          <a:xfrm>
            <a:off x="466344" y="59435"/>
            <a:ext cx="8057642" cy="1693545"/>
            <a:chOff x="466344" y="59435"/>
            <a:chExt cx="8057642" cy="1693545"/>
          </a:xfrm>
        </p:grpSpPr>
        <p:sp>
          <p:nvSpPr>
            <p:cNvPr id="13" name="object 13"/>
            <p:cNvSpPr/>
            <p:nvPr/>
          </p:nvSpPr>
          <p:spPr>
            <a:xfrm>
              <a:off x="466344" y="59435"/>
              <a:ext cx="647700" cy="1080770"/>
            </a:xfrm>
            <a:custGeom>
              <a:avLst/>
              <a:gdLst/>
              <a:ahLst/>
              <a:cxnLst/>
              <a:rect l="l" t="t" r="r" b="b"/>
              <a:pathLst>
                <a:path w="647700" h="1080770">
                  <a:moveTo>
                    <a:pt x="647522" y="0"/>
                  </a:moveTo>
                  <a:lnTo>
                    <a:pt x="0" y="228346"/>
                  </a:lnTo>
                  <a:lnTo>
                    <a:pt x="0" y="1080516"/>
                  </a:lnTo>
                  <a:lnTo>
                    <a:pt x="646023" y="936879"/>
                  </a:lnTo>
                  <a:lnTo>
                    <a:pt x="646191" y="623880"/>
                  </a:lnTo>
                  <a:lnTo>
                    <a:pt x="647686" y="157028"/>
                  </a:lnTo>
                  <a:lnTo>
                    <a:pt x="647522" y="0"/>
                  </a:lnTo>
                  <a:close/>
                </a:path>
              </a:pathLst>
            </a:custGeom>
            <a:solidFill>
              <a:srgbClr val="C00000"/>
            </a:solidFill>
          </p:spPr>
          <p:txBody>
            <a:bodyPr wrap="square" lIns="0" tIns="0" rIns="0" bIns="0" rtlCol="0"/>
            <a:lstStyle/>
            <a:p>
              <a:endParaRPr/>
            </a:p>
          </p:txBody>
        </p:sp>
        <p:sp>
          <p:nvSpPr>
            <p:cNvPr id="15" name="object 15"/>
            <p:cNvSpPr/>
            <p:nvPr/>
          </p:nvSpPr>
          <p:spPr>
            <a:xfrm>
              <a:off x="2720339" y="787908"/>
              <a:ext cx="0" cy="471805"/>
            </a:xfrm>
            <a:custGeom>
              <a:avLst/>
              <a:gdLst/>
              <a:ahLst/>
              <a:cxnLst/>
              <a:rect l="l" t="t" r="r" b="b"/>
              <a:pathLst>
                <a:path h="471805">
                  <a:moveTo>
                    <a:pt x="0" y="0"/>
                  </a:moveTo>
                  <a:lnTo>
                    <a:pt x="0" y="471550"/>
                  </a:lnTo>
                </a:path>
              </a:pathLst>
            </a:custGeom>
            <a:ln w="9525">
              <a:solidFill>
                <a:srgbClr val="FFFFFF"/>
              </a:solidFill>
            </a:ln>
          </p:spPr>
          <p:txBody>
            <a:bodyPr wrap="square" lIns="0" tIns="0" rIns="0" bIns="0" rtlCol="0"/>
            <a:lstStyle/>
            <a:p>
              <a:endParaRPr/>
            </a:p>
          </p:txBody>
        </p:sp>
        <p:sp>
          <p:nvSpPr>
            <p:cNvPr id="16" name="object 16"/>
            <p:cNvSpPr/>
            <p:nvPr/>
          </p:nvSpPr>
          <p:spPr>
            <a:xfrm>
              <a:off x="2121566" y="646176"/>
              <a:ext cx="315595" cy="228600"/>
            </a:xfrm>
            <a:custGeom>
              <a:avLst/>
              <a:gdLst/>
              <a:ahLst/>
              <a:cxnLst/>
              <a:rect l="l" t="t" r="r" b="b"/>
              <a:pathLst>
                <a:path w="315594" h="228600">
                  <a:moveTo>
                    <a:pt x="145510" y="0"/>
                  </a:moveTo>
                  <a:lnTo>
                    <a:pt x="143097" y="0"/>
                  </a:lnTo>
                  <a:lnTo>
                    <a:pt x="65500" y="74168"/>
                  </a:lnTo>
                  <a:lnTo>
                    <a:pt x="69564" y="73787"/>
                  </a:lnTo>
                  <a:lnTo>
                    <a:pt x="73628" y="74929"/>
                  </a:lnTo>
                  <a:lnTo>
                    <a:pt x="78835" y="80390"/>
                  </a:lnTo>
                  <a:lnTo>
                    <a:pt x="80359" y="84200"/>
                  </a:lnTo>
                  <a:lnTo>
                    <a:pt x="79216" y="93472"/>
                  </a:lnTo>
                  <a:lnTo>
                    <a:pt x="76422" y="98806"/>
                  </a:lnTo>
                  <a:lnTo>
                    <a:pt x="66389" y="108076"/>
                  </a:lnTo>
                  <a:lnTo>
                    <a:pt x="60674" y="111125"/>
                  </a:lnTo>
                  <a:lnTo>
                    <a:pt x="51022" y="111887"/>
                  </a:lnTo>
                  <a:lnTo>
                    <a:pt x="47466" y="110744"/>
                  </a:lnTo>
                  <a:lnTo>
                    <a:pt x="41878" y="105410"/>
                  </a:lnTo>
                  <a:lnTo>
                    <a:pt x="40608" y="101853"/>
                  </a:lnTo>
                  <a:lnTo>
                    <a:pt x="40989" y="98044"/>
                  </a:lnTo>
                  <a:lnTo>
                    <a:pt x="2508" y="134620"/>
                  </a:lnTo>
                  <a:lnTo>
                    <a:pt x="1746" y="136144"/>
                  </a:lnTo>
                  <a:lnTo>
                    <a:pt x="1206" y="163115"/>
                  </a:lnTo>
                  <a:lnTo>
                    <a:pt x="0" y="181800"/>
                  </a:lnTo>
                  <a:lnTo>
                    <a:pt x="460" y="194294"/>
                  </a:lnTo>
                  <a:lnTo>
                    <a:pt x="4921" y="201549"/>
                  </a:lnTo>
                  <a:lnTo>
                    <a:pt x="50881" y="220868"/>
                  </a:lnTo>
                  <a:lnTo>
                    <a:pt x="103704" y="228422"/>
                  </a:lnTo>
                  <a:lnTo>
                    <a:pt x="154224" y="227472"/>
                  </a:lnTo>
                  <a:lnTo>
                    <a:pt x="193271" y="221279"/>
                  </a:lnTo>
                  <a:lnTo>
                    <a:pt x="211677" y="213106"/>
                  </a:lnTo>
                  <a:lnTo>
                    <a:pt x="213264" y="203334"/>
                  </a:lnTo>
                  <a:lnTo>
                    <a:pt x="211994" y="190182"/>
                  </a:lnTo>
                  <a:lnTo>
                    <a:pt x="211677" y="177030"/>
                  </a:lnTo>
                  <a:lnTo>
                    <a:pt x="216122" y="167259"/>
                  </a:lnTo>
                  <a:lnTo>
                    <a:pt x="232322" y="167425"/>
                  </a:lnTo>
                  <a:lnTo>
                    <a:pt x="263048" y="171831"/>
                  </a:lnTo>
                  <a:lnTo>
                    <a:pt x="294917" y="173474"/>
                  </a:lnTo>
                  <a:lnTo>
                    <a:pt x="314547" y="165353"/>
                  </a:lnTo>
                  <a:lnTo>
                    <a:pt x="315309" y="162687"/>
                  </a:lnTo>
                  <a:lnTo>
                    <a:pt x="241776" y="92328"/>
                  </a:lnTo>
                  <a:lnTo>
                    <a:pt x="241395" y="91186"/>
                  </a:lnTo>
                  <a:lnTo>
                    <a:pt x="241395" y="89281"/>
                  </a:lnTo>
                  <a:lnTo>
                    <a:pt x="245459" y="85725"/>
                  </a:lnTo>
                  <a:lnTo>
                    <a:pt x="248253" y="86106"/>
                  </a:lnTo>
                  <a:lnTo>
                    <a:pt x="257143" y="88391"/>
                  </a:lnTo>
                  <a:lnTo>
                    <a:pt x="261080" y="84962"/>
                  </a:lnTo>
                  <a:lnTo>
                    <a:pt x="260318" y="76200"/>
                  </a:lnTo>
                  <a:lnTo>
                    <a:pt x="257524" y="71882"/>
                  </a:lnTo>
                  <a:lnTo>
                    <a:pt x="253841" y="68834"/>
                  </a:lnTo>
                  <a:lnTo>
                    <a:pt x="250666" y="65404"/>
                  </a:lnTo>
                  <a:lnTo>
                    <a:pt x="246221" y="62737"/>
                  </a:lnTo>
                  <a:lnTo>
                    <a:pt x="236950" y="61975"/>
                  </a:lnTo>
                  <a:lnTo>
                    <a:pt x="233394" y="65786"/>
                  </a:lnTo>
                  <a:lnTo>
                    <a:pt x="235807" y="74168"/>
                  </a:lnTo>
                  <a:lnTo>
                    <a:pt x="236188" y="76962"/>
                  </a:lnTo>
                  <a:lnTo>
                    <a:pt x="234537" y="78486"/>
                  </a:lnTo>
                  <a:lnTo>
                    <a:pt x="232632" y="80772"/>
                  </a:lnTo>
                  <a:lnTo>
                    <a:pt x="230219" y="80772"/>
                  </a:lnTo>
                  <a:lnTo>
                    <a:pt x="229330" y="80390"/>
                  </a:lnTo>
                  <a:close/>
                </a:path>
              </a:pathLst>
            </a:custGeom>
            <a:solidFill>
              <a:srgbClr val="0E3C38"/>
            </a:solidFill>
          </p:spPr>
          <p:txBody>
            <a:bodyPr wrap="square" lIns="0" tIns="0" rIns="0" bIns="0" rtlCol="0"/>
            <a:lstStyle/>
            <a:p>
              <a:endParaRPr/>
            </a:p>
          </p:txBody>
        </p:sp>
        <p:sp>
          <p:nvSpPr>
            <p:cNvPr id="17" name="object 17"/>
            <p:cNvSpPr/>
            <p:nvPr/>
          </p:nvSpPr>
          <p:spPr>
            <a:xfrm>
              <a:off x="2272283" y="499872"/>
              <a:ext cx="208279" cy="297180"/>
            </a:xfrm>
            <a:custGeom>
              <a:avLst/>
              <a:gdLst/>
              <a:ahLst/>
              <a:cxnLst/>
              <a:rect l="l" t="t" r="r" b="b"/>
              <a:pathLst>
                <a:path w="208280" h="297180">
                  <a:moveTo>
                    <a:pt x="102362" y="239649"/>
                  </a:moveTo>
                  <a:lnTo>
                    <a:pt x="157734" y="292988"/>
                  </a:lnTo>
                  <a:lnTo>
                    <a:pt x="163068" y="297179"/>
                  </a:lnTo>
                  <a:lnTo>
                    <a:pt x="165481" y="294513"/>
                  </a:lnTo>
                  <a:lnTo>
                    <a:pt x="164211" y="289560"/>
                  </a:lnTo>
                  <a:lnTo>
                    <a:pt x="162179" y="282955"/>
                  </a:lnTo>
                  <a:lnTo>
                    <a:pt x="159766" y="277622"/>
                  </a:lnTo>
                  <a:lnTo>
                    <a:pt x="159766" y="274954"/>
                  </a:lnTo>
                  <a:lnTo>
                    <a:pt x="160147" y="269113"/>
                  </a:lnTo>
                  <a:lnTo>
                    <a:pt x="170688" y="260730"/>
                  </a:lnTo>
                  <a:lnTo>
                    <a:pt x="169799" y="250316"/>
                  </a:lnTo>
                  <a:lnTo>
                    <a:pt x="158623" y="240411"/>
                  </a:lnTo>
                  <a:lnTo>
                    <a:pt x="106426" y="240411"/>
                  </a:lnTo>
                  <a:lnTo>
                    <a:pt x="102362" y="239649"/>
                  </a:lnTo>
                  <a:close/>
                </a:path>
                <a:path w="208280" h="297180">
                  <a:moveTo>
                    <a:pt x="177747" y="202311"/>
                  </a:moveTo>
                  <a:lnTo>
                    <a:pt x="87884" y="202311"/>
                  </a:lnTo>
                  <a:lnTo>
                    <a:pt x="91567" y="202691"/>
                  </a:lnTo>
                  <a:lnTo>
                    <a:pt x="97536" y="203073"/>
                  </a:lnTo>
                  <a:lnTo>
                    <a:pt x="103251" y="205739"/>
                  </a:lnTo>
                  <a:lnTo>
                    <a:pt x="107950" y="210819"/>
                  </a:lnTo>
                  <a:lnTo>
                    <a:pt x="112776" y="215391"/>
                  </a:lnTo>
                  <a:lnTo>
                    <a:pt x="116078" y="220725"/>
                  </a:lnTo>
                  <a:lnTo>
                    <a:pt x="116459" y="226187"/>
                  </a:lnTo>
                  <a:lnTo>
                    <a:pt x="116840" y="229997"/>
                  </a:lnTo>
                  <a:lnTo>
                    <a:pt x="115697" y="233806"/>
                  </a:lnTo>
                  <a:lnTo>
                    <a:pt x="112776" y="236092"/>
                  </a:lnTo>
                  <a:lnTo>
                    <a:pt x="109982" y="238760"/>
                  </a:lnTo>
                  <a:lnTo>
                    <a:pt x="106426" y="240411"/>
                  </a:lnTo>
                  <a:lnTo>
                    <a:pt x="158623" y="240411"/>
                  </a:lnTo>
                  <a:lnTo>
                    <a:pt x="174244" y="234187"/>
                  </a:lnTo>
                  <a:lnTo>
                    <a:pt x="175006" y="229235"/>
                  </a:lnTo>
                  <a:lnTo>
                    <a:pt x="175514" y="222630"/>
                  </a:lnTo>
                  <a:lnTo>
                    <a:pt x="168656" y="212725"/>
                  </a:lnTo>
                  <a:lnTo>
                    <a:pt x="171069" y="208152"/>
                  </a:lnTo>
                  <a:lnTo>
                    <a:pt x="177747" y="202311"/>
                  </a:lnTo>
                  <a:close/>
                </a:path>
                <a:path w="208280" h="297180">
                  <a:moveTo>
                    <a:pt x="164884" y="52958"/>
                  </a:moveTo>
                  <a:lnTo>
                    <a:pt x="80264" y="52958"/>
                  </a:lnTo>
                  <a:lnTo>
                    <a:pt x="83947" y="56387"/>
                  </a:lnTo>
                  <a:lnTo>
                    <a:pt x="84328" y="56768"/>
                  </a:lnTo>
                  <a:lnTo>
                    <a:pt x="84328" y="58800"/>
                  </a:lnTo>
                  <a:lnTo>
                    <a:pt x="83947" y="59562"/>
                  </a:lnTo>
                  <a:lnTo>
                    <a:pt x="83058" y="60325"/>
                  </a:lnTo>
                  <a:lnTo>
                    <a:pt x="1651" y="138556"/>
                  </a:lnTo>
                  <a:lnTo>
                    <a:pt x="0" y="139700"/>
                  </a:lnTo>
                  <a:lnTo>
                    <a:pt x="0" y="142112"/>
                  </a:lnTo>
                  <a:lnTo>
                    <a:pt x="1651" y="143637"/>
                  </a:lnTo>
                  <a:lnTo>
                    <a:pt x="77851" y="216153"/>
                  </a:lnTo>
                  <a:lnTo>
                    <a:pt x="87884" y="202311"/>
                  </a:lnTo>
                  <a:lnTo>
                    <a:pt x="177747" y="202311"/>
                  </a:lnTo>
                  <a:lnTo>
                    <a:pt x="179308" y="200945"/>
                  </a:lnTo>
                  <a:lnTo>
                    <a:pt x="191928" y="194119"/>
                  </a:lnTo>
                  <a:lnTo>
                    <a:pt x="203358" y="186435"/>
                  </a:lnTo>
                  <a:lnTo>
                    <a:pt x="208026" y="176656"/>
                  </a:lnTo>
                  <a:lnTo>
                    <a:pt x="199852" y="158150"/>
                  </a:lnTo>
                  <a:lnTo>
                    <a:pt x="182927" y="138049"/>
                  </a:lnTo>
                  <a:lnTo>
                    <a:pt x="165788" y="118328"/>
                  </a:lnTo>
                  <a:lnTo>
                    <a:pt x="156972" y="100964"/>
                  </a:lnTo>
                  <a:lnTo>
                    <a:pt x="158218" y="92632"/>
                  </a:lnTo>
                  <a:lnTo>
                    <a:pt x="161893" y="83073"/>
                  </a:lnTo>
                  <a:lnTo>
                    <a:pt x="165330" y="72014"/>
                  </a:lnTo>
                  <a:lnTo>
                    <a:pt x="165814" y="60325"/>
                  </a:lnTo>
                  <a:lnTo>
                    <a:pt x="165802" y="58800"/>
                  </a:lnTo>
                  <a:lnTo>
                    <a:pt x="164884" y="52958"/>
                  </a:lnTo>
                  <a:close/>
                </a:path>
                <a:path w="208280" h="297180">
                  <a:moveTo>
                    <a:pt x="88773" y="29590"/>
                  </a:moveTo>
                  <a:lnTo>
                    <a:pt x="79502" y="30352"/>
                  </a:lnTo>
                  <a:lnTo>
                    <a:pt x="75057" y="33019"/>
                  </a:lnTo>
                  <a:lnTo>
                    <a:pt x="71882" y="36067"/>
                  </a:lnTo>
                  <a:lnTo>
                    <a:pt x="68199" y="39115"/>
                  </a:lnTo>
                  <a:lnTo>
                    <a:pt x="65405" y="43814"/>
                  </a:lnTo>
                  <a:lnTo>
                    <a:pt x="64992" y="48387"/>
                  </a:lnTo>
                  <a:lnTo>
                    <a:pt x="64643" y="52577"/>
                  </a:lnTo>
                  <a:lnTo>
                    <a:pt x="68707" y="55625"/>
                  </a:lnTo>
                  <a:lnTo>
                    <a:pt x="73025" y="54482"/>
                  </a:lnTo>
                  <a:lnTo>
                    <a:pt x="76327" y="53720"/>
                  </a:lnTo>
                  <a:lnTo>
                    <a:pt x="77470" y="53339"/>
                  </a:lnTo>
                  <a:lnTo>
                    <a:pt x="80264" y="52958"/>
                  </a:lnTo>
                  <a:lnTo>
                    <a:pt x="164884" y="52958"/>
                  </a:lnTo>
                  <a:lnTo>
                    <a:pt x="164166" y="48387"/>
                  </a:lnTo>
                  <a:lnTo>
                    <a:pt x="94361" y="48387"/>
                  </a:lnTo>
                  <a:lnTo>
                    <a:pt x="93980" y="48005"/>
                  </a:lnTo>
                  <a:lnTo>
                    <a:pt x="93091" y="48005"/>
                  </a:lnTo>
                  <a:lnTo>
                    <a:pt x="91186" y="46100"/>
                  </a:lnTo>
                  <a:lnTo>
                    <a:pt x="89535" y="44576"/>
                  </a:lnTo>
                  <a:lnTo>
                    <a:pt x="89916" y="41910"/>
                  </a:lnTo>
                  <a:lnTo>
                    <a:pt x="90297" y="40258"/>
                  </a:lnTo>
                  <a:lnTo>
                    <a:pt x="91186" y="37591"/>
                  </a:lnTo>
                  <a:lnTo>
                    <a:pt x="92329" y="33019"/>
                  </a:lnTo>
                  <a:lnTo>
                    <a:pt x="88773" y="29590"/>
                  </a:lnTo>
                  <a:close/>
                </a:path>
                <a:path w="208280" h="297180">
                  <a:moveTo>
                    <a:pt x="146177" y="0"/>
                  </a:moveTo>
                  <a:lnTo>
                    <a:pt x="144145" y="1904"/>
                  </a:lnTo>
                  <a:lnTo>
                    <a:pt x="97155" y="47243"/>
                  </a:lnTo>
                  <a:lnTo>
                    <a:pt x="96393" y="48005"/>
                  </a:lnTo>
                  <a:lnTo>
                    <a:pt x="95504" y="48387"/>
                  </a:lnTo>
                  <a:lnTo>
                    <a:pt x="164166" y="48387"/>
                  </a:lnTo>
                  <a:lnTo>
                    <a:pt x="163855" y="46410"/>
                  </a:lnTo>
                  <a:lnTo>
                    <a:pt x="160766" y="32543"/>
                  </a:lnTo>
                  <a:lnTo>
                    <a:pt x="156414" y="17962"/>
                  </a:lnTo>
                  <a:lnTo>
                    <a:pt x="150622" y="3048"/>
                  </a:lnTo>
                  <a:lnTo>
                    <a:pt x="149352" y="762"/>
                  </a:lnTo>
                  <a:lnTo>
                    <a:pt x="146177" y="0"/>
                  </a:lnTo>
                  <a:close/>
                </a:path>
              </a:pathLst>
            </a:custGeom>
            <a:solidFill>
              <a:srgbClr val="2D6D4A"/>
            </a:solidFill>
          </p:spPr>
          <p:txBody>
            <a:bodyPr wrap="square" lIns="0" tIns="0" rIns="0" bIns="0" rtlCol="0"/>
            <a:lstStyle/>
            <a:p>
              <a:endParaRPr/>
            </a:p>
          </p:txBody>
        </p:sp>
        <p:sp>
          <p:nvSpPr>
            <p:cNvPr id="18" name="object 18"/>
            <p:cNvSpPr/>
            <p:nvPr/>
          </p:nvSpPr>
          <p:spPr>
            <a:xfrm>
              <a:off x="2062099" y="472440"/>
              <a:ext cx="196850" cy="297180"/>
            </a:xfrm>
            <a:custGeom>
              <a:avLst/>
              <a:gdLst/>
              <a:ahLst/>
              <a:cxnLst/>
              <a:rect l="l" t="t" r="r" b="b"/>
              <a:pathLst>
                <a:path w="196850" h="297180">
                  <a:moveTo>
                    <a:pt x="24892" y="0"/>
                  </a:moveTo>
                  <a:lnTo>
                    <a:pt x="21717" y="381"/>
                  </a:lnTo>
                  <a:lnTo>
                    <a:pt x="20446" y="2286"/>
                  </a:lnTo>
                  <a:lnTo>
                    <a:pt x="3282" y="46491"/>
                  </a:lnTo>
                  <a:lnTo>
                    <a:pt x="0" y="92567"/>
                  </a:lnTo>
                  <a:lnTo>
                    <a:pt x="5766" y="133570"/>
                  </a:lnTo>
                  <a:lnTo>
                    <a:pt x="15748" y="162560"/>
                  </a:lnTo>
                  <a:lnTo>
                    <a:pt x="28711" y="187652"/>
                  </a:lnTo>
                  <a:lnTo>
                    <a:pt x="40592" y="212232"/>
                  </a:lnTo>
                  <a:lnTo>
                    <a:pt x="50305" y="237694"/>
                  </a:lnTo>
                  <a:lnTo>
                    <a:pt x="56768" y="265430"/>
                  </a:lnTo>
                  <a:lnTo>
                    <a:pt x="58499" y="279717"/>
                  </a:lnTo>
                  <a:lnTo>
                    <a:pt x="59943" y="296037"/>
                  </a:lnTo>
                  <a:lnTo>
                    <a:pt x="64007" y="297180"/>
                  </a:lnTo>
                  <a:lnTo>
                    <a:pt x="66420" y="295275"/>
                  </a:lnTo>
                  <a:lnTo>
                    <a:pt x="100711" y="261620"/>
                  </a:lnTo>
                  <a:lnTo>
                    <a:pt x="101853" y="261238"/>
                  </a:lnTo>
                  <a:lnTo>
                    <a:pt x="103886" y="261238"/>
                  </a:lnTo>
                  <a:lnTo>
                    <a:pt x="107823" y="265049"/>
                  </a:lnTo>
                  <a:lnTo>
                    <a:pt x="107061" y="267335"/>
                  </a:lnTo>
                  <a:lnTo>
                    <a:pt x="107061" y="268986"/>
                  </a:lnTo>
                  <a:lnTo>
                    <a:pt x="106299" y="270510"/>
                  </a:lnTo>
                  <a:lnTo>
                    <a:pt x="105028" y="276225"/>
                  </a:lnTo>
                  <a:lnTo>
                    <a:pt x="108331" y="280162"/>
                  </a:lnTo>
                  <a:lnTo>
                    <a:pt x="117475" y="279400"/>
                  </a:lnTo>
                  <a:lnTo>
                    <a:pt x="121793" y="276733"/>
                  </a:lnTo>
                  <a:lnTo>
                    <a:pt x="125094" y="273176"/>
                  </a:lnTo>
                  <a:lnTo>
                    <a:pt x="128650" y="270129"/>
                  </a:lnTo>
                  <a:lnTo>
                    <a:pt x="131444" y="265811"/>
                  </a:lnTo>
                  <a:lnTo>
                    <a:pt x="132206" y="256921"/>
                  </a:lnTo>
                  <a:lnTo>
                    <a:pt x="128269" y="253492"/>
                  </a:lnTo>
                  <a:lnTo>
                    <a:pt x="116712" y="256159"/>
                  </a:lnTo>
                  <a:lnTo>
                    <a:pt x="113411" y="253111"/>
                  </a:lnTo>
                  <a:lnTo>
                    <a:pt x="112649" y="251968"/>
                  </a:lnTo>
                  <a:lnTo>
                    <a:pt x="112649" y="250317"/>
                  </a:lnTo>
                  <a:lnTo>
                    <a:pt x="113030" y="249555"/>
                  </a:lnTo>
                  <a:lnTo>
                    <a:pt x="196469" y="168656"/>
                  </a:lnTo>
                  <a:lnTo>
                    <a:pt x="196469" y="166370"/>
                  </a:lnTo>
                  <a:lnTo>
                    <a:pt x="119506" y="91694"/>
                  </a:lnTo>
                  <a:lnTo>
                    <a:pt x="119887" y="95631"/>
                  </a:lnTo>
                  <a:lnTo>
                    <a:pt x="118618" y="99440"/>
                  </a:lnTo>
                  <a:lnTo>
                    <a:pt x="113030" y="104521"/>
                  </a:lnTo>
                  <a:lnTo>
                    <a:pt x="109474" y="106045"/>
                  </a:lnTo>
                  <a:lnTo>
                    <a:pt x="99949" y="104901"/>
                  </a:lnTo>
                  <a:lnTo>
                    <a:pt x="93852" y="102108"/>
                  </a:lnTo>
                  <a:lnTo>
                    <a:pt x="89153" y="97155"/>
                  </a:lnTo>
                  <a:lnTo>
                    <a:pt x="84327" y="92456"/>
                  </a:lnTo>
                  <a:lnTo>
                    <a:pt x="81152" y="87122"/>
                  </a:lnTo>
                  <a:lnTo>
                    <a:pt x="80390" y="77724"/>
                  </a:lnTo>
                  <a:lnTo>
                    <a:pt x="81533" y="73913"/>
                  </a:lnTo>
                  <a:lnTo>
                    <a:pt x="84327" y="71627"/>
                  </a:lnTo>
                  <a:lnTo>
                    <a:pt x="87121" y="68834"/>
                  </a:lnTo>
                  <a:lnTo>
                    <a:pt x="91058" y="67690"/>
                  </a:lnTo>
                  <a:lnTo>
                    <a:pt x="95123" y="68072"/>
                  </a:lnTo>
                  <a:lnTo>
                    <a:pt x="24892" y="0"/>
                  </a:lnTo>
                  <a:close/>
                </a:path>
              </a:pathLst>
            </a:custGeom>
            <a:solidFill>
              <a:srgbClr val="17627A"/>
            </a:solidFill>
          </p:spPr>
          <p:txBody>
            <a:bodyPr wrap="square" lIns="0" tIns="0" rIns="0" bIns="0" rtlCol="0"/>
            <a:lstStyle/>
            <a:p>
              <a:endParaRPr/>
            </a:p>
          </p:txBody>
        </p:sp>
        <p:sp>
          <p:nvSpPr>
            <p:cNvPr id="19" name="object 19"/>
            <p:cNvSpPr/>
            <p:nvPr/>
          </p:nvSpPr>
          <p:spPr>
            <a:xfrm>
              <a:off x="2090927" y="405930"/>
              <a:ext cx="325120" cy="229870"/>
            </a:xfrm>
            <a:custGeom>
              <a:avLst/>
              <a:gdLst/>
              <a:ahLst/>
              <a:cxnLst/>
              <a:rect l="l" t="t" r="r" b="b"/>
              <a:pathLst>
                <a:path w="325119" h="229870">
                  <a:moveTo>
                    <a:pt x="184792" y="0"/>
                  </a:moveTo>
                  <a:lnTo>
                    <a:pt x="139057" y="583"/>
                  </a:lnTo>
                  <a:lnTo>
                    <a:pt x="89342" y="9840"/>
                  </a:lnTo>
                  <a:lnTo>
                    <a:pt x="37592" y="29425"/>
                  </a:lnTo>
                  <a:lnTo>
                    <a:pt x="1143" y="57746"/>
                  </a:lnTo>
                  <a:lnTo>
                    <a:pt x="0" y="59270"/>
                  </a:lnTo>
                  <a:lnTo>
                    <a:pt x="0" y="61556"/>
                  </a:lnTo>
                  <a:lnTo>
                    <a:pt x="77216" y="136232"/>
                  </a:lnTo>
                  <a:lnTo>
                    <a:pt x="78105" y="136613"/>
                  </a:lnTo>
                  <a:lnTo>
                    <a:pt x="78486" y="137883"/>
                  </a:lnTo>
                  <a:lnTo>
                    <a:pt x="78486" y="138645"/>
                  </a:lnTo>
                  <a:lnTo>
                    <a:pt x="78105" y="139788"/>
                  </a:lnTo>
                  <a:lnTo>
                    <a:pt x="76073" y="142074"/>
                  </a:lnTo>
                  <a:lnTo>
                    <a:pt x="74422" y="143598"/>
                  </a:lnTo>
                  <a:lnTo>
                    <a:pt x="71628" y="142836"/>
                  </a:lnTo>
                  <a:lnTo>
                    <a:pt x="70104" y="142836"/>
                  </a:lnTo>
                  <a:lnTo>
                    <a:pt x="67183" y="141693"/>
                  </a:lnTo>
                  <a:lnTo>
                    <a:pt x="62484" y="140931"/>
                  </a:lnTo>
                  <a:lnTo>
                    <a:pt x="58801" y="143979"/>
                  </a:lnTo>
                  <a:lnTo>
                    <a:pt x="59690" y="152996"/>
                  </a:lnTo>
                  <a:lnTo>
                    <a:pt x="62484" y="157187"/>
                  </a:lnTo>
                  <a:lnTo>
                    <a:pt x="65659" y="160235"/>
                  </a:lnTo>
                  <a:lnTo>
                    <a:pt x="68834" y="163791"/>
                  </a:lnTo>
                  <a:lnTo>
                    <a:pt x="73660" y="166458"/>
                  </a:lnTo>
                  <a:lnTo>
                    <a:pt x="82804" y="167220"/>
                  </a:lnTo>
                  <a:lnTo>
                    <a:pt x="86106" y="163410"/>
                  </a:lnTo>
                  <a:lnTo>
                    <a:pt x="84074" y="156425"/>
                  </a:lnTo>
                  <a:lnTo>
                    <a:pt x="83312" y="152107"/>
                  </a:lnTo>
                  <a:lnTo>
                    <a:pt x="84836" y="150583"/>
                  </a:lnTo>
                  <a:lnTo>
                    <a:pt x="87630" y="148297"/>
                  </a:lnTo>
                  <a:lnTo>
                    <a:pt x="89281" y="148297"/>
                  </a:lnTo>
                  <a:lnTo>
                    <a:pt x="90043" y="148678"/>
                  </a:lnTo>
                  <a:lnTo>
                    <a:pt x="172466" y="228053"/>
                  </a:lnTo>
                  <a:lnTo>
                    <a:pt x="173736" y="229577"/>
                  </a:lnTo>
                  <a:lnTo>
                    <a:pt x="176149" y="229577"/>
                  </a:lnTo>
                  <a:lnTo>
                    <a:pt x="253365" y="154901"/>
                  </a:lnTo>
                  <a:lnTo>
                    <a:pt x="249301" y="155282"/>
                  </a:lnTo>
                  <a:lnTo>
                    <a:pt x="245745" y="154139"/>
                  </a:lnTo>
                  <a:lnTo>
                    <a:pt x="240157" y="148678"/>
                  </a:lnTo>
                  <a:lnTo>
                    <a:pt x="239014" y="145249"/>
                  </a:lnTo>
                  <a:lnTo>
                    <a:pt x="239776" y="135851"/>
                  </a:lnTo>
                  <a:lnTo>
                    <a:pt x="242951" y="130136"/>
                  </a:lnTo>
                  <a:lnTo>
                    <a:pt x="252603" y="120865"/>
                  </a:lnTo>
                  <a:lnTo>
                    <a:pt x="258191" y="117690"/>
                  </a:lnTo>
                  <a:lnTo>
                    <a:pt x="267716" y="116928"/>
                  </a:lnTo>
                  <a:lnTo>
                    <a:pt x="271780" y="118071"/>
                  </a:lnTo>
                  <a:lnTo>
                    <a:pt x="274193" y="120865"/>
                  </a:lnTo>
                  <a:lnTo>
                    <a:pt x="276987" y="123532"/>
                  </a:lnTo>
                  <a:lnTo>
                    <a:pt x="278638" y="127342"/>
                  </a:lnTo>
                  <a:lnTo>
                    <a:pt x="277749" y="131279"/>
                  </a:lnTo>
                  <a:lnTo>
                    <a:pt x="324612" y="85940"/>
                  </a:lnTo>
                  <a:lnTo>
                    <a:pt x="324612" y="84416"/>
                  </a:lnTo>
                  <a:lnTo>
                    <a:pt x="323850" y="82892"/>
                  </a:lnTo>
                  <a:lnTo>
                    <a:pt x="297433" y="47665"/>
                  </a:lnTo>
                  <a:lnTo>
                    <a:pt x="256540" y="18249"/>
                  </a:lnTo>
                  <a:lnTo>
                    <a:pt x="224601" y="6439"/>
                  </a:lnTo>
                  <a:lnTo>
                    <a:pt x="184792" y="0"/>
                  </a:lnTo>
                  <a:close/>
                </a:path>
              </a:pathLst>
            </a:custGeom>
            <a:solidFill>
              <a:srgbClr val="114453"/>
            </a:solidFill>
          </p:spPr>
          <p:txBody>
            <a:bodyPr wrap="square" lIns="0" tIns="0" rIns="0" bIns="0" rtlCol="0"/>
            <a:lstStyle/>
            <a:p>
              <a:endParaRPr/>
            </a:p>
          </p:txBody>
        </p:sp>
        <p:sp>
          <p:nvSpPr>
            <p:cNvPr id="20" name="object 20"/>
            <p:cNvSpPr/>
            <p:nvPr/>
          </p:nvSpPr>
          <p:spPr>
            <a:xfrm>
              <a:off x="1697736" y="1065275"/>
              <a:ext cx="6826250" cy="687705"/>
            </a:xfrm>
            <a:custGeom>
              <a:avLst/>
              <a:gdLst/>
              <a:ahLst/>
              <a:cxnLst/>
              <a:rect l="l" t="t" r="r" b="b"/>
              <a:pathLst>
                <a:path w="6826250" h="687705">
                  <a:moveTo>
                    <a:pt x="6582409" y="0"/>
                  </a:moveTo>
                  <a:lnTo>
                    <a:pt x="0" y="0"/>
                  </a:lnTo>
                  <a:lnTo>
                    <a:pt x="0" y="687324"/>
                  </a:lnTo>
                  <a:lnTo>
                    <a:pt x="6582409" y="687324"/>
                  </a:lnTo>
                  <a:lnTo>
                    <a:pt x="6825996" y="343662"/>
                  </a:lnTo>
                  <a:lnTo>
                    <a:pt x="6582409" y="0"/>
                  </a:lnTo>
                  <a:close/>
                </a:path>
              </a:pathLst>
            </a:custGeom>
            <a:solidFill>
              <a:srgbClr val="93BE6D"/>
            </a:solidFill>
          </p:spPr>
          <p:txBody>
            <a:bodyPr wrap="square" lIns="0" tIns="0" rIns="0" bIns="0" rtlCol="0"/>
            <a:lstStyle/>
            <a:p>
              <a:endParaRPr/>
            </a:p>
          </p:txBody>
        </p:sp>
      </p:grpSp>
      <p:sp>
        <p:nvSpPr>
          <p:cNvPr id="21" name="object 21"/>
          <p:cNvSpPr txBox="1"/>
          <p:nvPr/>
        </p:nvSpPr>
        <p:spPr>
          <a:xfrm>
            <a:off x="2083435" y="1189431"/>
            <a:ext cx="333375" cy="391795"/>
          </a:xfrm>
          <a:prstGeom prst="rect">
            <a:avLst/>
          </a:prstGeom>
        </p:spPr>
        <p:txBody>
          <a:bodyPr vert="horz" wrap="square" lIns="0" tIns="12700" rIns="0" bIns="0" rtlCol="0">
            <a:spAutoFit/>
          </a:bodyPr>
          <a:lstStyle/>
          <a:p>
            <a:pPr marL="12700">
              <a:lnSpc>
                <a:spcPct val="100000"/>
              </a:lnSpc>
              <a:spcBef>
                <a:spcPts val="100"/>
              </a:spcBef>
            </a:pPr>
            <a:r>
              <a:rPr lang="en-US" sz="2400" b="1" spc="-10" dirty="0">
                <a:solidFill>
                  <a:srgbClr val="FFFFFF"/>
                </a:solidFill>
                <a:latin typeface="Carlito"/>
                <a:cs typeface="Carlito"/>
              </a:rPr>
              <a:t>I</a:t>
            </a:r>
            <a:endParaRPr sz="2400" dirty="0">
              <a:latin typeface="Carlito"/>
              <a:cs typeface="Carlito"/>
            </a:endParaRPr>
          </a:p>
        </p:txBody>
      </p:sp>
      <p:grpSp>
        <p:nvGrpSpPr>
          <p:cNvPr id="22" name="object 22"/>
          <p:cNvGrpSpPr/>
          <p:nvPr/>
        </p:nvGrpSpPr>
        <p:grpSpPr>
          <a:xfrm>
            <a:off x="466344" y="880872"/>
            <a:ext cx="7962646" cy="1551642"/>
            <a:chOff x="466344" y="880872"/>
            <a:chExt cx="7962646" cy="1551642"/>
          </a:xfrm>
        </p:grpSpPr>
        <p:sp>
          <p:nvSpPr>
            <p:cNvPr id="23" name="object 23"/>
            <p:cNvSpPr/>
            <p:nvPr/>
          </p:nvSpPr>
          <p:spPr>
            <a:xfrm>
              <a:off x="2714244" y="1208531"/>
              <a:ext cx="0" cy="360680"/>
            </a:xfrm>
            <a:custGeom>
              <a:avLst/>
              <a:gdLst/>
              <a:ahLst/>
              <a:cxnLst/>
              <a:rect l="l" t="t" r="r" b="b"/>
              <a:pathLst>
                <a:path h="360680">
                  <a:moveTo>
                    <a:pt x="0" y="0"/>
                  </a:moveTo>
                  <a:lnTo>
                    <a:pt x="0" y="360425"/>
                  </a:lnTo>
                </a:path>
              </a:pathLst>
            </a:custGeom>
            <a:ln w="9525">
              <a:solidFill>
                <a:srgbClr val="FFFFFF"/>
              </a:solidFill>
            </a:ln>
          </p:spPr>
          <p:txBody>
            <a:bodyPr wrap="square" lIns="0" tIns="0" rIns="0" bIns="0" rtlCol="0"/>
            <a:lstStyle/>
            <a:p>
              <a:endParaRPr/>
            </a:p>
          </p:txBody>
        </p:sp>
        <p:sp>
          <p:nvSpPr>
            <p:cNvPr id="24" name="object 24"/>
            <p:cNvSpPr/>
            <p:nvPr/>
          </p:nvSpPr>
          <p:spPr>
            <a:xfrm>
              <a:off x="1088178" y="880872"/>
              <a:ext cx="622300" cy="876300"/>
            </a:xfrm>
            <a:custGeom>
              <a:avLst/>
              <a:gdLst/>
              <a:ahLst/>
              <a:cxnLst/>
              <a:rect l="l" t="t" r="r" b="b"/>
              <a:pathLst>
                <a:path w="622300" h="876300">
                  <a:moveTo>
                    <a:pt x="122" y="0"/>
                  </a:moveTo>
                  <a:lnTo>
                    <a:pt x="0" y="151180"/>
                  </a:lnTo>
                  <a:lnTo>
                    <a:pt x="1582" y="554329"/>
                  </a:lnTo>
                  <a:lnTo>
                    <a:pt x="1570" y="755903"/>
                  </a:lnTo>
                  <a:lnTo>
                    <a:pt x="621749" y="876300"/>
                  </a:lnTo>
                  <a:lnTo>
                    <a:pt x="621749" y="184276"/>
                  </a:lnTo>
                  <a:lnTo>
                    <a:pt x="122" y="0"/>
                  </a:lnTo>
                  <a:close/>
                </a:path>
              </a:pathLst>
            </a:custGeom>
            <a:solidFill>
              <a:srgbClr val="86AE63"/>
            </a:solidFill>
          </p:spPr>
          <p:txBody>
            <a:bodyPr wrap="square" lIns="0" tIns="0" rIns="0" bIns="0" rtlCol="0"/>
            <a:lstStyle/>
            <a:p>
              <a:endParaRPr/>
            </a:p>
          </p:txBody>
        </p:sp>
        <p:sp>
          <p:nvSpPr>
            <p:cNvPr id="25" name="object 25"/>
            <p:cNvSpPr/>
            <p:nvPr/>
          </p:nvSpPr>
          <p:spPr>
            <a:xfrm>
              <a:off x="466344" y="882396"/>
              <a:ext cx="624840" cy="864235"/>
            </a:xfrm>
            <a:custGeom>
              <a:avLst/>
              <a:gdLst/>
              <a:ahLst/>
              <a:cxnLst/>
              <a:rect l="l" t="t" r="r" b="b"/>
              <a:pathLst>
                <a:path w="624840" h="864235">
                  <a:moveTo>
                    <a:pt x="624662" y="0"/>
                  </a:moveTo>
                  <a:lnTo>
                    <a:pt x="0" y="182625"/>
                  </a:lnTo>
                  <a:lnTo>
                    <a:pt x="0" y="864107"/>
                  </a:lnTo>
                  <a:lnTo>
                    <a:pt x="623227" y="749300"/>
                  </a:lnTo>
                  <a:lnTo>
                    <a:pt x="623214" y="548759"/>
                  </a:lnTo>
                  <a:lnTo>
                    <a:pt x="624790" y="150554"/>
                  </a:lnTo>
                  <a:lnTo>
                    <a:pt x="624662" y="0"/>
                  </a:lnTo>
                  <a:close/>
                </a:path>
              </a:pathLst>
            </a:custGeom>
            <a:solidFill>
              <a:srgbClr val="93BE6D"/>
            </a:solidFill>
          </p:spPr>
          <p:txBody>
            <a:bodyPr wrap="square" lIns="0" tIns="0" rIns="0" bIns="0" rtlCol="0"/>
            <a:lstStyle/>
            <a:p>
              <a:endParaRPr/>
            </a:p>
          </p:txBody>
        </p:sp>
        <p:sp>
          <p:nvSpPr>
            <p:cNvPr id="26" name="object 26"/>
            <p:cNvSpPr/>
            <p:nvPr/>
          </p:nvSpPr>
          <p:spPr>
            <a:xfrm>
              <a:off x="1292352" y="1187196"/>
              <a:ext cx="230504" cy="264160"/>
            </a:xfrm>
            <a:custGeom>
              <a:avLst/>
              <a:gdLst/>
              <a:ahLst/>
              <a:cxnLst/>
              <a:rect l="l" t="t" r="r" b="b"/>
              <a:pathLst>
                <a:path w="230505" h="264159">
                  <a:moveTo>
                    <a:pt x="115061" y="0"/>
                  </a:moveTo>
                  <a:lnTo>
                    <a:pt x="0" y="145414"/>
                  </a:lnTo>
                  <a:lnTo>
                    <a:pt x="36067" y="145414"/>
                  </a:lnTo>
                  <a:lnTo>
                    <a:pt x="36067" y="250825"/>
                  </a:lnTo>
                  <a:lnTo>
                    <a:pt x="36321" y="253618"/>
                  </a:lnTo>
                  <a:lnTo>
                    <a:pt x="36956" y="256031"/>
                  </a:lnTo>
                  <a:lnTo>
                    <a:pt x="43941" y="263651"/>
                  </a:lnTo>
                  <a:lnTo>
                    <a:pt x="45846" y="263651"/>
                  </a:lnTo>
                  <a:lnTo>
                    <a:pt x="92836" y="263651"/>
                  </a:lnTo>
                  <a:lnTo>
                    <a:pt x="92836" y="220725"/>
                  </a:lnTo>
                  <a:lnTo>
                    <a:pt x="93090" y="215900"/>
                  </a:lnTo>
                  <a:lnTo>
                    <a:pt x="94360" y="211581"/>
                  </a:lnTo>
                  <a:lnTo>
                    <a:pt x="110489" y="197484"/>
                  </a:lnTo>
                  <a:lnTo>
                    <a:pt x="119634" y="197484"/>
                  </a:lnTo>
                  <a:lnTo>
                    <a:pt x="137286" y="220725"/>
                  </a:lnTo>
                  <a:lnTo>
                    <a:pt x="137286" y="263651"/>
                  </a:lnTo>
                  <a:lnTo>
                    <a:pt x="184276" y="263651"/>
                  </a:lnTo>
                  <a:lnTo>
                    <a:pt x="186181" y="263651"/>
                  </a:lnTo>
                  <a:lnTo>
                    <a:pt x="187959" y="262889"/>
                  </a:lnTo>
                  <a:lnTo>
                    <a:pt x="194056" y="250825"/>
                  </a:lnTo>
                  <a:lnTo>
                    <a:pt x="194056" y="145414"/>
                  </a:lnTo>
                  <a:lnTo>
                    <a:pt x="230123" y="145414"/>
                  </a:lnTo>
                  <a:lnTo>
                    <a:pt x="115061" y="0"/>
                  </a:lnTo>
                  <a:close/>
                </a:path>
              </a:pathLst>
            </a:custGeom>
            <a:ln w="9525">
              <a:solidFill>
                <a:srgbClr val="FFFFFF"/>
              </a:solidFill>
            </a:ln>
          </p:spPr>
          <p:txBody>
            <a:bodyPr wrap="square" lIns="0" tIns="0" rIns="0" bIns="0" rtlCol="0"/>
            <a:lstStyle/>
            <a:p>
              <a:endParaRPr/>
            </a:p>
          </p:txBody>
        </p:sp>
        <p:sp>
          <p:nvSpPr>
            <p:cNvPr id="27" name="object 27"/>
            <p:cNvSpPr/>
            <p:nvPr/>
          </p:nvSpPr>
          <p:spPr>
            <a:xfrm>
              <a:off x="1602740" y="1743539"/>
              <a:ext cx="6826250" cy="688975"/>
            </a:xfrm>
            <a:custGeom>
              <a:avLst/>
              <a:gdLst/>
              <a:ahLst/>
              <a:cxnLst/>
              <a:rect l="l" t="t" r="r" b="b"/>
              <a:pathLst>
                <a:path w="6826250" h="688975">
                  <a:moveTo>
                    <a:pt x="6581902" y="0"/>
                  </a:moveTo>
                  <a:lnTo>
                    <a:pt x="0" y="0"/>
                  </a:lnTo>
                  <a:lnTo>
                    <a:pt x="0" y="688848"/>
                  </a:lnTo>
                  <a:lnTo>
                    <a:pt x="6581902" y="688848"/>
                  </a:lnTo>
                  <a:lnTo>
                    <a:pt x="6825996" y="344424"/>
                  </a:lnTo>
                  <a:lnTo>
                    <a:pt x="6581902" y="0"/>
                  </a:lnTo>
                  <a:close/>
                </a:path>
              </a:pathLst>
            </a:custGeom>
            <a:solidFill>
              <a:srgbClr val="165651"/>
            </a:solidFill>
          </p:spPr>
          <p:txBody>
            <a:bodyPr wrap="square" lIns="0" tIns="0" rIns="0" bIns="0" rtlCol="0"/>
            <a:lstStyle/>
            <a:p>
              <a:endParaRPr/>
            </a:p>
          </p:txBody>
        </p:sp>
      </p:grpSp>
      <p:sp>
        <p:nvSpPr>
          <p:cNvPr id="28" name="object 28"/>
          <p:cNvSpPr txBox="1"/>
          <p:nvPr/>
        </p:nvSpPr>
        <p:spPr>
          <a:xfrm>
            <a:off x="2817624" y="1916808"/>
            <a:ext cx="5372351" cy="319959"/>
          </a:xfrm>
          <a:prstGeom prst="rect">
            <a:avLst/>
          </a:prstGeom>
        </p:spPr>
        <p:txBody>
          <a:bodyPr vert="horz" wrap="square" lIns="0" tIns="12065" rIns="0" bIns="0" rtlCol="0">
            <a:spAutoFit/>
          </a:bodyPr>
          <a:lstStyle/>
          <a:p>
            <a:pPr marL="12700">
              <a:lnSpc>
                <a:spcPct val="100000"/>
              </a:lnSpc>
              <a:spcBef>
                <a:spcPts val="95"/>
              </a:spcBef>
            </a:pPr>
            <a:r>
              <a:rPr lang="en-US" sz="2000" b="1" spc="-5" dirty="0" err="1">
                <a:solidFill>
                  <a:srgbClr val="FFFFFF"/>
                </a:solidFill>
                <a:latin typeface="Arial"/>
                <a:cs typeface="Arial"/>
              </a:rPr>
              <a:t>Giới</a:t>
            </a:r>
            <a:r>
              <a:rPr lang="en-US" sz="2000" b="1" spc="-5" dirty="0">
                <a:solidFill>
                  <a:srgbClr val="FFFFFF"/>
                </a:solidFill>
                <a:latin typeface="Arial"/>
                <a:cs typeface="Arial"/>
              </a:rPr>
              <a:t> </a:t>
            </a:r>
            <a:r>
              <a:rPr lang="en-US" sz="2000" b="1" spc="-5" dirty="0" err="1">
                <a:solidFill>
                  <a:srgbClr val="FFFFFF"/>
                </a:solidFill>
                <a:latin typeface="Arial"/>
                <a:cs typeface="Arial"/>
              </a:rPr>
              <a:t>thiệu</a:t>
            </a:r>
            <a:r>
              <a:rPr lang="en-US" sz="2000" b="1" spc="-5" dirty="0">
                <a:solidFill>
                  <a:srgbClr val="FFFFFF"/>
                </a:solidFill>
                <a:latin typeface="Arial"/>
                <a:cs typeface="Arial"/>
              </a:rPr>
              <a:t> </a:t>
            </a:r>
            <a:r>
              <a:rPr lang="en-US" sz="2000" b="1" spc="-5" dirty="0" err="1">
                <a:solidFill>
                  <a:srgbClr val="FFFFFF"/>
                </a:solidFill>
                <a:latin typeface="Arial"/>
                <a:cs typeface="Arial"/>
              </a:rPr>
              <a:t>về</a:t>
            </a:r>
            <a:r>
              <a:rPr lang="en-US" sz="2000" b="1" spc="-5" dirty="0">
                <a:solidFill>
                  <a:srgbClr val="FFFFFF"/>
                </a:solidFill>
                <a:latin typeface="Arial"/>
                <a:cs typeface="Arial"/>
              </a:rPr>
              <a:t> </a:t>
            </a:r>
            <a:r>
              <a:rPr lang="en-US" sz="2000" b="1" spc="-5" dirty="0" err="1">
                <a:solidFill>
                  <a:srgbClr val="FFFFFF"/>
                </a:solidFill>
                <a:latin typeface="Arial"/>
                <a:cs typeface="Arial"/>
              </a:rPr>
              <a:t>chương</a:t>
            </a:r>
            <a:r>
              <a:rPr lang="en-US" sz="2000" b="1" spc="-5" dirty="0">
                <a:solidFill>
                  <a:srgbClr val="FFFFFF"/>
                </a:solidFill>
                <a:latin typeface="Arial"/>
                <a:cs typeface="Arial"/>
              </a:rPr>
              <a:t> </a:t>
            </a:r>
            <a:r>
              <a:rPr lang="en-US" sz="2000" b="1" spc="-5" dirty="0" err="1">
                <a:solidFill>
                  <a:srgbClr val="FFFFFF"/>
                </a:solidFill>
                <a:latin typeface="Arial"/>
                <a:cs typeface="Arial"/>
              </a:rPr>
              <a:t>trình</a:t>
            </a:r>
            <a:r>
              <a:rPr lang="en-US" sz="2000" b="1" spc="-5" dirty="0">
                <a:solidFill>
                  <a:srgbClr val="FFFFFF"/>
                </a:solidFill>
                <a:latin typeface="Arial"/>
                <a:cs typeface="Arial"/>
              </a:rPr>
              <a:t> </a:t>
            </a:r>
            <a:r>
              <a:rPr lang="en-US" sz="2000" b="1" spc="-5" dirty="0" err="1">
                <a:solidFill>
                  <a:srgbClr val="FFFFFF"/>
                </a:solidFill>
                <a:latin typeface="Arial"/>
                <a:cs typeface="Arial"/>
              </a:rPr>
              <a:t>môn</a:t>
            </a:r>
            <a:r>
              <a:rPr lang="en-US" sz="2000" b="1" spc="-5" dirty="0">
                <a:solidFill>
                  <a:srgbClr val="FFFFFF"/>
                </a:solidFill>
                <a:latin typeface="Arial"/>
                <a:cs typeface="Arial"/>
              </a:rPr>
              <a:t> </a:t>
            </a:r>
            <a:r>
              <a:rPr lang="en-US" sz="2000" b="1" spc="-5" dirty="0" smtClean="0">
                <a:solidFill>
                  <a:srgbClr val="FFFFFF"/>
                </a:solidFill>
                <a:latin typeface="Arial"/>
                <a:cs typeface="Arial"/>
              </a:rPr>
              <a:t>GDTC </a:t>
            </a:r>
            <a:r>
              <a:rPr lang="en-US" sz="2000" b="1" spc="-5" dirty="0" err="1" smtClean="0">
                <a:solidFill>
                  <a:srgbClr val="FFFFFF"/>
                </a:solidFill>
                <a:latin typeface="Arial"/>
                <a:cs typeface="Arial"/>
              </a:rPr>
              <a:t>lớp</a:t>
            </a:r>
            <a:r>
              <a:rPr lang="en-US" sz="2000" b="1" spc="-5" dirty="0" smtClean="0">
                <a:solidFill>
                  <a:srgbClr val="FFFFFF"/>
                </a:solidFill>
                <a:latin typeface="Arial"/>
                <a:cs typeface="Arial"/>
              </a:rPr>
              <a:t> </a:t>
            </a:r>
            <a:r>
              <a:rPr lang="en-US" sz="2000" b="1" spc="-5" dirty="0">
                <a:solidFill>
                  <a:srgbClr val="FFFFFF"/>
                </a:solidFill>
                <a:latin typeface="Arial"/>
                <a:cs typeface="Arial"/>
              </a:rPr>
              <a:t>3</a:t>
            </a:r>
            <a:endParaRPr sz="2000" dirty="0">
              <a:latin typeface="Arial"/>
              <a:cs typeface="Arial"/>
            </a:endParaRPr>
          </a:p>
        </p:txBody>
      </p:sp>
      <p:sp>
        <p:nvSpPr>
          <p:cNvPr id="29" name="object 29"/>
          <p:cNvSpPr txBox="1"/>
          <p:nvPr/>
        </p:nvSpPr>
        <p:spPr>
          <a:xfrm>
            <a:off x="2083435" y="1856308"/>
            <a:ext cx="333375" cy="320601"/>
          </a:xfrm>
          <a:prstGeom prst="rect">
            <a:avLst/>
          </a:prstGeom>
        </p:spPr>
        <p:txBody>
          <a:bodyPr vert="horz" wrap="square" lIns="0" tIns="12700" rIns="0" bIns="0" rtlCol="0">
            <a:spAutoFit/>
          </a:bodyPr>
          <a:lstStyle/>
          <a:p>
            <a:pPr marL="12700">
              <a:lnSpc>
                <a:spcPct val="100000"/>
              </a:lnSpc>
              <a:spcBef>
                <a:spcPts val="100"/>
              </a:spcBef>
            </a:pPr>
            <a:r>
              <a:rPr lang="en-US" sz="2000" b="1" spc="-10" dirty="0" smtClean="0">
                <a:solidFill>
                  <a:srgbClr val="FFFFFF"/>
                </a:solidFill>
                <a:latin typeface="Carlito"/>
                <a:cs typeface="Carlito"/>
              </a:rPr>
              <a:t>1</a:t>
            </a:r>
            <a:endParaRPr sz="2000" dirty="0">
              <a:latin typeface="Carlito"/>
              <a:cs typeface="Carlito"/>
            </a:endParaRPr>
          </a:p>
        </p:txBody>
      </p:sp>
      <p:grpSp>
        <p:nvGrpSpPr>
          <p:cNvPr id="30" name="object 30"/>
          <p:cNvGrpSpPr/>
          <p:nvPr/>
        </p:nvGrpSpPr>
        <p:grpSpPr>
          <a:xfrm>
            <a:off x="467868" y="1620011"/>
            <a:ext cx="8056117" cy="2261617"/>
            <a:chOff x="467868" y="1620011"/>
            <a:chExt cx="8056117" cy="2261617"/>
          </a:xfrm>
        </p:grpSpPr>
        <p:sp>
          <p:nvSpPr>
            <p:cNvPr id="31" name="object 31"/>
            <p:cNvSpPr/>
            <p:nvPr/>
          </p:nvSpPr>
          <p:spPr>
            <a:xfrm>
              <a:off x="2714244" y="1876043"/>
              <a:ext cx="0" cy="360680"/>
            </a:xfrm>
            <a:custGeom>
              <a:avLst/>
              <a:gdLst/>
              <a:ahLst/>
              <a:cxnLst/>
              <a:rect l="l" t="t" r="r" b="b"/>
              <a:pathLst>
                <a:path h="360680">
                  <a:moveTo>
                    <a:pt x="0" y="0"/>
                  </a:moveTo>
                  <a:lnTo>
                    <a:pt x="0" y="360679"/>
                  </a:lnTo>
                </a:path>
              </a:pathLst>
            </a:custGeom>
            <a:ln w="9525">
              <a:solidFill>
                <a:srgbClr val="FFFFFF"/>
              </a:solidFill>
            </a:ln>
          </p:spPr>
          <p:txBody>
            <a:bodyPr wrap="square" lIns="0" tIns="0" rIns="0" bIns="0" rtlCol="0"/>
            <a:lstStyle/>
            <a:p>
              <a:endParaRPr/>
            </a:p>
          </p:txBody>
        </p:sp>
        <p:sp>
          <p:nvSpPr>
            <p:cNvPr id="32" name="object 32"/>
            <p:cNvSpPr/>
            <p:nvPr/>
          </p:nvSpPr>
          <p:spPr>
            <a:xfrm>
              <a:off x="467868" y="1620011"/>
              <a:ext cx="1242059" cy="812291"/>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1697735" y="3090672"/>
              <a:ext cx="6826250" cy="790956"/>
            </a:xfrm>
            <a:custGeom>
              <a:avLst/>
              <a:gdLst/>
              <a:ahLst/>
              <a:cxnLst/>
              <a:rect l="l" t="t" r="r" b="b"/>
              <a:pathLst>
                <a:path w="6826250" h="687704">
                  <a:moveTo>
                    <a:pt x="6582409" y="0"/>
                  </a:moveTo>
                  <a:lnTo>
                    <a:pt x="0" y="0"/>
                  </a:lnTo>
                  <a:lnTo>
                    <a:pt x="0" y="687323"/>
                  </a:lnTo>
                  <a:lnTo>
                    <a:pt x="6582409" y="687323"/>
                  </a:lnTo>
                  <a:lnTo>
                    <a:pt x="6825996" y="343662"/>
                  </a:lnTo>
                  <a:lnTo>
                    <a:pt x="6582409" y="0"/>
                  </a:lnTo>
                  <a:close/>
                </a:path>
              </a:pathLst>
            </a:custGeom>
            <a:solidFill>
              <a:srgbClr val="124056"/>
            </a:solidFill>
          </p:spPr>
          <p:txBody>
            <a:bodyPr wrap="square" lIns="0" tIns="0" rIns="0" bIns="0" rtlCol="0"/>
            <a:lstStyle/>
            <a:p>
              <a:endParaRPr/>
            </a:p>
          </p:txBody>
        </p:sp>
      </p:grpSp>
      <p:sp>
        <p:nvSpPr>
          <p:cNvPr id="35" name="object 35"/>
          <p:cNvSpPr txBox="1"/>
          <p:nvPr/>
        </p:nvSpPr>
        <p:spPr>
          <a:xfrm>
            <a:off x="2083435" y="3212719"/>
            <a:ext cx="333375" cy="320601"/>
          </a:xfrm>
          <a:prstGeom prst="rect">
            <a:avLst/>
          </a:prstGeom>
        </p:spPr>
        <p:txBody>
          <a:bodyPr vert="horz" wrap="square" lIns="0" tIns="12700" rIns="0" bIns="0" rtlCol="0">
            <a:spAutoFit/>
          </a:bodyPr>
          <a:lstStyle/>
          <a:p>
            <a:pPr marL="12700">
              <a:lnSpc>
                <a:spcPct val="100000"/>
              </a:lnSpc>
              <a:spcBef>
                <a:spcPts val="100"/>
              </a:spcBef>
            </a:pPr>
            <a:r>
              <a:rPr lang="en-US" sz="2000" b="1" spc="-5" dirty="0" smtClean="0">
                <a:solidFill>
                  <a:srgbClr val="FFFFFF"/>
                </a:solidFill>
                <a:latin typeface="Carlito"/>
                <a:cs typeface="Carlito"/>
              </a:rPr>
              <a:t>3</a:t>
            </a:r>
            <a:endParaRPr sz="2000" dirty="0">
              <a:latin typeface="Carlito"/>
              <a:cs typeface="Carlito"/>
            </a:endParaRPr>
          </a:p>
        </p:txBody>
      </p:sp>
      <p:grpSp>
        <p:nvGrpSpPr>
          <p:cNvPr id="36" name="object 36"/>
          <p:cNvGrpSpPr/>
          <p:nvPr/>
        </p:nvGrpSpPr>
        <p:grpSpPr>
          <a:xfrm>
            <a:off x="466344" y="45719"/>
            <a:ext cx="8057515" cy="5721350"/>
            <a:chOff x="466344" y="45719"/>
            <a:chExt cx="8057515" cy="5721350"/>
          </a:xfrm>
        </p:grpSpPr>
        <p:sp>
          <p:nvSpPr>
            <p:cNvPr id="37" name="object 37"/>
            <p:cNvSpPr/>
            <p:nvPr/>
          </p:nvSpPr>
          <p:spPr>
            <a:xfrm>
              <a:off x="2714244" y="3230880"/>
              <a:ext cx="0" cy="360045"/>
            </a:xfrm>
            <a:custGeom>
              <a:avLst/>
              <a:gdLst/>
              <a:ahLst/>
              <a:cxnLst/>
              <a:rect l="l" t="t" r="r" b="b"/>
              <a:pathLst>
                <a:path h="360045">
                  <a:moveTo>
                    <a:pt x="0" y="0"/>
                  </a:moveTo>
                  <a:lnTo>
                    <a:pt x="0" y="360045"/>
                  </a:lnTo>
                </a:path>
              </a:pathLst>
            </a:custGeom>
            <a:ln w="9525">
              <a:solidFill>
                <a:srgbClr val="FFFFFF"/>
              </a:solidFill>
            </a:ln>
          </p:spPr>
          <p:txBody>
            <a:bodyPr wrap="square" lIns="0" tIns="0" rIns="0" bIns="0" rtlCol="0"/>
            <a:lstStyle/>
            <a:p>
              <a:endParaRPr/>
            </a:p>
          </p:txBody>
        </p:sp>
        <p:sp>
          <p:nvSpPr>
            <p:cNvPr id="38" name="object 38"/>
            <p:cNvSpPr/>
            <p:nvPr/>
          </p:nvSpPr>
          <p:spPr>
            <a:xfrm>
              <a:off x="1086612" y="3101340"/>
              <a:ext cx="623570" cy="862965"/>
            </a:xfrm>
            <a:custGeom>
              <a:avLst/>
              <a:gdLst/>
              <a:ahLst/>
              <a:cxnLst/>
              <a:rect l="l" t="t" r="r" b="b"/>
              <a:pathLst>
                <a:path w="623569" h="862964">
                  <a:moveTo>
                    <a:pt x="623315" y="0"/>
                  </a:moveTo>
                  <a:lnTo>
                    <a:pt x="0" y="107061"/>
                  </a:lnTo>
                  <a:lnTo>
                    <a:pt x="1435" y="862584"/>
                  </a:lnTo>
                  <a:lnTo>
                    <a:pt x="623315" y="676529"/>
                  </a:lnTo>
                  <a:lnTo>
                    <a:pt x="623315" y="0"/>
                  </a:lnTo>
                  <a:close/>
                </a:path>
              </a:pathLst>
            </a:custGeom>
            <a:solidFill>
              <a:srgbClr val="0A2939"/>
            </a:solidFill>
          </p:spPr>
          <p:txBody>
            <a:bodyPr wrap="square" lIns="0" tIns="0" rIns="0" bIns="0" rtlCol="0"/>
            <a:lstStyle/>
            <a:p>
              <a:endParaRPr/>
            </a:p>
          </p:txBody>
        </p:sp>
        <p:sp>
          <p:nvSpPr>
            <p:cNvPr id="39" name="object 39"/>
            <p:cNvSpPr/>
            <p:nvPr/>
          </p:nvSpPr>
          <p:spPr>
            <a:xfrm>
              <a:off x="470916" y="3098292"/>
              <a:ext cx="619125" cy="864235"/>
            </a:xfrm>
            <a:custGeom>
              <a:avLst/>
              <a:gdLst/>
              <a:ahLst/>
              <a:cxnLst/>
              <a:rect l="l" t="t" r="r" b="b"/>
              <a:pathLst>
                <a:path w="619125" h="864235">
                  <a:moveTo>
                    <a:pt x="0" y="0"/>
                  </a:moveTo>
                  <a:lnTo>
                    <a:pt x="0" y="679958"/>
                  </a:lnTo>
                  <a:lnTo>
                    <a:pt x="618578" y="864108"/>
                  </a:lnTo>
                  <a:lnTo>
                    <a:pt x="618701" y="712881"/>
                  </a:lnTo>
                  <a:lnTo>
                    <a:pt x="617118" y="308766"/>
                  </a:lnTo>
                  <a:lnTo>
                    <a:pt x="617131" y="107061"/>
                  </a:lnTo>
                  <a:lnTo>
                    <a:pt x="0" y="0"/>
                  </a:lnTo>
                  <a:close/>
                </a:path>
              </a:pathLst>
            </a:custGeom>
            <a:solidFill>
              <a:srgbClr val="124056"/>
            </a:solidFill>
          </p:spPr>
          <p:txBody>
            <a:bodyPr wrap="square" lIns="0" tIns="0" rIns="0" bIns="0" rtlCol="0"/>
            <a:lstStyle/>
            <a:p>
              <a:endParaRPr/>
            </a:p>
          </p:txBody>
        </p:sp>
        <p:sp>
          <p:nvSpPr>
            <p:cNvPr id="40" name="object 40"/>
            <p:cNvSpPr/>
            <p:nvPr/>
          </p:nvSpPr>
          <p:spPr>
            <a:xfrm>
              <a:off x="1299972" y="3407664"/>
              <a:ext cx="189230" cy="247015"/>
            </a:xfrm>
            <a:custGeom>
              <a:avLst/>
              <a:gdLst/>
              <a:ahLst/>
              <a:cxnLst/>
              <a:rect l="l" t="t" r="r" b="b"/>
              <a:pathLst>
                <a:path w="189230" h="247014">
                  <a:moveTo>
                    <a:pt x="148081" y="21971"/>
                  </a:moveTo>
                  <a:lnTo>
                    <a:pt x="142240" y="16763"/>
                  </a:lnTo>
                  <a:lnTo>
                    <a:pt x="136144" y="12826"/>
                  </a:lnTo>
                  <a:lnTo>
                    <a:pt x="94615" y="0"/>
                  </a:lnTo>
                  <a:lnTo>
                    <a:pt x="89789" y="0"/>
                  </a:lnTo>
                  <a:lnTo>
                    <a:pt x="84836" y="762"/>
                  </a:lnTo>
                  <a:lnTo>
                    <a:pt x="80264" y="1650"/>
                  </a:lnTo>
                  <a:lnTo>
                    <a:pt x="75691" y="2412"/>
                  </a:lnTo>
                  <a:lnTo>
                    <a:pt x="71119" y="3937"/>
                  </a:lnTo>
                  <a:lnTo>
                    <a:pt x="66547" y="5587"/>
                  </a:lnTo>
                  <a:lnTo>
                    <a:pt x="62230" y="7620"/>
                  </a:lnTo>
                  <a:lnTo>
                    <a:pt x="58039" y="9525"/>
                  </a:lnTo>
                  <a:lnTo>
                    <a:pt x="34543" y="28321"/>
                  </a:lnTo>
                  <a:lnTo>
                    <a:pt x="31115" y="31876"/>
                  </a:lnTo>
                  <a:lnTo>
                    <a:pt x="27812" y="36322"/>
                  </a:lnTo>
                  <a:lnTo>
                    <a:pt x="24765" y="40259"/>
                  </a:lnTo>
                  <a:lnTo>
                    <a:pt x="21716" y="45085"/>
                  </a:lnTo>
                  <a:lnTo>
                    <a:pt x="5841" y="81025"/>
                  </a:lnTo>
                  <a:lnTo>
                    <a:pt x="2159" y="98551"/>
                  </a:lnTo>
                  <a:lnTo>
                    <a:pt x="1269" y="104521"/>
                  </a:lnTo>
                  <a:lnTo>
                    <a:pt x="634" y="110871"/>
                  </a:lnTo>
                  <a:lnTo>
                    <a:pt x="253" y="116839"/>
                  </a:lnTo>
                  <a:lnTo>
                    <a:pt x="0" y="123189"/>
                  </a:lnTo>
                  <a:lnTo>
                    <a:pt x="5841" y="165862"/>
                  </a:lnTo>
                  <a:lnTo>
                    <a:pt x="9525" y="176657"/>
                  </a:lnTo>
                  <a:lnTo>
                    <a:pt x="11556" y="182245"/>
                  </a:lnTo>
                  <a:lnTo>
                    <a:pt x="13715" y="187451"/>
                  </a:lnTo>
                  <a:lnTo>
                    <a:pt x="16128" y="192277"/>
                  </a:lnTo>
                  <a:lnTo>
                    <a:pt x="18922" y="196976"/>
                  </a:lnTo>
                  <a:lnTo>
                    <a:pt x="21716" y="201803"/>
                  </a:lnTo>
                  <a:lnTo>
                    <a:pt x="38227" y="222123"/>
                  </a:lnTo>
                  <a:lnTo>
                    <a:pt x="41783" y="225806"/>
                  </a:lnTo>
                  <a:lnTo>
                    <a:pt x="45846" y="228981"/>
                  </a:lnTo>
                  <a:lnTo>
                    <a:pt x="49784" y="231775"/>
                  </a:lnTo>
                  <a:lnTo>
                    <a:pt x="53721" y="234569"/>
                  </a:lnTo>
                  <a:lnTo>
                    <a:pt x="58039" y="236855"/>
                  </a:lnTo>
                  <a:lnTo>
                    <a:pt x="62230" y="239268"/>
                  </a:lnTo>
                  <a:lnTo>
                    <a:pt x="66547" y="241300"/>
                  </a:lnTo>
                  <a:lnTo>
                    <a:pt x="89789" y="246506"/>
                  </a:lnTo>
                  <a:lnTo>
                    <a:pt x="94615" y="246887"/>
                  </a:lnTo>
                  <a:lnTo>
                    <a:pt x="99568" y="246506"/>
                  </a:lnTo>
                  <a:lnTo>
                    <a:pt x="104140" y="246125"/>
                  </a:lnTo>
                  <a:lnTo>
                    <a:pt x="108965" y="245237"/>
                  </a:lnTo>
                  <a:lnTo>
                    <a:pt x="113537" y="244094"/>
                  </a:lnTo>
                  <a:lnTo>
                    <a:pt x="118109" y="242950"/>
                  </a:lnTo>
                  <a:lnTo>
                    <a:pt x="122681" y="241300"/>
                  </a:lnTo>
                  <a:lnTo>
                    <a:pt x="127000" y="239268"/>
                  </a:lnTo>
                  <a:lnTo>
                    <a:pt x="131318" y="236855"/>
                  </a:lnTo>
                  <a:lnTo>
                    <a:pt x="135509" y="234569"/>
                  </a:lnTo>
                  <a:lnTo>
                    <a:pt x="139572" y="231775"/>
                  </a:lnTo>
                  <a:lnTo>
                    <a:pt x="143509" y="228981"/>
                  </a:lnTo>
                  <a:lnTo>
                    <a:pt x="147447" y="225806"/>
                  </a:lnTo>
                  <a:lnTo>
                    <a:pt x="151130" y="222123"/>
                  </a:lnTo>
                  <a:lnTo>
                    <a:pt x="154812" y="218567"/>
                  </a:lnTo>
                  <a:lnTo>
                    <a:pt x="158115" y="214630"/>
                  </a:lnTo>
                  <a:lnTo>
                    <a:pt x="161544" y="210566"/>
                  </a:lnTo>
                  <a:lnTo>
                    <a:pt x="164591" y="206248"/>
                  </a:lnTo>
                  <a:lnTo>
                    <a:pt x="167640" y="201803"/>
                  </a:lnTo>
                  <a:lnTo>
                    <a:pt x="170306" y="196976"/>
                  </a:lnTo>
                  <a:lnTo>
                    <a:pt x="172719" y="192277"/>
                  </a:lnTo>
                  <a:lnTo>
                    <a:pt x="175259" y="187451"/>
                  </a:lnTo>
                  <a:lnTo>
                    <a:pt x="184658" y="159893"/>
                  </a:lnTo>
                  <a:lnTo>
                    <a:pt x="186181" y="154305"/>
                  </a:lnTo>
                  <a:lnTo>
                    <a:pt x="187071" y="148336"/>
                  </a:lnTo>
                  <a:lnTo>
                    <a:pt x="188087" y="141986"/>
                  </a:lnTo>
                  <a:lnTo>
                    <a:pt x="188722" y="136016"/>
                  </a:lnTo>
                  <a:lnTo>
                    <a:pt x="188975" y="129666"/>
                  </a:lnTo>
                  <a:lnTo>
                    <a:pt x="188975" y="123189"/>
                  </a:lnTo>
                  <a:lnTo>
                    <a:pt x="184150" y="84582"/>
                  </a:lnTo>
                  <a:lnTo>
                    <a:pt x="174878" y="58674"/>
                  </a:lnTo>
                  <a:lnTo>
                    <a:pt x="170687" y="50673"/>
                  </a:lnTo>
                </a:path>
              </a:pathLst>
            </a:custGeom>
            <a:ln w="9525">
              <a:solidFill>
                <a:srgbClr val="FFFFFF"/>
              </a:solidFill>
            </a:ln>
          </p:spPr>
          <p:txBody>
            <a:bodyPr wrap="square" lIns="0" tIns="0" rIns="0" bIns="0" rtlCol="0"/>
            <a:lstStyle/>
            <a:p>
              <a:endParaRPr/>
            </a:p>
          </p:txBody>
        </p:sp>
        <p:sp>
          <p:nvSpPr>
            <p:cNvPr id="41" name="object 41"/>
            <p:cNvSpPr/>
            <p:nvPr/>
          </p:nvSpPr>
          <p:spPr>
            <a:xfrm>
              <a:off x="1299781" y="3367849"/>
              <a:ext cx="219837" cy="302132"/>
            </a:xfrm>
            <a:prstGeom prst="rect">
              <a:avLst/>
            </a:prstGeom>
            <a:blipFill>
              <a:blip r:embed="rId3" cstate="print"/>
              <a:stretch>
                <a:fillRect/>
              </a:stretch>
            </a:blipFill>
          </p:spPr>
          <p:txBody>
            <a:bodyPr wrap="square" lIns="0" tIns="0" rIns="0" bIns="0" rtlCol="0"/>
            <a:lstStyle/>
            <a:p>
              <a:endParaRPr/>
            </a:p>
          </p:txBody>
        </p:sp>
        <p:sp>
          <p:nvSpPr>
            <p:cNvPr id="42" name="object 42"/>
            <p:cNvSpPr/>
            <p:nvPr/>
          </p:nvSpPr>
          <p:spPr>
            <a:xfrm>
              <a:off x="466344" y="45719"/>
              <a:ext cx="336804" cy="5721095"/>
            </a:xfrm>
            <a:prstGeom prst="rect">
              <a:avLst/>
            </a:prstGeom>
            <a:blipFill>
              <a:blip r:embed="rId4" cstate="print"/>
              <a:stretch>
                <a:fillRect/>
              </a:stretch>
            </a:blipFill>
          </p:spPr>
          <p:txBody>
            <a:bodyPr wrap="square" lIns="0" tIns="0" rIns="0" bIns="0" rtlCol="0"/>
            <a:lstStyle/>
            <a:p>
              <a:endParaRPr/>
            </a:p>
          </p:txBody>
        </p:sp>
        <p:sp>
          <p:nvSpPr>
            <p:cNvPr id="43" name="object 43"/>
            <p:cNvSpPr/>
            <p:nvPr/>
          </p:nvSpPr>
          <p:spPr>
            <a:xfrm>
              <a:off x="1699260" y="2415540"/>
              <a:ext cx="6824980" cy="687705"/>
            </a:xfrm>
            <a:custGeom>
              <a:avLst/>
              <a:gdLst/>
              <a:ahLst/>
              <a:cxnLst/>
              <a:rect l="l" t="t" r="r" b="b"/>
              <a:pathLst>
                <a:path w="6824980" h="687705">
                  <a:moveTo>
                    <a:pt x="6580886" y="0"/>
                  </a:moveTo>
                  <a:lnTo>
                    <a:pt x="0" y="0"/>
                  </a:lnTo>
                  <a:lnTo>
                    <a:pt x="0" y="687324"/>
                  </a:lnTo>
                  <a:lnTo>
                    <a:pt x="6580886" y="687324"/>
                  </a:lnTo>
                  <a:lnTo>
                    <a:pt x="6824471" y="343662"/>
                  </a:lnTo>
                  <a:lnTo>
                    <a:pt x="6580886" y="0"/>
                  </a:lnTo>
                  <a:close/>
                </a:path>
              </a:pathLst>
            </a:custGeom>
            <a:solidFill>
              <a:srgbClr val="3A8D60"/>
            </a:solidFill>
          </p:spPr>
          <p:txBody>
            <a:bodyPr wrap="square" lIns="0" tIns="0" rIns="0" bIns="0" rtlCol="0"/>
            <a:lstStyle/>
            <a:p>
              <a:endParaRPr/>
            </a:p>
          </p:txBody>
        </p:sp>
      </p:grpSp>
      <p:sp>
        <p:nvSpPr>
          <p:cNvPr id="44" name="object 44"/>
          <p:cNvSpPr txBox="1"/>
          <p:nvPr/>
        </p:nvSpPr>
        <p:spPr>
          <a:xfrm>
            <a:off x="2084958" y="2542794"/>
            <a:ext cx="333375" cy="320601"/>
          </a:xfrm>
          <a:prstGeom prst="rect">
            <a:avLst/>
          </a:prstGeom>
        </p:spPr>
        <p:txBody>
          <a:bodyPr vert="horz" wrap="square" lIns="0" tIns="12700" rIns="0" bIns="0" rtlCol="0">
            <a:spAutoFit/>
          </a:bodyPr>
          <a:lstStyle/>
          <a:p>
            <a:pPr marL="12700">
              <a:lnSpc>
                <a:spcPct val="100000"/>
              </a:lnSpc>
              <a:spcBef>
                <a:spcPts val="100"/>
              </a:spcBef>
            </a:pPr>
            <a:r>
              <a:rPr lang="en-US" sz="2000" b="1" spc="-5" dirty="0" smtClean="0">
                <a:solidFill>
                  <a:srgbClr val="FFFFFF"/>
                </a:solidFill>
                <a:latin typeface="Carlito"/>
                <a:cs typeface="Carlito"/>
              </a:rPr>
              <a:t>2</a:t>
            </a:r>
            <a:endParaRPr sz="2000" dirty="0">
              <a:latin typeface="Carlito"/>
              <a:cs typeface="Carlito"/>
            </a:endParaRPr>
          </a:p>
        </p:txBody>
      </p:sp>
      <p:grpSp>
        <p:nvGrpSpPr>
          <p:cNvPr id="45" name="object 45"/>
          <p:cNvGrpSpPr/>
          <p:nvPr/>
        </p:nvGrpSpPr>
        <p:grpSpPr>
          <a:xfrm>
            <a:off x="470916" y="2412492"/>
            <a:ext cx="8053070" cy="2013585"/>
            <a:chOff x="470916" y="2412492"/>
            <a:chExt cx="8053070" cy="2013585"/>
          </a:xfrm>
        </p:grpSpPr>
        <p:sp>
          <p:nvSpPr>
            <p:cNvPr id="46" name="object 46"/>
            <p:cNvSpPr/>
            <p:nvPr/>
          </p:nvSpPr>
          <p:spPr>
            <a:xfrm>
              <a:off x="2715767" y="2560320"/>
              <a:ext cx="0" cy="361315"/>
            </a:xfrm>
            <a:custGeom>
              <a:avLst/>
              <a:gdLst/>
              <a:ahLst/>
              <a:cxnLst/>
              <a:rect l="l" t="t" r="r" b="b"/>
              <a:pathLst>
                <a:path h="361314">
                  <a:moveTo>
                    <a:pt x="0" y="0"/>
                  </a:moveTo>
                  <a:lnTo>
                    <a:pt x="0" y="360933"/>
                  </a:lnTo>
                </a:path>
              </a:pathLst>
            </a:custGeom>
            <a:ln w="9525">
              <a:solidFill>
                <a:srgbClr val="FFFFFF"/>
              </a:solidFill>
            </a:ln>
          </p:spPr>
          <p:txBody>
            <a:bodyPr wrap="square" lIns="0" tIns="0" rIns="0" bIns="0" rtlCol="0"/>
            <a:lstStyle/>
            <a:p>
              <a:endParaRPr/>
            </a:p>
          </p:txBody>
        </p:sp>
        <p:sp>
          <p:nvSpPr>
            <p:cNvPr id="47" name="object 47"/>
            <p:cNvSpPr/>
            <p:nvPr/>
          </p:nvSpPr>
          <p:spPr>
            <a:xfrm>
              <a:off x="1083686" y="2415540"/>
              <a:ext cx="626745" cy="807720"/>
            </a:xfrm>
            <a:custGeom>
              <a:avLst/>
              <a:gdLst/>
              <a:ahLst/>
              <a:cxnLst/>
              <a:rect l="l" t="t" r="r" b="b"/>
              <a:pathLst>
                <a:path w="626744" h="807719">
                  <a:moveTo>
                    <a:pt x="626241" y="0"/>
                  </a:moveTo>
                  <a:lnTo>
                    <a:pt x="4" y="0"/>
                  </a:lnTo>
                  <a:lnTo>
                    <a:pt x="0" y="151447"/>
                  </a:lnTo>
                  <a:lnTo>
                    <a:pt x="2898" y="656272"/>
                  </a:lnTo>
                  <a:lnTo>
                    <a:pt x="2887" y="807720"/>
                  </a:lnTo>
                  <a:lnTo>
                    <a:pt x="626241" y="690752"/>
                  </a:lnTo>
                  <a:lnTo>
                    <a:pt x="626241" y="0"/>
                  </a:lnTo>
                  <a:close/>
                </a:path>
              </a:pathLst>
            </a:custGeom>
            <a:solidFill>
              <a:srgbClr val="2D6D4A"/>
            </a:solidFill>
          </p:spPr>
          <p:txBody>
            <a:bodyPr wrap="square" lIns="0" tIns="0" rIns="0" bIns="0" rtlCol="0"/>
            <a:lstStyle/>
            <a:p>
              <a:endParaRPr/>
            </a:p>
          </p:txBody>
        </p:sp>
        <p:sp>
          <p:nvSpPr>
            <p:cNvPr id="48" name="object 48"/>
            <p:cNvSpPr/>
            <p:nvPr/>
          </p:nvSpPr>
          <p:spPr>
            <a:xfrm>
              <a:off x="470916" y="2412492"/>
              <a:ext cx="619125" cy="802005"/>
            </a:xfrm>
            <a:custGeom>
              <a:avLst/>
              <a:gdLst/>
              <a:ahLst/>
              <a:cxnLst/>
              <a:rect l="l" t="t" r="r" b="b"/>
              <a:pathLst>
                <a:path w="619125" h="802005">
                  <a:moveTo>
                    <a:pt x="618464" y="0"/>
                  </a:moveTo>
                  <a:lnTo>
                    <a:pt x="0" y="0"/>
                  </a:lnTo>
                  <a:lnTo>
                    <a:pt x="0" y="689610"/>
                  </a:lnTo>
                  <a:lnTo>
                    <a:pt x="618464" y="801624"/>
                  </a:lnTo>
                  <a:lnTo>
                    <a:pt x="618613" y="751327"/>
                  </a:lnTo>
                  <a:lnTo>
                    <a:pt x="618464" y="0"/>
                  </a:lnTo>
                  <a:close/>
                </a:path>
              </a:pathLst>
            </a:custGeom>
            <a:solidFill>
              <a:srgbClr val="3A8D60"/>
            </a:solidFill>
          </p:spPr>
          <p:txBody>
            <a:bodyPr wrap="square" lIns="0" tIns="0" rIns="0" bIns="0" rtlCol="0"/>
            <a:lstStyle/>
            <a:p>
              <a:endParaRPr/>
            </a:p>
          </p:txBody>
        </p:sp>
        <p:sp>
          <p:nvSpPr>
            <p:cNvPr id="49" name="object 49"/>
            <p:cNvSpPr/>
            <p:nvPr/>
          </p:nvSpPr>
          <p:spPr>
            <a:xfrm>
              <a:off x="1273873" y="2630233"/>
              <a:ext cx="268604" cy="262508"/>
            </a:xfrm>
            <a:prstGeom prst="rect">
              <a:avLst/>
            </a:prstGeom>
            <a:blipFill>
              <a:blip r:embed="rId5" cstate="print"/>
              <a:stretch>
                <a:fillRect/>
              </a:stretch>
            </a:blipFill>
          </p:spPr>
          <p:txBody>
            <a:bodyPr wrap="square" lIns="0" tIns="0" rIns="0" bIns="0" rtlCol="0"/>
            <a:lstStyle/>
            <a:p>
              <a:endParaRPr/>
            </a:p>
          </p:txBody>
        </p:sp>
        <p:sp>
          <p:nvSpPr>
            <p:cNvPr id="50" name="object 50"/>
            <p:cNvSpPr/>
            <p:nvPr/>
          </p:nvSpPr>
          <p:spPr>
            <a:xfrm>
              <a:off x="1697736" y="3852290"/>
              <a:ext cx="6826250" cy="573787"/>
            </a:xfrm>
            <a:custGeom>
              <a:avLst/>
              <a:gdLst/>
              <a:ahLst/>
              <a:cxnLst/>
              <a:rect l="l" t="t" r="r" b="b"/>
              <a:pathLst>
                <a:path w="6826250" h="687704">
                  <a:moveTo>
                    <a:pt x="6582409" y="0"/>
                  </a:moveTo>
                  <a:lnTo>
                    <a:pt x="0" y="0"/>
                  </a:lnTo>
                  <a:lnTo>
                    <a:pt x="0" y="687323"/>
                  </a:lnTo>
                  <a:lnTo>
                    <a:pt x="6582409" y="687323"/>
                  </a:lnTo>
                  <a:lnTo>
                    <a:pt x="6825996" y="343661"/>
                  </a:lnTo>
                  <a:lnTo>
                    <a:pt x="6582409" y="0"/>
                  </a:lnTo>
                  <a:close/>
                </a:path>
              </a:pathLst>
            </a:custGeom>
            <a:solidFill>
              <a:srgbClr val="00AF50"/>
            </a:solidFill>
          </p:spPr>
          <p:txBody>
            <a:bodyPr wrap="square" lIns="0" tIns="0" rIns="0" bIns="0" rtlCol="0"/>
            <a:lstStyle/>
            <a:p>
              <a:endParaRPr/>
            </a:p>
          </p:txBody>
        </p:sp>
      </p:grpSp>
      <p:sp>
        <p:nvSpPr>
          <p:cNvPr id="51" name="object 51"/>
          <p:cNvSpPr txBox="1"/>
          <p:nvPr/>
        </p:nvSpPr>
        <p:spPr>
          <a:xfrm>
            <a:off x="2832928" y="3136796"/>
            <a:ext cx="5389621" cy="627736"/>
          </a:xfrm>
          <a:prstGeom prst="rect">
            <a:avLst/>
          </a:prstGeom>
        </p:spPr>
        <p:txBody>
          <a:bodyPr vert="horz" wrap="square" lIns="0" tIns="12065" rIns="0" bIns="0" rtlCol="0">
            <a:spAutoFit/>
          </a:bodyPr>
          <a:lstStyle/>
          <a:p>
            <a:pPr marL="12700">
              <a:lnSpc>
                <a:spcPct val="100000"/>
              </a:lnSpc>
              <a:spcBef>
                <a:spcPts val="95"/>
              </a:spcBef>
            </a:pPr>
            <a:r>
              <a:rPr lang="en-US" sz="2000" b="1" spc="-10" dirty="0" err="1">
                <a:solidFill>
                  <a:srgbClr val="FFFFFF"/>
                </a:solidFill>
                <a:latin typeface="Arial"/>
                <a:cs typeface="Arial"/>
              </a:rPr>
              <a:t>Giới</a:t>
            </a:r>
            <a:r>
              <a:rPr lang="en-US" sz="2000" b="1" spc="-10" dirty="0">
                <a:solidFill>
                  <a:srgbClr val="FFFFFF"/>
                </a:solidFill>
                <a:latin typeface="Arial"/>
                <a:cs typeface="Arial"/>
              </a:rPr>
              <a:t> </a:t>
            </a:r>
            <a:r>
              <a:rPr lang="en-US" sz="2000" b="1" spc="-10" dirty="0" err="1">
                <a:solidFill>
                  <a:srgbClr val="FFFFFF"/>
                </a:solidFill>
                <a:latin typeface="Arial"/>
                <a:cs typeface="Arial"/>
              </a:rPr>
              <a:t>thiệu</a:t>
            </a:r>
            <a:r>
              <a:rPr lang="en-US" sz="2000" b="1" spc="-10" dirty="0">
                <a:solidFill>
                  <a:srgbClr val="FFFFFF"/>
                </a:solidFill>
                <a:latin typeface="Arial"/>
                <a:cs typeface="Arial"/>
              </a:rPr>
              <a:t> </a:t>
            </a:r>
            <a:r>
              <a:rPr lang="en-US" sz="2000" b="1" spc="-10" dirty="0" err="1">
                <a:solidFill>
                  <a:srgbClr val="FFFFFF"/>
                </a:solidFill>
                <a:latin typeface="Arial"/>
                <a:cs typeface="Arial"/>
              </a:rPr>
              <a:t>về</a:t>
            </a:r>
            <a:r>
              <a:rPr lang="en-US" sz="2000" b="1" spc="-10" dirty="0">
                <a:solidFill>
                  <a:srgbClr val="FFFFFF"/>
                </a:solidFill>
                <a:latin typeface="Arial"/>
                <a:cs typeface="Arial"/>
              </a:rPr>
              <a:t> </a:t>
            </a:r>
            <a:r>
              <a:rPr lang="en-US" sz="2000" b="1" spc="-10" dirty="0" smtClean="0">
                <a:solidFill>
                  <a:srgbClr val="FFFFFF"/>
                </a:solidFill>
                <a:latin typeface="Arial"/>
                <a:cs typeface="Arial"/>
              </a:rPr>
              <a:t>SGV </a:t>
            </a:r>
            <a:r>
              <a:rPr lang="en-US" sz="2000" b="1" spc="-10" dirty="0" err="1">
                <a:solidFill>
                  <a:srgbClr val="FFFFFF"/>
                </a:solidFill>
                <a:latin typeface="Arial"/>
                <a:cs typeface="Arial"/>
              </a:rPr>
              <a:t>và</a:t>
            </a:r>
            <a:r>
              <a:rPr lang="en-US" sz="2000" b="1" spc="-10" dirty="0">
                <a:solidFill>
                  <a:srgbClr val="FFFFFF"/>
                </a:solidFill>
                <a:latin typeface="Arial"/>
                <a:cs typeface="Arial"/>
              </a:rPr>
              <a:t> </a:t>
            </a:r>
            <a:r>
              <a:rPr lang="en-US" sz="2000" b="1" spc="-10" dirty="0" err="1">
                <a:solidFill>
                  <a:srgbClr val="FFFFFF"/>
                </a:solidFill>
                <a:latin typeface="Arial"/>
                <a:cs typeface="Arial"/>
              </a:rPr>
              <a:t>hệ</a:t>
            </a:r>
            <a:r>
              <a:rPr lang="en-US" sz="2000" b="1" spc="-10" dirty="0">
                <a:solidFill>
                  <a:srgbClr val="FFFFFF"/>
                </a:solidFill>
                <a:latin typeface="Arial"/>
                <a:cs typeface="Arial"/>
              </a:rPr>
              <a:t> </a:t>
            </a:r>
            <a:r>
              <a:rPr lang="en-US" sz="2000" b="1" spc="-10" dirty="0" err="1">
                <a:solidFill>
                  <a:srgbClr val="FFFFFF"/>
                </a:solidFill>
                <a:latin typeface="Arial"/>
                <a:cs typeface="Arial"/>
              </a:rPr>
              <a:t>thống</a:t>
            </a:r>
            <a:r>
              <a:rPr lang="en-US" sz="2000" b="1" spc="-10" dirty="0">
                <a:solidFill>
                  <a:srgbClr val="FFFFFF"/>
                </a:solidFill>
                <a:latin typeface="Arial"/>
                <a:cs typeface="Arial"/>
              </a:rPr>
              <a:t> </a:t>
            </a:r>
            <a:r>
              <a:rPr lang="en-US" sz="2000" b="1" spc="-10" dirty="0" err="1">
                <a:solidFill>
                  <a:srgbClr val="FFFFFF"/>
                </a:solidFill>
                <a:latin typeface="Arial"/>
                <a:cs typeface="Arial"/>
              </a:rPr>
              <a:t>các</a:t>
            </a:r>
            <a:r>
              <a:rPr lang="en-US" sz="2000" b="1" spc="-10" dirty="0">
                <a:solidFill>
                  <a:srgbClr val="FFFFFF"/>
                </a:solidFill>
                <a:latin typeface="Arial"/>
                <a:cs typeface="Arial"/>
              </a:rPr>
              <a:t> </a:t>
            </a:r>
            <a:r>
              <a:rPr lang="en-US" sz="2000" b="1" spc="-10" dirty="0" err="1">
                <a:solidFill>
                  <a:srgbClr val="FFFFFF"/>
                </a:solidFill>
                <a:latin typeface="Arial"/>
                <a:cs typeface="Arial"/>
              </a:rPr>
              <a:t>tài</a:t>
            </a:r>
            <a:r>
              <a:rPr lang="en-US" sz="2000" b="1" spc="-10" dirty="0">
                <a:solidFill>
                  <a:srgbClr val="FFFFFF"/>
                </a:solidFill>
                <a:latin typeface="Arial"/>
                <a:cs typeface="Arial"/>
              </a:rPr>
              <a:t> </a:t>
            </a:r>
            <a:r>
              <a:rPr lang="en-US" sz="2000" b="1" spc="-10" dirty="0" err="1">
                <a:solidFill>
                  <a:srgbClr val="FFFFFF"/>
                </a:solidFill>
                <a:latin typeface="Arial"/>
                <a:cs typeface="Arial"/>
              </a:rPr>
              <a:t>liệu</a:t>
            </a:r>
            <a:r>
              <a:rPr lang="en-US" sz="2000" b="1" spc="-10" dirty="0">
                <a:solidFill>
                  <a:srgbClr val="FFFFFF"/>
                </a:solidFill>
                <a:latin typeface="Arial"/>
                <a:cs typeface="Arial"/>
              </a:rPr>
              <a:t> </a:t>
            </a:r>
            <a:r>
              <a:rPr lang="en-US" sz="2000" b="1" spc="-10" dirty="0" err="1">
                <a:solidFill>
                  <a:srgbClr val="FFFFFF"/>
                </a:solidFill>
                <a:latin typeface="Arial"/>
                <a:cs typeface="Arial"/>
              </a:rPr>
              <a:t>tham</a:t>
            </a:r>
            <a:r>
              <a:rPr lang="en-US" sz="2000" b="1" spc="-10" dirty="0">
                <a:solidFill>
                  <a:srgbClr val="FFFFFF"/>
                </a:solidFill>
                <a:latin typeface="Arial"/>
                <a:cs typeface="Arial"/>
              </a:rPr>
              <a:t> </a:t>
            </a:r>
            <a:r>
              <a:rPr lang="en-US" sz="2000" b="1" spc="-10" dirty="0" err="1">
                <a:solidFill>
                  <a:srgbClr val="FFFFFF"/>
                </a:solidFill>
                <a:latin typeface="Arial"/>
                <a:cs typeface="Arial"/>
              </a:rPr>
              <a:t>khảo</a:t>
            </a:r>
            <a:r>
              <a:rPr lang="en-US" sz="2000" b="1" spc="-10" dirty="0">
                <a:solidFill>
                  <a:srgbClr val="FFFFFF"/>
                </a:solidFill>
                <a:latin typeface="Arial"/>
                <a:cs typeface="Arial"/>
              </a:rPr>
              <a:t>, </a:t>
            </a:r>
            <a:r>
              <a:rPr lang="en-US" sz="2000" b="1" spc="-10" dirty="0" err="1">
                <a:solidFill>
                  <a:srgbClr val="FFFFFF"/>
                </a:solidFill>
                <a:latin typeface="Arial"/>
                <a:cs typeface="Arial"/>
              </a:rPr>
              <a:t>bổ</a:t>
            </a:r>
            <a:r>
              <a:rPr lang="en-US" sz="2000" b="1" spc="-10" dirty="0">
                <a:solidFill>
                  <a:srgbClr val="FFFFFF"/>
                </a:solidFill>
                <a:latin typeface="Arial"/>
                <a:cs typeface="Arial"/>
              </a:rPr>
              <a:t> </a:t>
            </a:r>
            <a:r>
              <a:rPr lang="en-US" sz="2000" b="1" spc="-10" dirty="0" err="1">
                <a:solidFill>
                  <a:srgbClr val="FFFFFF"/>
                </a:solidFill>
                <a:latin typeface="Arial"/>
                <a:cs typeface="Arial"/>
              </a:rPr>
              <a:t>trợ</a:t>
            </a:r>
            <a:endParaRPr sz="2000" dirty="0">
              <a:latin typeface="Arial"/>
              <a:cs typeface="Arial"/>
            </a:endParaRPr>
          </a:p>
        </p:txBody>
      </p:sp>
      <p:sp>
        <p:nvSpPr>
          <p:cNvPr id="53" name="object 53"/>
          <p:cNvSpPr txBox="1"/>
          <p:nvPr/>
        </p:nvSpPr>
        <p:spPr>
          <a:xfrm>
            <a:off x="2083435" y="3861307"/>
            <a:ext cx="333375" cy="391160"/>
          </a:xfrm>
          <a:prstGeom prst="rect">
            <a:avLst/>
          </a:prstGeom>
        </p:spPr>
        <p:txBody>
          <a:bodyPr vert="horz" wrap="square" lIns="0" tIns="12700" rIns="0" bIns="0" rtlCol="0">
            <a:spAutoFit/>
          </a:bodyPr>
          <a:lstStyle/>
          <a:p>
            <a:pPr marL="12700">
              <a:lnSpc>
                <a:spcPct val="100000"/>
              </a:lnSpc>
              <a:spcBef>
                <a:spcPts val="100"/>
              </a:spcBef>
            </a:pPr>
            <a:r>
              <a:rPr lang="en-US" sz="2400" b="1" spc="-5" dirty="0">
                <a:solidFill>
                  <a:srgbClr val="FFFFFF"/>
                </a:solidFill>
                <a:latin typeface="Carlito"/>
                <a:cs typeface="Carlito"/>
              </a:rPr>
              <a:t>II</a:t>
            </a:r>
            <a:endParaRPr sz="2400" dirty="0">
              <a:latin typeface="Carlito"/>
              <a:cs typeface="Carlito"/>
            </a:endParaRPr>
          </a:p>
        </p:txBody>
      </p:sp>
      <p:grpSp>
        <p:nvGrpSpPr>
          <p:cNvPr id="54" name="object 54"/>
          <p:cNvGrpSpPr/>
          <p:nvPr/>
        </p:nvGrpSpPr>
        <p:grpSpPr>
          <a:xfrm>
            <a:off x="470916" y="3745991"/>
            <a:ext cx="8048625" cy="1348740"/>
            <a:chOff x="470916" y="3745991"/>
            <a:chExt cx="8048625" cy="1348740"/>
          </a:xfrm>
        </p:grpSpPr>
        <p:sp>
          <p:nvSpPr>
            <p:cNvPr id="55" name="object 55"/>
            <p:cNvSpPr/>
            <p:nvPr/>
          </p:nvSpPr>
          <p:spPr>
            <a:xfrm>
              <a:off x="2714244" y="3880103"/>
              <a:ext cx="0" cy="360680"/>
            </a:xfrm>
            <a:custGeom>
              <a:avLst/>
              <a:gdLst/>
              <a:ahLst/>
              <a:cxnLst/>
              <a:rect l="l" t="t" r="r" b="b"/>
              <a:pathLst>
                <a:path h="360679">
                  <a:moveTo>
                    <a:pt x="0" y="0"/>
                  </a:moveTo>
                  <a:lnTo>
                    <a:pt x="0" y="360680"/>
                  </a:lnTo>
                </a:path>
              </a:pathLst>
            </a:custGeom>
            <a:ln w="9525">
              <a:solidFill>
                <a:srgbClr val="FFFFFF"/>
              </a:solidFill>
            </a:ln>
          </p:spPr>
          <p:txBody>
            <a:bodyPr wrap="square" lIns="0" tIns="0" rIns="0" bIns="0" rtlCol="0"/>
            <a:lstStyle/>
            <a:p>
              <a:endParaRPr/>
            </a:p>
          </p:txBody>
        </p:sp>
        <p:sp>
          <p:nvSpPr>
            <p:cNvPr id="56" name="object 56"/>
            <p:cNvSpPr/>
            <p:nvPr/>
          </p:nvSpPr>
          <p:spPr>
            <a:xfrm>
              <a:off x="1086612" y="3749039"/>
              <a:ext cx="623570" cy="864235"/>
            </a:xfrm>
            <a:custGeom>
              <a:avLst/>
              <a:gdLst/>
              <a:ahLst/>
              <a:cxnLst/>
              <a:rect l="l" t="t" r="r" b="b"/>
              <a:pathLst>
                <a:path w="623569" h="864235">
                  <a:moveTo>
                    <a:pt x="623315" y="0"/>
                  </a:moveTo>
                  <a:lnTo>
                    <a:pt x="0" y="107315"/>
                  </a:lnTo>
                  <a:lnTo>
                    <a:pt x="1435" y="864108"/>
                  </a:lnTo>
                  <a:lnTo>
                    <a:pt x="623315" y="677672"/>
                  </a:lnTo>
                  <a:lnTo>
                    <a:pt x="623315" y="0"/>
                  </a:lnTo>
                  <a:close/>
                </a:path>
              </a:pathLst>
            </a:custGeom>
            <a:solidFill>
              <a:srgbClr val="225238"/>
            </a:solidFill>
          </p:spPr>
          <p:txBody>
            <a:bodyPr wrap="square" lIns="0" tIns="0" rIns="0" bIns="0" rtlCol="0"/>
            <a:lstStyle/>
            <a:p>
              <a:endParaRPr/>
            </a:p>
          </p:txBody>
        </p:sp>
        <p:sp>
          <p:nvSpPr>
            <p:cNvPr id="57" name="object 57"/>
            <p:cNvSpPr/>
            <p:nvPr/>
          </p:nvSpPr>
          <p:spPr>
            <a:xfrm>
              <a:off x="470916" y="3745991"/>
              <a:ext cx="619125" cy="866140"/>
            </a:xfrm>
            <a:custGeom>
              <a:avLst/>
              <a:gdLst/>
              <a:ahLst/>
              <a:cxnLst/>
              <a:rect l="l" t="t" r="r" b="b"/>
              <a:pathLst>
                <a:path w="619125" h="866139">
                  <a:moveTo>
                    <a:pt x="0" y="0"/>
                  </a:moveTo>
                  <a:lnTo>
                    <a:pt x="0" y="681227"/>
                  </a:lnTo>
                  <a:lnTo>
                    <a:pt x="618578" y="865631"/>
                  </a:lnTo>
                  <a:lnTo>
                    <a:pt x="618701" y="714114"/>
                  </a:lnTo>
                  <a:lnTo>
                    <a:pt x="617118" y="309327"/>
                  </a:lnTo>
                  <a:lnTo>
                    <a:pt x="617131" y="107314"/>
                  </a:lnTo>
                  <a:lnTo>
                    <a:pt x="0" y="0"/>
                  </a:lnTo>
                  <a:close/>
                </a:path>
              </a:pathLst>
            </a:custGeom>
            <a:solidFill>
              <a:srgbClr val="69C091"/>
            </a:solidFill>
          </p:spPr>
          <p:txBody>
            <a:bodyPr wrap="square" lIns="0" tIns="0" rIns="0" bIns="0" rtlCol="0"/>
            <a:lstStyle/>
            <a:p>
              <a:endParaRPr/>
            </a:p>
          </p:txBody>
        </p:sp>
        <p:sp>
          <p:nvSpPr>
            <p:cNvPr id="58" name="object 58"/>
            <p:cNvSpPr/>
            <p:nvPr/>
          </p:nvSpPr>
          <p:spPr>
            <a:xfrm>
              <a:off x="1299972" y="4058411"/>
              <a:ext cx="189230" cy="245745"/>
            </a:xfrm>
            <a:custGeom>
              <a:avLst/>
              <a:gdLst/>
              <a:ahLst/>
              <a:cxnLst/>
              <a:rect l="l" t="t" r="r" b="b"/>
              <a:pathLst>
                <a:path w="189230" h="245745">
                  <a:moveTo>
                    <a:pt x="148081" y="21843"/>
                  </a:moveTo>
                  <a:lnTo>
                    <a:pt x="142240" y="16637"/>
                  </a:lnTo>
                  <a:lnTo>
                    <a:pt x="136144" y="12700"/>
                  </a:lnTo>
                  <a:lnTo>
                    <a:pt x="94615" y="0"/>
                  </a:lnTo>
                  <a:lnTo>
                    <a:pt x="89789" y="0"/>
                  </a:lnTo>
                  <a:lnTo>
                    <a:pt x="84836" y="762"/>
                  </a:lnTo>
                  <a:lnTo>
                    <a:pt x="80264" y="1650"/>
                  </a:lnTo>
                  <a:lnTo>
                    <a:pt x="75691" y="2412"/>
                  </a:lnTo>
                  <a:lnTo>
                    <a:pt x="45846" y="17906"/>
                  </a:lnTo>
                  <a:lnTo>
                    <a:pt x="41783" y="21081"/>
                  </a:lnTo>
                  <a:lnTo>
                    <a:pt x="38227" y="24130"/>
                  </a:lnTo>
                  <a:lnTo>
                    <a:pt x="34543" y="28193"/>
                  </a:lnTo>
                  <a:lnTo>
                    <a:pt x="31115" y="31750"/>
                  </a:lnTo>
                  <a:lnTo>
                    <a:pt x="27812" y="36068"/>
                  </a:lnTo>
                  <a:lnTo>
                    <a:pt x="24765" y="40005"/>
                  </a:lnTo>
                  <a:lnTo>
                    <a:pt x="21716" y="44831"/>
                  </a:lnTo>
                  <a:lnTo>
                    <a:pt x="5841" y="80518"/>
                  </a:lnTo>
                  <a:lnTo>
                    <a:pt x="2159" y="97917"/>
                  </a:lnTo>
                  <a:lnTo>
                    <a:pt x="1269" y="103886"/>
                  </a:lnTo>
                  <a:lnTo>
                    <a:pt x="634" y="110236"/>
                  </a:lnTo>
                  <a:lnTo>
                    <a:pt x="253" y="116205"/>
                  </a:lnTo>
                  <a:lnTo>
                    <a:pt x="0" y="122427"/>
                  </a:lnTo>
                  <a:lnTo>
                    <a:pt x="5841" y="164845"/>
                  </a:lnTo>
                  <a:lnTo>
                    <a:pt x="21716" y="200532"/>
                  </a:lnTo>
                  <a:lnTo>
                    <a:pt x="38227" y="220852"/>
                  </a:lnTo>
                  <a:lnTo>
                    <a:pt x="41783" y="224408"/>
                  </a:lnTo>
                  <a:lnTo>
                    <a:pt x="45846" y="227583"/>
                  </a:lnTo>
                  <a:lnTo>
                    <a:pt x="49784" y="230250"/>
                  </a:lnTo>
                  <a:lnTo>
                    <a:pt x="53721" y="233044"/>
                  </a:lnTo>
                  <a:lnTo>
                    <a:pt x="58039" y="235457"/>
                  </a:lnTo>
                  <a:lnTo>
                    <a:pt x="62230" y="237870"/>
                  </a:lnTo>
                  <a:lnTo>
                    <a:pt x="66547" y="239775"/>
                  </a:lnTo>
                  <a:lnTo>
                    <a:pt x="89789" y="244982"/>
                  </a:lnTo>
                  <a:lnTo>
                    <a:pt x="94615" y="245363"/>
                  </a:lnTo>
                  <a:lnTo>
                    <a:pt x="99568" y="244982"/>
                  </a:lnTo>
                  <a:lnTo>
                    <a:pt x="104140" y="244601"/>
                  </a:lnTo>
                  <a:lnTo>
                    <a:pt x="108965" y="243712"/>
                  </a:lnTo>
                  <a:lnTo>
                    <a:pt x="113537" y="242569"/>
                  </a:lnTo>
                  <a:lnTo>
                    <a:pt x="118109" y="241426"/>
                  </a:lnTo>
                  <a:lnTo>
                    <a:pt x="139572" y="230250"/>
                  </a:lnTo>
                  <a:lnTo>
                    <a:pt x="143509" y="227583"/>
                  </a:lnTo>
                  <a:lnTo>
                    <a:pt x="147447" y="224408"/>
                  </a:lnTo>
                  <a:lnTo>
                    <a:pt x="151130" y="220852"/>
                  </a:lnTo>
                  <a:lnTo>
                    <a:pt x="154812" y="217169"/>
                  </a:lnTo>
                  <a:lnTo>
                    <a:pt x="158115" y="213232"/>
                  </a:lnTo>
                  <a:lnTo>
                    <a:pt x="161544" y="209295"/>
                  </a:lnTo>
                  <a:lnTo>
                    <a:pt x="164591" y="204977"/>
                  </a:lnTo>
                  <a:lnTo>
                    <a:pt x="167640" y="200532"/>
                  </a:lnTo>
                  <a:lnTo>
                    <a:pt x="170306" y="195833"/>
                  </a:lnTo>
                  <a:lnTo>
                    <a:pt x="172719" y="191007"/>
                  </a:lnTo>
                  <a:lnTo>
                    <a:pt x="175259" y="186308"/>
                  </a:lnTo>
                  <a:lnTo>
                    <a:pt x="184658" y="159004"/>
                  </a:lnTo>
                  <a:lnTo>
                    <a:pt x="186181" y="153415"/>
                  </a:lnTo>
                  <a:lnTo>
                    <a:pt x="187071" y="147446"/>
                  </a:lnTo>
                  <a:lnTo>
                    <a:pt x="188087" y="141096"/>
                  </a:lnTo>
                  <a:lnTo>
                    <a:pt x="188722" y="135127"/>
                  </a:lnTo>
                  <a:lnTo>
                    <a:pt x="188975" y="128777"/>
                  </a:lnTo>
                  <a:lnTo>
                    <a:pt x="188975" y="122427"/>
                  </a:lnTo>
                  <a:lnTo>
                    <a:pt x="184150" y="84074"/>
                  </a:lnTo>
                  <a:lnTo>
                    <a:pt x="174878" y="58293"/>
                  </a:lnTo>
                  <a:lnTo>
                    <a:pt x="170687" y="50292"/>
                  </a:lnTo>
                </a:path>
              </a:pathLst>
            </a:custGeom>
            <a:ln w="9525">
              <a:solidFill>
                <a:srgbClr val="FFFFFF"/>
              </a:solidFill>
            </a:ln>
          </p:spPr>
          <p:txBody>
            <a:bodyPr wrap="square" lIns="0" tIns="0" rIns="0" bIns="0" rtlCol="0"/>
            <a:lstStyle/>
            <a:p>
              <a:endParaRPr/>
            </a:p>
          </p:txBody>
        </p:sp>
        <p:sp>
          <p:nvSpPr>
            <p:cNvPr id="59" name="object 59"/>
            <p:cNvSpPr/>
            <p:nvPr/>
          </p:nvSpPr>
          <p:spPr>
            <a:xfrm>
              <a:off x="1299781" y="4017073"/>
              <a:ext cx="219837" cy="302132"/>
            </a:xfrm>
            <a:prstGeom prst="rect">
              <a:avLst/>
            </a:prstGeom>
            <a:blipFill>
              <a:blip r:embed="rId3" cstate="print"/>
              <a:stretch>
                <a:fillRect/>
              </a:stretch>
            </a:blipFill>
          </p:spPr>
          <p:txBody>
            <a:bodyPr wrap="square" lIns="0" tIns="0" rIns="0" bIns="0" rtlCol="0"/>
            <a:lstStyle/>
            <a:p>
              <a:endParaRPr/>
            </a:p>
          </p:txBody>
        </p:sp>
        <p:sp>
          <p:nvSpPr>
            <p:cNvPr id="60" name="object 60"/>
            <p:cNvSpPr/>
            <p:nvPr/>
          </p:nvSpPr>
          <p:spPr>
            <a:xfrm>
              <a:off x="1691640" y="4407407"/>
              <a:ext cx="6827520" cy="687705"/>
            </a:xfrm>
            <a:custGeom>
              <a:avLst/>
              <a:gdLst/>
              <a:ahLst/>
              <a:cxnLst/>
              <a:rect l="l" t="t" r="r" b="b"/>
              <a:pathLst>
                <a:path w="6827520" h="687704">
                  <a:moveTo>
                    <a:pt x="6583934" y="0"/>
                  </a:moveTo>
                  <a:lnTo>
                    <a:pt x="0" y="0"/>
                  </a:lnTo>
                  <a:lnTo>
                    <a:pt x="0" y="687324"/>
                  </a:lnTo>
                  <a:lnTo>
                    <a:pt x="6583934" y="687324"/>
                  </a:lnTo>
                  <a:lnTo>
                    <a:pt x="6827519" y="343662"/>
                  </a:lnTo>
                  <a:lnTo>
                    <a:pt x="6583934" y="0"/>
                  </a:lnTo>
                  <a:close/>
                </a:path>
              </a:pathLst>
            </a:custGeom>
            <a:solidFill>
              <a:srgbClr val="124056"/>
            </a:solidFill>
          </p:spPr>
          <p:txBody>
            <a:bodyPr wrap="square" lIns="0" tIns="0" rIns="0" bIns="0" rtlCol="0"/>
            <a:lstStyle/>
            <a:p>
              <a:endParaRPr/>
            </a:p>
          </p:txBody>
        </p:sp>
      </p:grpSp>
      <p:sp>
        <p:nvSpPr>
          <p:cNvPr id="61" name="object 61"/>
          <p:cNvSpPr txBox="1"/>
          <p:nvPr/>
        </p:nvSpPr>
        <p:spPr>
          <a:xfrm>
            <a:off x="2789047" y="3937508"/>
            <a:ext cx="4676140" cy="319959"/>
          </a:xfrm>
          <a:prstGeom prst="rect">
            <a:avLst/>
          </a:prstGeom>
        </p:spPr>
        <p:txBody>
          <a:bodyPr vert="horz" wrap="square" lIns="0" tIns="12065" rIns="0" bIns="0" rtlCol="0">
            <a:spAutoFit/>
          </a:bodyPr>
          <a:lstStyle/>
          <a:p>
            <a:pPr marL="12700">
              <a:lnSpc>
                <a:spcPct val="100000"/>
              </a:lnSpc>
              <a:spcBef>
                <a:spcPts val="95"/>
              </a:spcBef>
            </a:pPr>
            <a:r>
              <a:rPr lang="en-US" sz="2000" b="1" spc="-5" dirty="0">
                <a:solidFill>
                  <a:srgbClr val="FFFF00"/>
                </a:solidFill>
                <a:latin typeface="Arial"/>
                <a:cs typeface="Arial"/>
              </a:rPr>
              <a:t>BÀI </a:t>
            </a:r>
            <a:r>
              <a:rPr lang="en-US" sz="2000" b="1" spc="-5" dirty="0" smtClean="0">
                <a:solidFill>
                  <a:srgbClr val="FFFF00"/>
                </a:solidFill>
                <a:latin typeface="Arial"/>
                <a:cs typeface="Arial"/>
              </a:rPr>
              <a:t>SOẠN </a:t>
            </a:r>
            <a:r>
              <a:rPr lang="en-US" sz="2000" b="1" spc="-5" dirty="0">
                <a:solidFill>
                  <a:srgbClr val="FFFF00"/>
                </a:solidFill>
                <a:latin typeface="Arial"/>
                <a:cs typeface="Arial"/>
              </a:rPr>
              <a:t>MINH HỌA</a:t>
            </a:r>
            <a:endParaRPr sz="2000" dirty="0">
              <a:latin typeface="Arial"/>
              <a:cs typeface="Arial"/>
            </a:endParaRPr>
          </a:p>
        </p:txBody>
      </p:sp>
      <p:sp>
        <p:nvSpPr>
          <p:cNvPr id="62" name="object 62"/>
          <p:cNvSpPr txBox="1"/>
          <p:nvPr/>
        </p:nvSpPr>
        <p:spPr>
          <a:xfrm>
            <a:off x="2078482" y="4529404"/>
            <a:ext cx="334010" cy="391795"/>
          </a:xfrm>
          <a:prstGeom prst="rect">
            <a:avLst/>
          </a:prstGeom>
        </p:spPr>
        <p:txBody>
          <a:bodyPr vert="horz" wrap="square" lIns="0" tIns="12700" rIns="0" bIns="0" rtlCol="0">
            <a:spAutoFit/>
          </a:bodyPr>
          <a:lstStyle/>
          <a:p>
            <a:pPr marL="12700">
              <a:lnSpc>
                <a:spcPct val="100000"/>
              </a:lnSpc>
              <a:spcBef>
                <a:spcPts val="100"/>
              </a:spcBef>
            </a:pPr>
            <a:r>
              <a:rPr lang="en-US" sz="2400" b="1" spc="-5" dirty="0">
                <a:solidFill>
                  <a:srgbClr val="FFFFFF"/>
                </a:solidFill>
                <a:latin typeface="Carlito"/>
                <a:cs typeface="Carlito"/>
              </a:rPr>
              <a:t>III</a:t>
            </a:r>
            <a:endParaRPr sz="2400" dirty="0">
              <a:latin typeface="Carlito"/>
              <a:cs typeface="Carlito"/>
            </a:endParaRPr>
          </a:p>
        </p:txBody>
      </p:sp>
      <p:grpSp>
        <p:nvGrpSpPr>
          <p:cNvPr id="63" name="object 63"/>
          <p:cNvGrpSpPr/>
          <p:nvPr/>
        </p:nvGrpSpPr>
        <p:grpSpPr>
          <a:xfrm>
            <a:off x="466344" y="4415028"/>
            <a:ext cx="8053070" cy="1336675"/>
            <a:chOff x="466344" y="4415028"/>
            <a:chExt cx="8053070" cy="1336675"/>
          </a:xfrm>
        </p:grpSpPr>
        <p:sp>
          <p:nvSpPr>
            <p:cNvPr id="64" name="object 64"/>
            <p:cNvSpPr/>
            <p:nvPr/>
          </p:nvSpPr>
          <p:spPr>
            <a:xfrm>
              <a:off x="2709672" y="4547616"/>
              <a:ext cx="0" cy="360680"/>
            </a:xfrm>
            <a:custGeom>
              <a:avLst/>
              <a:gdLst/>
              <a:ahLst/>
              <a:cxnLst/>
              <a:rect l="l" t="t" r="r" b="b"/>
              <a:pathLst>
                <a:path h="360679">
                  <a:moveTo>
                    <a:pt x="0" y="0"/>
                  </a:moveTo>
                  <a:lnTo>
                    <a:pt x="0" y="360679"/>
                  </a:lnTo>
                </a:path>
              </a:pathLst>
            </a:custGeom>
            <a:ln w="9525">
              <a:solidFill>
                <a:srgbClr val="FFFFFF"/>
              </a:solidFill>
            </a:ln>
          </p:spPr>
          <p:txBody>
            <a:bodyPr wrap="square" lIns="0" tIns="0" rIns="0" bIns="0" rtlCol="0"/>
            <a:lstStyle/>
            <a:p>
              <a:endParaRPr/>
            </a:p>
          </p:txBody>
        </p:sp>
        <p:sp>
          <p:nvSpPr>
            <p:cNvPr id="65" name="object 65"/>
            <p:cNvSpPr/>
            <p:nvPr/>
          </p:nvSpPr>
          <p:spPr>
            <a:xfrm>
              <a:off x="1080516" y="4418076"/>
              <a:ext cx="624840" cy="864235"/>
            </a:xfrm>
            <a:custGeom>
              <a:avLst/>
              <a:gdLst/>
              <a:ahLst/>
              <a:cxnLst/>
              <a:rect l="l" t="t" r="r" b="b"/>
              <a:pathLst>
                <a:path w="624839" h="864235">
                  <a:moveTo>
                    <a:pt x="624840" y="0"/>
                  </a:moveTo>
                  <a:lnTo>
                    <a:pt x="0" y="107315"/>
                  </a:lnTo>
                  <a:lnTo>
                    <a:pt x="1447" y="864108"/>
                  </a:lnTo>
                  <a:lnTo>
                    <a:pt x="624840" y="677672"/>
                  </a:lnTo>
                  <a:lnTo>
                    <a:pt x="624840" y="0"/>
                  </a:lnTo>
                  <a:close/>
                </a:path>
              </a:pathLst>
            </a:custGeom>
            <a:solidFill>
              <a:srgbClr val="0A2939"/>
            </a:solidFill>
          </p:spPr>
          <p:txBody>
            <a:bodyPr wrap="square" lIns="0" tIns="0" rIns="0" bIns="0" rtlCol="0"/>
            <a:lstStyle/>
            <a:p>
              <a:endParaRPr/>
            </a:p>
          </p:txBody>
        </p:sp>
        <p:sp>
          <p:nvSpPr>
            <p:cNvPr id="66" name="object 66"/>
            <p:cNvSpPr/>
            <p:nvPr/>
          </p:nvSpPr>
          <p:spPr>
            <a:xfrm>
              <a:off x="466344" y="4415028"/>
              <a:ext cx="617220" cy="866140"/>
            </a:xfrm>
            <a:custGeom>
              <a:avLst/>
              <a:gdLst/>
              <a:ahLst/>
              <a:cxnLst/>
              <a:rect l="l" t="t" r="r" b="b"/>
              <a:pathLst>
                <a:path w="617219" h="866139">
                  <a:moveTo>
                    <a:pt x="0" y="0"/>
                  </a:moveTo>
                  <a:lnTo>
                    <a:pt x="0" y="681228"/>
                  </a:lnTo>
                  <a:lnTo>
                    <a:pt x="617054" y="865632"/>
                  </a:lnTo>
                  <a:lnTo>
                    <a:pt x="617178" y="714114"/>
                  </a:lnTo>
                  <a:lnTo>
                    <a:pt x="615600" y="309327"/>
                  </a:lnTo>
                  <a:lnTo>
                    <a:pt x="615607" y="107315"/>
                  </a:lnTo>
                  <a:lnTo>
                    <a:pt x="0" y="0"/>
                  </a:lnTo>
                  <a:close/>
                </a:path>
              </a:pathLst>
            </a:custGeom>
            <a:solidFill>
              <a:srgbClr val="124056"/>
            </a:solidFill>
          </p:spPr>
          <p:txBody>
            <a:bodyPr wrap="square" lIns="0" tIns="0" rIns="0" bIns="0" rtlCol="0"/>
            <a:lstStyle/>
            <a:p>
              <a:endParaRPr/>
            </a:p>
          </p:txBody>
        </p:sp>
        <p:sp>
          <p:nvSpPr>
            <p:cNvPr id="67" name="object 67"/>
            <p:cNvSpPr/>
            <p:nvPr/>
          </p:nvSpPr>
          <p:spPr>
            <a:xfrm>
              <a:off x="1295400" y="4725924"/>
              <a:ext cx="189230" cy="247015"/>
            </a:xfrm>
            <a:custGeom>
              <a:avLst/>
              <a:gdLst/>
              <a:ahLst/>
              <a:cxnLst/>
              <a:rect l="l" t="t" r="r" b="b"/>
              <a:pathLst>
                <a:path w="189230" h="247014">
                  <a:moveTo>
                    <a:pt x="148081" y="21970"/>
                  </a:moveTo>
                  <a:lnTo>
                    <a:pt x="142240" y="16763"/>
                  </a:lnTo>
                  <a:lnTo>
                    <a:pt x="136144" y="12826"/>
                  </a:lnTo>
                  <a:lnTo>
                    <a:pt x="94615" y="0"/>
                  </a:lnTo>
                  <a:lnTo>
                    <a:pt x="89788" y="0"/>
                  </a:lnTo>
                  <a:lnTo>
                    <a:pt x="84836" y="762"/>
                  </a:lnTo>
                  <a:lnTo>
                    <a:pt x="80263" y="1650"/>
                  </a:lnTo>
                  <a:lnTo>
                    <a:pt x="75691" y="2412"/>
                  </a:lnTo>
                  <a:lnTo>
                    <a:pt x="71119" y="3937"/>
                  </a:lnTo>
                  <a:lnTo>
                    <a:pt x="66547" y="5587"/>
                  </a:lnTo>
                  <a:lnTo>
                    <a:pt x="62230" y="7619"/>
                  </a:lnTo>
                  <a:lnTo>
                    <a:pt x="58038" y="9525"/>
                  </a:lnTo>
                  <a:lnTo>
                    <a:pt x="34543" y="28320"/>
                  </a:lnTo>
                  <a:lnTo>
                    <a:pt x="31115" y="31876"/>
                  </a:lnTo>
                  <a:lnTo>
                    <a:pt x="27812" y="36321"/>
                  </a:lnTo>
                  <a:lnTo>
                    <a:pt x="24765" y="40258"/>
                  </a:lnTo>
                  <a:lnTo>
                    <a:pt x="21716" y="45084"/>
                  </a:lnTo>
                  <a:lnTo>
                    <a:pt x="5841" y="81025"/>
                  </a:lnTo>
                  <a:lnTo>
                    <a:pt x="2159" y="98551"/>
                  </a:lnTo>
                  <a:lnTo>
                    <a:pt x="1269" y="104520"/>
                  </a:lnTo>
                  <a:lnTo>
                    <a:pt x="634" y="110870"/>
                  </a:lnTo>
                  <a:lnTo>
                    <a:pt x="253" y="116839"/>
                  </a:lnTo>
                  <a:lnTo>
                    <a:pt x="0" y="123189"/>
                  </a:lnTo>
                  <a:lnTo>
                    <a:pt x="5841" y="165862"/>
                  </a:lnTo>
                  <a:lnTo>
                    <a:pt x="9525" y="176656"/>
                  </a:lnTo>
                  <a:lnTo>
                    <a:pt x="11556" y="182244"/>
                  </a:lnTo>
                  <a:lnTo>
                    <a:pt x="13715" y="187451"/>
                  </a:lnTo>
                  <a:lnTo>
                    <a:pt x="16128" y="192277"/>
                  </a:lnTo>
                  <a:lnTo>
                    <a:pt x="18922" y="196976"/>
                  </a:lnTo>
                  <a:lnTo>
                    <a:pt x="21716" y="201802"/>
                  </a:lnTo>
                  <a:lnTo>
                    <a:pt x="38227" y="222123"/>
                  </a:lnTo>
                  <a:lnTo>
                    <a:pt x="41783" y="225806"/>
                  </a:lnTo>
                  <a:lnTo>
                    <a:pt x="45846" y="228981"/>
                  </a:lnTo>
                  <a:lnTo>
                    <a:pt x="49784" y="231775"/>
                  </a:lnTo>
                  <a:lnTo>
                    <a:pt x="53721" y="234569"/>
                  </a:lnTo>
                  <a:lnTo>
                    <a:pt x="58038" y="236855"/>
                  </a:lnTo>
                  <a:lnTo>
                    <a:pt x="62230" y="239268"/>
                  </a:lnTo>
                  <a:lnTo>
                    <a:pt x="66547" y="241300"/>
                  </a:lnTo>
                  <a:lnTo>
                    <a:pt x="71119" y="242950"/>
                  </a:lnTo>
                  <a:lnTo>
                    <a:pt x="75691" y="244094"/>
                  </a:lnTo>
                  <a:lnTo>
                    <a:pt x="80263" y="245237"/>
                  </a:lnTo>
                  <a:lnTo>
                    <a:pt x="84836" y="246125"/>
                  </a:lnTo>
                  <a:lnTo>
                    <a:pt x="89788" y="246506"/>
                  </a:lnTo>
                  <a:lnTo>
                    <a:pt x="94615" y="246887"/>
                  </a:lnTo>
                  <a:lnTo>
                    <a:pt x="99568" y="246506"/>
                  </a:lnTo>
                  <a:lnTo>
                    <a:pt x="104140" y="246125"/>
                  </a:lnTo>
                  <a:lnTo>
                    <a:pt x="108965" y="245237"/>
                  </a:lnTo>
                  <a:lnTo>
                    <a:pt x="113537" y="244094"/>
                  </a:lnTo>
                  <a:lnTo>
                    <a:pt x="118109" y="242950"/>
                  </a:lnTo>
                  <a:lnTo>
                    <a:pt x="122681" y="241300"/>
                  </a:lnTo>
                  <a:lnTo>
                    <a:pt x="127000" y="239268"/>
                  </a:lnTo>
                  <a:lnTo>
                    <a:pt x="131318" y="236855"/>
                  </a:lnTo>
                  <a:lnTo>
                    <a:pt x="135509" y="234569"/>
                  </a:lnTo>
                  <a:lnTo>
                    <a:pt x="139572" y="231775"/>
                  </a:lnTo>
                  <a:lnTo>
                    <a:pt x="143509" y="228981"/>
                  </a:lnTo>
                  <a:lnTo>
                    <a:pt x="147447" y="225806"/>
                  </a:lnTo>
                  <a:lnTo>
                    <a:pt x="151130" y="222123"/>
                  </a:lnTo>
                  <a:lnTo>
                    <a:pt x="154812" y="218567"/>
                  </a:lnTo>
                  <a:lnTo>
                    <a:pt x="158115" y="214630"/>
                  </a:lnTo>
                  <a:lnTo>
                    <a:pt x="161544" y="210565"/>
                  </a:lnTo>
                  <a:lnTo>
                    <a:pt x="164591" y="206248"/>
                  </a:lnTo>
                  <a:lnTo>
                    <a:pt x="167640" y="201802"/>
                  </a:lnTo>
                  <a:lnTo>
                    <a:pt x="170306" y="196976"/>
                  </a:lnTo>
                  <a:lnTo>
                    <a:pt x="172719" y="192277"/>
                  </a:lnTo>
                  <a:lnTo>
                    <a:pt x="175259" y="187451"/>
                  </a:lnTo>
                  <a:lnTo>
                    <a:pt x="184658" y="159893"/>
                  </a:lnTo>
                  <a:lnTo>
                    <a:pt x="186181" y="154305"/>
                  </a:lnTo>
                  <a:lnTo>
                    <a:pt x="187071" y="148336"/>
                  </a:lnTo>
                  <a:lnTo>
                    <a:pt x="188087" y="141986"/>
                  </a:lnTo>
                  <a:lnTo>
                    <a:pt x="188722" y="136017"/>
                  </a:lnTo>
                  <a:lnTo>
                    <a:pt x="188975" y="129667"/>
                  </a:lnTo>
                  <a:lnTo>
                    <a:pt x="188975" y="123189"/>
                  </a:lnTo>
                  <a:lnTo>
                    <a:pt x="184150" y="84581"/>
                  </a:lnTo>
                  <a:lnTo>
                    <a:pt x="174878" y="58674"/>
                  </a:lnTo>
                  <a:lnTo>
                    <a:pt x="170687" y="50673"/>
                  </a:lnTo>
                </a:path>
              </a:pathLst>
            </a:custGeom>
            <a:ln w="9525">
              <a:solidFill>
                <a:srgbClr val="FFFFFF"/>
              </a:solidFill>
            </a:ln>
          </p:spPr>
          <p:txBody>
            <a:bodyPr wrap="square" lIns="0" tIns="0" rIns="0" bIns="0" rtlCol="0"/>
            <a:lstStyle/>
            <a:p>
              <a:endParaRPr/>
            </a:p>
          </p:txBody>
        </p:sp>
        <p:sp>
          <p:nvSpPr>
            <p:cNvPr id="68" name="object 68"/>
            <p:cNvSpPr/>
            <p:nvPr/>
          </p:nvSpPr>
          <p:spPr>
            <a:xfrm>
              <a:off x="1295209" y="4684585"/>
              <a:ext cx="219837" cy="303656"/>
            </a:xfrm>
            <a:prstGeom prst="rect">
              <a:avLst/>
            </a:prstGeom>
            <a:blipFill>
              <a:blip r:embed="rId6" cstate="print"/>
              <a:stretch>
                <a:fillRect/>
              </a:stretch>
            </a:blipFill>
          </p:spPr>
          <p:txBody>
            <a:bodyPr wrap="square" lIns="0" tIns="0" rIns="0" bIns="0" rtlCol="0"/>
            <a:lstStyle/>
            <a:p>
              <a:endParaRPr/>
            </a:p>
          </p:txBody>
        </p:sp>
        <p:sp>
          <p:nvSpPr>
            <p:cNvPr id="69" name="object 69"/>
            <p:cNvSpPr/>
            <p:nvPr/>
          </p:nvSpPr>
          <p:spPr>
            <a:xfrm>
              <a:off x="1691640" y="5064252"/>
              <a:ext cx="6827520" cy="687705"/>
            </a:xfrm>
            <a:custGeom>
              <a:avLst/>
              <a:gdLst/>
              <a:ahLst/>
              <a:cxnLst/>
              <a:rect l="l" t="t" r="r" b="b"/>
              <a:pathLst>
                <a:path w="6827520" h="687704">
                  <a:moveTo>
                    <a:pt x="6583934" y="0"/>
                  </a:moveTo>
                  <a:lnTo>
                    <a:pt x="0" y="0"/>
                  </a:lnTo>
                  <a:lnTo>
                    <a:pt x="0" y="687324"/>
                  </a:lnTo>
                  <a:lnTo>
                    <a:pt x="6583934" y="687324"/>
                  </a:lnTo>
                  <a:lnTo>
                    <a:pt x="6827519" y="343662"/>
                  </a:lnTo>
                  <a:lnTo>
                    <a:pt x="6583934" y="0"/>
                  </a:lnTo>
                  <a:close/>
                </a:path>
              </a:pathLst>
            </a:custGeom>
            <a:solidFill>
              <a:srgbClr val="00AF50"/>
            </a:solidFill>
          </p:spPr>
          <p:txBody>
            <a:bodyPr wrap="square" lIns="0" tIns="0" rIns="0" bIns="0" rtlCol="0"/>
            <a:lstStyle/>
            <a:p>
              <a:endParaRPr/>
            </a:p>
          </p:txBody>
        </p:sp>
      </p:grpSp>
      <p:sp>
        <p:nvSpPr>
          <p:cNvPr id="71" name="object 71"/>
          <p:cNvSpPr txBox="1"/>
          <p:nvPr/>
        </p:nvSpPr>
        <p:spPr>
          <a:xfrm>
            <a:off x="2078482" y="5187188"/>
            <a:ext cx="334010" cy="391160"/>
          </a:xfrm>
          <a:prstGeom prst="rect">
            <a:avLst/>
          </a:prstGeom>
        </p:spPr>
        <p:txBody>
          <a:bodyPr vert="horz" wrap="square" lIns="0" tIns="12700" rIns="0" bIns="0" rtlCol="0">
            <a:spAutoFit/>
          </a:bodyPr>
          <a:lstStyle/>
          <a:p>
            <a:pPr marL="12700">
              <a:lnSpc>
                <a:spcPct val="100000"/>
              </a:lnSpc>
              <a:spcBef>
                <a:spcPts val="100"/>
              </a:spcBef>
            </a:pPr>
            <a:r>
              <a:rPr lang="en-US" sz="2400" b="1" spc="-5" dirty="0">
                <a:solidFill>
                  <a:srgbClr val="FFFFFF"/>
                </a:solidFill>
                <a:latin typeface="Carlito"/>
                <a:cs typeface="Carlito"/>
              </a:rPr>
              <a:t>IV</a:t>
            </a:r>
            <a:endParaRPr sz="2400" dirty="0">
              <a:latin typeface="Carlito"/>
              <a:cs typeface="Carlito"/>
            </a:endParaRPr>
          </a:p>
        </p:txBody>
      </p:sp>
      <p:grpSp>
        <p:nvGrpSpPr>
          <p:cNvPr id="72" name="object 72"/>
          <p:cNvGrpSpPr/>
          <p:nvPr/>
        </p:nvGrpSpPr>
        <p:grpSpPr>
          <a:xfrm>
            <a:off x="466344" y="451294"/>
            <a:ext cx="8436610" cy="6158230"/>
            <a:chOff x="466344" y="408431"/>
            <a:chExt cx="8436610" cy="6158230"/>
          </a:xfrm>
        </p:grpSpPr>
        <p:sp>
          <p:nvSpPr>
            <p:cNvPr id="73" name="object 73"/>
            <p:cNvSpPr/>
            <p:nvPr/>
          </p:nvSpPr>
          <p:spPr>
            <a:xfrm>
              <a:off x="2709672" y="5204460"/>
              <a:ext cx="0" cy="360680"/>
            </a:xfrm>
            <a:custGeom>
              <a:avLst/>
              <a:gdLst/>
              <a:ahLst/>
              <a:cxnLst/>
              <a:rect l="l" t="t" r="r" b="b"/>
              <a:pathLst>
                <a:path h="360679">
                  <a:moveTo>
                    <a:pt x="0" y="0"/>
                  </a:moveTo>
                  <a:lnTo>
                    <a:pt x="0" y="360679"/>
                  </a:lnTo>
                </a:path>
              </a:pathLst>
            </a:custGeom>
            <a:ln w="9525">
              <a:solidFill>
                <a:srgbClr val="FFFFFF"/>
              </a:solidFill>
            </a:ln>
          </p:spPr>
          <p:txBody>
            <a:bodyPr wrap="square" lIns="0" tIns="0" rIns="0" bIns="0" rtlCol="0"/>
            <a:lstStyle/>
            <a:p>
              <a:endParaRPr/>
            </a:p>
          </p:txBody>
        </p:sp>
        <p:sp>
          <p:nvSpPr>
            <p:cNvPr id="74" name="object 74"/>
            <p:cNvSpPr/>
            <p:nvPr/>
          </p:nvSpPr>
          <p:spPr>
            <a:xfrm>
              <a:off x="1080516" y="5074920"/>
              <a:ext cx="624840" cy="864235"/>
            </a:xfrm>
            <a:custGeom>
              <a:avLst/>
              <a:gdLst/>
              <a:ahLst/>
              <a:cxnLst/>
              <a:rect l="l" t="t" r="r" b="b"/>
              <a:pathLst>
                <a:path w="624839" h="864235">
                  <a:moveTo>
                    <a:pt x="624840" y="0"/>
                  </a:moveTo>
                  <a:lnTo>
                    <a:pt x="0" y="107314"/>
                  </a:lnTo>
                  <a:lnTo>
                    <a:pt x="1447" y="864107"/>
                  </a:lnTo>
                  <a:lnTo>
                    <a:pt x="624840" y="677735"/>
                  </a:lnTo>
                  <a:lnTo>
                    <a:pt x="624840" y="0"/>
                  </a:lnTo>
                  <a:close/>
                </a:path>
              </a:pathLst>
            </a:custGeom>
            <a:solidFill>
              <a:srgbClr val="225238"/>
            </a:solidFill>
          </p:spPr>
          <p:txBody>
            <a:bodyPr wrap="square" lIns="0" tIns="0" rIns="0" bIns="0" rtlCol="0"/>
            <a:lstStyle/>
            <a:p>
              <a:endParaRPr/>
            </a:p>
          </p:txBody>
        </p:sp>
        <p:sp>
          <p:nvSpPr>
            <p:cNvPr id="75" name="object 75"/>
            <p:cNvSpPr/>
            <p:nvPr/>
          </p:nvSpPr>
          <p:spPr>
            <a:xfrm>
              <a:off x="466344" y="5071872"/>
              <a:ext cx="617220" cy="866140"/>
            </a:xfrm>
            <a:custGeom>
              <a:avLst/>
              <a:gdLst/>
              <a:ahLst/>
              <a:cxnLst/>
              <a:rect l="l" t="t" r="r" b="b"/>
              <a:pathLst>
                <a:path w="617219" h="866139">
                  <a:moveTo>
                    <a:pt x="0" y="0"/>
                  </a:moveTo>
                  <a:lnTo>
                    <a:pt x="0" y="681215"/>
                  </a:lnTo>
                  <a:lnTo>
                    <a:pt x="617054" y="865631"/>
                  </a:lnTo>
                  <a:lnTo>
                    <a:pt x="617178" y="714139"/>
                  </a:lnTo>
                  <a:lnTo>
                    <a:pt x="615600" y="309337"/>
                  </a:lnTo>
                  <a:lnTo>
                    <a:pt x="615607" y="107314"/>
                  </a:lnTo>
                  <a:lnTo>
                    <a:pt x="0" y="0"/>
                  </a:lnTo>
                  <a:close/>
                </a:path>
              </a:pathLst>
            </a:custGeom>
            <a:solidFill>
              <a:srgbClr val="69C091"/>
            </a:solidFill>
          </p:spPr>
          <p:txBody>
            <a:bodyPr wrap="square" lIns="0" tIns="0" rIns="0" bIns="0" rtlCol="0"/>
            <a:lstStyle/>
            <a:p>
              <a:endParaRPr/>
            </a:p>
          </p:txBody>
        </p:sp>
        <p:sp>
          <p:nvSpPr>
            <p:cNvPr id="76" name="object 76"/>
            <p:cNvSpPr/>
            <p:nvPr/>
          </p:nvSpPr>
          <p:spPr>
            <a:xfrm>
              <a:off x="1295400" y="5382767"/>
              <a:ext cx="189230" cy="247015"/>
            </a:xfrm>
            <a:custGeom>
              <a:avLst/>
              <a:gdLst/>
              <a:ahLst/>
              <a:cxnLst/>
              <a:rect l="l" t="t" r="r" b="b"/>
              <a:pathLst>
                <a:path w="189230" h="247014">
                  <a:moveTo>
                    <a:pt x="148081" y="21970"/>
                  </a:moveTo>
                  <a:lnTo>
                    <a:pt x="142240" y="16763"/>
                  </a:lnTo>
                  <a:lnTo>
                    <a:pt x="136144" y="12826"/>
                  </a:lnTo>
                  <a:lnTo>
                    <a:pt x="94615" y="0"/>
                  </a:lnTo>
                  <a:lnTo>
                    <a:pt x="89788" y="0"/>
                  </a:lnTo>
                  <a:lnTo>
                    <a:pt x="84836" y="761"/>
                  </a:lnTo>
                  <a:lnTo>
                    <a:pt x="80263" y="1650"/>
                  </a:lnTo>
                  <a:lnTo>
                    <a:pt x="75691" y="2412"/>
                  </a:lnTo>
                  <a:lnTo>
                    <a:pt x="71119" y="3936"/>
                  </a:lnTo>
                  <a:lnTo>
                    <a:pt x="66547" y="5587"/>
                  </a:lnTo>
                  <a:lnTo>
                    <a:pt x="62230" y="7619"/>
                  </a:lnTo>
                  <a:lnTo>
                    <a:pt x="58038" y="9524"/>
                  </a:lnTo>
                  <a:lnTo>
                    <a:pt x="34543" y="28320"/>
                  </a:lnTo>
                  <a:lnTo>
                    <a:pt x="31115" y="31876"/>
                  </a:lnTo>
                  <a:lnTo>
                    <a:pt x="27812" y="36321"/>
                  </a:lnTo>
                  <a:lnTo>
                    <a:pt x="24765" y="40258"/>
                  </a:lnTo>
                  <a:lnTo>
                    <a:pt x="21716" y="45084"/>
                  </a:lnTo>
                  <a:lnTo>
                    <a:pt x="5841" y="81025"/>
                  </a:lnTo>
                  <a:lnTo>
                    <a:pt x="2159" y="98551"/>
                  </a:lnTo>
                  <a:lnTo>
                    <a:pt x="1269" y="104520"/>
                  </a:lnTo>
                  <a:lnTo>
                    <a:pt x="634" y="110870"/>
                  </a:lnTo>
                  <a:lnTo>
                    <a:pt x="253" y="116839"/>
                  </a:lnTo>
                  <a:lnTo>
                    <a:pt x="0" y="123189"/>
                  </a:lnTo>
                  <a:lnTo>
                    <a:pt x="5841" y="165861"/>
                  </a:lnTo>
                  <a:lnTo>
                    <a:pt x="9525" y="176656"/>
                  </a:lnTo>
                  <a:lnTo>
                    <a:pt x="11556" y="182244"/>
                  </a:lnTo>
                  <a:lnTo>
                    <a:pt x="13715" y="187451"/>
                  </a:lnTo>
                  <a:lnTo>
                    <a:pt x="16128" y="192277"/>
                  </a:lnTo>
                  <a:lnTo>
                    <a:pt x="18922" y="196976"/>
                  </a:lnTo>
                  <a:lnTo>
                    <a:pt x="21716" y="201802"/>
                  </a:lnTo>
                  <a:lnTo>
                    <a:pt x="38227" y="222161"/>
                  </a:lnTo>
                  <a:lnTo>
                    <a:pt x="41783" y="225742"/>
                  </a:lnTo>
                  <a:lnTo>
                    <a:pt x="45846" y="228942"/>
                  </a:lnTo>
                  <a:lnTo>
                    <a:pt x="49784" y="231724"/>
                  </a:lnTo>
                  <a:lnTo>
                    <a:pt x="53721" y="234518"/>
                  </a:lnTo>
                  <a:lnTo>
                    <a:pt x="58038" y="236918"/>
                  </a:lnTo>
                  <a:lnTo>
                    <a:pt x="62230" y="239306"/>
                  </a:lnTo>
                  <a:lnTo>
                    <a:pt x="66547" y="241299"/>
                  </a:lnTo>
                  <a:lnTo>
                    <a:pt x="71119" y="242887"/>
                  </a:lnTo>
                  <a:lnTo>
                    <a:pt x="75691" y="244081"/>
                  </a:lnTo>
                  <a:lnTo>
                    <a:pt x="80263" y="245287"/>
                  </a:lnTo>
                  <a:lnTo>
                    <a:pt x="84836" y="246087"/>
                  </a:lnTo>
                  <a:lnTo>
                    <a:pt x="89788" y="246481"/>
                  </a:lnTo>
                  <a:lnTo>
                    <a:pt x="94615" y="246887"/>
                  </a:lnTo>
                  <a:lnTo>
                    <a:pt x="99568" y="246481"/>
                  </a:lnTo>
                  <a:lnTo>
                    <a:pt x="104140" y="246087"/>
                  </a:lnTo>
                  <a:lnTo>
                    <a:pt x="108965" y="245287"/>
                  </a:lnTo>
                  <a:lnTo>
                    <a:pt x="113537" y="244081"/>
                  </a:lnTo>
                  <a:lnTo>
                    <a:pt x="118109" y="242887"/>
                  </a:lnTo>
                  <a:lnTo>
                    <a:pt x="151130" y="222161"/>
                  </a:lnTo>
                  <a:lnTo>
                    <a:pt x="158115" y="214579"/>
                  </a:lnTo>
                  <a:lnTo>
                    <a:pt x="161544" y="210578"/>
                  </a:lnTo>
                  <a:lnTo>
                    <a:pt x="164591" y="206197"/>
                  </a:lnTo>
                  <a:lnTo>
                    <a:pt x="167640" y="201802"/>
                  </a:lnTo>
                  <a:lnTo>
                    <a:pt x="170306" y="196976"/>
                  </a:lnTo>
                  <a:lnTo>
                    <a:pt x="172719" y="192277"/>
                  </a:lnTo>
                  <a:lnTo>
                    <a:pt x="175259" y="187451"/>
                  </a:lnTo>
                  <a:lnTo>
                    <a:pt x="184658" y="159892"/>
                  </a:lnTo>
                  <a:lnTo>
                    <a:pt x="186181" y="154304"/>
                  </a:lnTo>
                  <a:lnTo>
                    <a:pt x="187071" y="148335"/>
                  </a:lnTo>
                  <a:lnTo>
                    <a:pt x="188087" y="141985"/>
                  </a:lnTo>
                  <a:lnTo>
                    <a:pt x="188722" y="136016"/>
                  </a:lnTo>
                  <a:lnTo>
                    <a:pt x="188975" y="129666"/>
                  </a:lnTo>
                  <a:lnTo>
                    <a:pt x="188975" y="123189"/>
                  </a:lnTo>
                  <a:lnTo>
                    <a:pt x="184150" y="84581"/>
                  </a:lnTo>
                  <a:lnTo>
                    <a:pt x="174878" y="58673"/>
                  </a:lnTo>
                  <a:lnTo>
                    <a:pt x="170687" y="50672"/>
                  </a:lnTo>
                </a:path>
              </a:pathLst>
            </a:custGeom>
            <a:ln w="9525">
              <a:solidFill>
                <a:srgbClr val="FFFFFF"/>
              </a:solidFill>
            </a:ln>
          </p:spPr>
          <p:txBody>
            <a:bodyPr wrap="square" lIns="0" tIns="0" rIns="0" bIns="0" rtlCol="0"/>
            <a:lstStyle/>
            <a:p>
              <a:endParaRPr/>
            </a:p>
          </p:txBody>
        </p:sp>
        <p:sp>
          <p:nvSpPr>
            <p:cNvPr id="77" name="object 77"/>
            <p:cNvSpPr/>
            <p:nvPr/>
          </p:nvSpPr>
          <p:spPr>
            <a:xfrm>
              <a:off x="1295209" y="5341429"/>
              <a:ext cx="219837" cy="303644"/>
            </a:xfrm>
            <a:prstGeom prst="rect">
              <a:avLst/>
            </a:prstGeom>
            <a:blipFill>
              <a:blip r:embed="rId7" cstate="print"/>
              <a:stretch>
                <a:fillRect/>
              </a:stretch>
            </a:blipFill>
          </p:spPr>
          <p:txBody>
            <a:bodyPr wrap="square" lIns="0" tIns="0" rIns="0" bIns="0" rtlCol="0"/>
            <a:lstStyle/>
            <a:p>
              <a:endParaRPr/>
            </a:p>
          </p:txBody>
        </p:sp>
        <p:sp>
          <p:nvSpPr>
            <p:cNvPr id="78" name="object 78"/>
            <p:cNvSpPr/>
            <p:nvPr/>
          </p:nvSpPr>
          <p:spPr>
            <a:xfrm>
              <a:off x="1722119" y="408431"/>
              <a:ext cx="97536" cy="5721095"/>
            </a:xfrm>
            <a:prstGeom prst="rect">
              <a:avLst/>
            </a:prstGeom>
            <a:blipFill>
              <a:blip r:embed="rId8" cstate="print"/>
              <a:stretch>
                <a:fillRect/>
              </a:stretch>
            </a:blipFill>
          </p:spPr>
          <p:txBody>
            <a:bodyPr wrap="square" lIns="0" tIns="0" rIns="0" bIns="0" rtlCol="0"/>
            <a:lstStyle/>
            <a:p>
              <a:endParaRPr/>
            </a:p>
          </p:txBody>
        </p:sp>
        <p:sp>
          <p:nvSpPr>
            <p:cNvPr id="79" name="object 79"/>
            <p:cNvSpPr/>
            <p:nvPr/>
          </p:nvSpPr>
          <p:spPr>
            <a:xfrm>
              <a:off x="8421522" y="6101908"/>
              <a:ext cx="481038" cy="464459"/>
            </a:xfrm>
            <a:prstGeom prst="rect">
              <a:avLst/>
            </a:prstGeom>
            <a:blipFill>
              <a:blip r:embed="rId9" cstate="print"/>
              <a:stretch>
                <a:fillRect/>
              </a:stretch>
            </a:blipFill>
          </p:spPr>
          <p:txBody>
            <a:bodyPr wrap="square" lIns="0" tIns="0" rIns="0" bIns="0" rtlCol="0"/>
            <a:lstStyle/>
            <a:p>
              <a:endParaRPr/>
            </a:p>
          </p:txBody>
        </p:sp>
        <p:sp>
          <p:nvSpPr>
            <p:cNvPr id="80" name="object 80"/>
            <p:cNvSpPr/>
            <p:nvPr/>
          </p:nvSpPr>
          <p:spPr>
            <a:xfrm>
              <a:off x="1691640" y="5725667"/>
              <a:ext cx="6827520" cy="687705"/>
            </a:xfrm>
            <a:custGeom>
              <a:avLst/>
              <a:gdLst/>
              <a:ahLst/>
              <a:cxnLst/>
              <a:rect l="l" t="t" r="r" b="b"/>
              <a:pathLst>
                <a:path w="6827520" h="687704">
                  <a:moveTo>
                    <a:pt x="6583934" y="0"/>
                  </a:moveTo>
                  <a:lnTo>
                    <a:pt x="0" y="0"/>
                  </a:lnTo>
                  <a:lnTo>
                    <a:pt x="0" y="687323"/>
                  </a:lnTo>
                  <a:lnTo>
                    <a:pt x="6583934" y="687323"/>
                  </a:lnTo>
                  <a:lnTo>
                    <a:pt x="6827519" y="343661"/>
                  </a:lnTo>
                  <a:lnTo>
                    <a:pt x="6583934" y="0"/>
                  </a:lnTo>
                  <a:close/>
                </a:path>
              </a:pathLst>
            </a:custGeom>
            <a:solidFill>
              <a:srgbClr val="124056"/>
            </a:solidFill>
          </p:spPr>
          <p:txBody>
            <a:bodyPr wrap="square" lIns="0" tIns="0" rIns="0" bIns="0" rtlCol="0"/>
            <a:lstStyle/>
            <a:p>
              <a:endParaRPr/>
            </a:p>
          </p:txBody>
        </p:sp>
      </p:grpSp>
      <p:sp>
        <p:nvSpPr>
          <p:cNvPr id="81" name="object 81"/>
          <p:cNvSpPr txBox="1"/>
          <p:nvPr/>
        </p:nvSpPr>
        <p:spPr>
          <a:xfrm>
            <a:off x="2789047" y="5263388"/>
            <a:ext cx="4408170" cy="319959"/>
          </a:xfrm>
          <a:prstGeom prst="rect">
            <a:avLst/>
          </a:prstGeom>
        </p:spPr>
        <p:txBody>
          <a:bodyPr vert="horz" wrap="square" lIns="0" tIns="12065" rIns="0" bIns="0" rtlCol="0">
            <a:spAutoFit/>
          </a:bodyPr>
          <a:lstStyle/>
          <a:p>
            <a:pPr marL="12700">
              <a:lnSpc>
                <a:spcPct val="100000"/>
              </a:lnSpc>
              <a:spcBef>
                <a:spcPts val="95"/>
              </a:spcBef>
            </a:pPr>
            <a:r>
              <a:rPr lang="en-US" sz="2000" b="1" spc="-10" dirty="0">
                <a:solidFill>
                  <a:srgbClr val="FFFFFF"/>
                </a:solidFill>
                <a:latin typeface="Arial"/>
                <a:cs typeface="Arial"/>
              </a:rPr>
              <a:t>THẢO LUẬN </a:t>
            </a:r>
            <a:endParaRPr lang="en-US" sz="2000" dirty="0">
              <a:latin typeface="Arial"/>
              <a:cs typeface="Arial"/>
            </a:endParaRPr>
          </a:p>
        </p:txBody>
      </p:sp>
      <p:sp>
        <p:nvSpPr>
          <p:cNvPr id="82" name="object 82"/>
          <p:cNvSpPr txBox="1"/>
          <p:nvPr/>
        </p:nvSpPr>
        <p:spPr>
          <a:xfrm>
            <a:off x="2078482" y="5848908"/>
            <a:ext cx="334010" cy="382156"/>
          </a:xfrm>
          <a:prstGeom prst="rect">
            <a:avLst/>
          </a:prstGeom>
        </p:spPr>
        <p:txBody>
          <a:bodyPr vert="horz" wrap="square" lIns="0" tIns="12700" rIns="0" bIns="0" rtlCol="0">
            <a:spAutoFit/>
          </a:bodyPr>
          <a:lstStyle/>
          <a:p>
            <a:pPr marL="12700">
              <a:lnSpc>
                <a:spcPct val="100000"/>
              </a:lnSpc>
              <a:spcBef>
                <a:spcPts val="100"/>
              </a:spcBef>
            </a:pPr>
            <a:r>
              <a:rPr lang="en-US" sz="2400" b="1" spc="-5" dirty="0">
                <a:solidFill>
                  <a:srgbClr val="FFFFFF"/>
                </a:solidFill>
                <a:latin typeface="Carlito"/>
                <a:cs typeface="Carlito"/>
              </a:rPr>
              <a:t>V</a:t>
            </a:r>
            <a:endParaRPr sz="2400" dirty="0">
              <a:latin typeface="Carlito"/>
              <a:cs typeface="Carlito"/>
            </a:endParaRPr>
          </a:p>
        </p:txBody>
      </p:sp>
      <p:grpSp>
        <p:nvGrpSpPr>
          <p:cNvPr id="83" name="object 83"/>
          <p:cNvGrpSpPr/>
          <p:nvPr/>
        </p:nvGrpSpPr>
        <p:grpSpPr>
          <a:xfrm>
            <a:off x="466344" y="300227"/>
            <a:ext cx="8488680" cy="6300470"/>
            <a:chOff x="466344" y="300227"/>
            <a:chExt cx="8488680" cy="6300470"/>
          </a:xfrm>
        </p:grpSpPr>
        <p:sp>
          <p:nvSpPr>
            <p:cNvPr id="84" name="object 84"/>
            <p:cNvSpPr/>
            <p:nvPr/>
          </p:nvSpPr>
          <p:spPr>
            <a:xfrm>
              <a:off x="2709672" y="5867399"/>
              <a:ext cx="0" cy="360680"/>
            </a:xfrm>
            <a:custGeom>
              <a:avLst/>
              <a:gdLst/>
              <a:ahLst/>
              <a:cxnLst/>
              <a:rect l="l" t="t" r="r" b="b"/>
              <a:pathLst>
                <a:path h="360679">
                  <a:moveTo>
                    <a:pt x="0" y="0"/>
                  </a:moveTo>
                  <a:lnTo>
                    <a:pt x="0" y="360641"/>
                  </a:lnTo>
                </a:path>
              </a:pathLst>
            </a:custGeom>
            <a:ln w="9525">
              <a:solidFill>
                <a:srgbClr val="FFFFFF"/>
              </a:solidFill>
            </a:ln>
          </p:spPr>
          <p:txBody>
            <a:bodyPr wrap="square" lIns="0" tIns="0" rIns="0" bIns="0" rtlCol="0"/>
            <a:lstStyle/>
            <a:p>
              <a:endParaRPr/>
            </a:p>
          </p:txBody>
        </p:sp>
        <p:sp>
          <p:nvSpPr>
            <p:cNvPr id="85" name="object 85"/>
            <p:cNvSpPr/>
            <p:nvPr/>
          </p:nvSpPr>
          <p:spPr>
            <a:xfrm>
              <a:off x="1080516" y="5737860"/>
              <a:ext cx="624840" cy="862965"/>
            </a:xfrm>
            <a:custGeom>
              <a:avLst/>
              <a:gdLst/>
              <a:ahLst/>
              <a:cxnLst/>
              <a:rect l="l" t="t" r="r" b="b"/>
              <a:pathLst>
                <a:path w="624839" h="862965">
                  <a:moveTo>
                    <a:pt x="624840" y="0"/>
                  </a:moveTo>
                  <a:lnTo>
                    <a:pt x="0" y="107111"/>
                  </a:lnTo>
                  <a:lnTo>
                    <a:pt x="1447" y="862583"/>
                  </a:lnTo>
                  <a:lnTo>
                    <a:pt x="624840" y="676541"/>
                  </a:lnTo>
                  <a:lnTo>
                    <a:pt x="624840" y="0"/>
                  </a:lnTo>
                  <a:close/>
                </a:path>
              </a:pathLst>
            </a:custGeom>
            <a:solidFill>
              <a:srgbClr val="0A2939"/>
            </a:solidFill>
          </p:spPr>
          <p:txBody>
            <a:bodyPr wrap="square" lIns="0" tIns="0" rIns="0" bIns="0" rtlCol="0"/>
            <a:lstStyle/>
            <a:p>
              <a:endParaRPr/>
            </a:p>
          </p:txBody>
        </p:sp>
        <p:sp>
          <p:nvSpPr>
            <p:cNvPr id="86" name="object 86"/>
            <p:cNvSpPr/>
            <p:nvPr/>
          </p:nvSpPr>
          <p:spPr>
            <a:xfrm>
              <a:off x="466344" y="5734812"/>
              <a:ext cx="617220" cy="864235"/>
            </a:xfrm>
            <a:custGeom>
              <a:avLst/>
              <a:gdLst/>
              <a:ahLst/>
              <a:cxnLst/>
              <a:rect l="l" t="t" r="r" b="b"/>
              <a:pathLst>
                <a:path w="617219" h="864234">
                  <a:moveTo>
                    <a:pt x="0" y="0"/>
                  </a:moveTo>
                  <a:lnTo>
                    <a:pt x="0" y="680021"/>
                  </a:lnTo>
                  <a:lnTo>
                    <a:pt x="617054" y="864107"/>
                  </a:lnTo>
                  <a:lnTo>
                    <a:pt x="617178" y="712884"/>
                  </a:lnTo>
                  <a:lnTo>
                    <a:pt x="615600" y="308782"/>
                  </a:lnTo>
                  <a:lnTo>
                    <a:pt x="615607" y="107073"/>
                  </a:lnTo>
                  <a:lnTo>
                    <a:pt x="0" y="0"/>
                  </a:lnTo>
                  <a:close/>
                </a:path>
              </a:pathLst>
            </a:custGeom>
            <a:solidFill>
              <a:srgbClr val="124056"/>
            </a:solidFill>
          </p:spPr>
          <p:txBody>
            <a:bodyPr wrap="square" lIns="0" tIns="0" rIns="0" bIns="0" rtlCol="0"/>
            <a:lstStyle/>
            <a:p>
              <a:endParaRPr/>
            </a:p>
          </p:txBody>
        </p:sp>
        <p:sp>
          <p:nvSpPr>
            <p:cNvPr id="87" name="object 87"/>
            <p:cNvSpPr/>
            <p:nvPr/>
          </p:nvSpPr>
          <p:spPr>
            <a:xfrm>
              <a:off x="1295400" y="6045720"/>
              <a:ext cx="189230" cy="245745"/>
            </a:xfrm>
            <a:custGeom>
              <a:avLst/>
              <a:gdLst/>
              <a:ahLst/>
              <a:cxnLst/>
              <a:rect l="l" t="t" r="r" b="b"/>
              <a:pathLst>
                <a:path w="189230" h="245745">
                  <a:moveTo>
                    <a:pt x="148081" y="21793"/>
                  </a:moveTo>
                  <a:lnTo>
                    <a:pt x="142240" y="16649"/>
                  </a:lnTo>
                  <a:lnTo>
                    <a:pt x="136144" y="12674"/>
                  </a:lnTo>
                  <a:lnTo>
                    <a:pt x="94615" y="0"/>
                  </a:lnTo>
                  <a:lnTo>
                    <a:pt x="89788" y="0"/>
                  </a:lnTo>
                  <a:lnTo>
                    <a:pt x="84836" y="800"/>
                  </a:lnTo>
                  <a:lnTo>
                    <a:pt x="80263" y="1587"/>
                  </a:lnTo>
                  <a:lnTo>
                    <a:pt x="75691" y="2374"/>
                  </a:lnTo>
                  <a:lnTo>
                    <a:pt x="71119" y="3962"/>
                  </a:lnTo>
                  <a:lnTo>
                    <a:pt x="66547" y="5549"/>
                  </a:lnTo>
                  <a:lnTo>
                    <a:pt x="45846" y="17843"/>
                  </a:lnTo>
                  <a:lnTo>
                    <a:pt x="41783" y="21018"/>
                  </a:lnTo>
                  <a:lnTo>
                    <a:pt x="38227" y="24168"/>
                  </a:lnTo>
                  <a:lnTo>
                    <a:pt x="34543" y="28143"/>
                  </a:lnTo>
                  <a:lnTo>
                    <a:pt x="31115" y="31699"/>
                  </a:lnTo>
                  <a:lnTo>
                    <a:pt x="27812" y="36068"/>
                  </a:lnTo>
                  <a:lnTo>
                    <a:pt x="24765" y="40043"/>
                  </a:lnTo>
                  <a:lnTo>
                    <a:pt x="21716" y="44792"/>
                  </a:lnTo>
                  <a:lnTo>
                    <a:pt x="5841" y="80467"/>
                  </a:lnTo>
                  <a:lnTo>
                    <a:pt x="0" y="122466"/>
                  </a:lnTo>
                  <a:lnTo>
                    <a:pt x="5841" y="164871"/>
                  </a:lnTo>
                  <a:lnTo>
                    <a:pt x="9525" y="175590"/>
                  </a:lnTo>
                  <a:lnTo>
                    <a:pt x="11556" y="181127"/>
                  </a:lnTo>
                  <a:lnTo>
                    <a:pt x="13715" y="186296"/>
                  </a:lnTo>
                  <a:lnTo>
                    <a:pt x="16128" y="191046"/>
                  </a:lnTo>
                  <a:lnTo>
                    <a:pt x="18922" y="195795"/>
                  </a:lnTo>
                  <a:lnTo>
                    <a:pt x="21716" y="200545"/>
                  </a:lnTo>
                  <a:lnTo>
                    <a:pt x="38227" y="220776"/>
                  </a:lnTo>
                  <a:lnTo>
                    <a:pt x="41783" y="224345"/>
                  </a:lnTo>
                  <a:lnTo>
                    <a:pt x="45846" y="227520"/>
                  </a:lnTo>
                  <a:lnTo>
                    <a:pt x="49784" y="230276"/>
                  </a:lnTo>
                  <a:lnTo>
                    <a:pt x="53721" y="233070"/>
                  </a:lnTo>
                  <a:lnTo>
                    <a:pt x="58038" y="235445"/>
                  </a:lnTo>
                  <a:lnTo>
                    <a:pt x="62230" y="237820"/>
                  </a:lnTo>
                  <a:lnTo>
                    <a:pt x="66547" y="239801"/>
                  </a:lnTo>
                  <a:lnTo>
                    <a:pt x="89788" y="244944"/>
                  </a:lnTo>
                  <a:lnTo>
                    <a:pt x="94615" y="245351"/>
                  </a:lnTo>
                  <a:lnTo>
                    <a:pt x="99568" y="244944"/>
                  </a:lnTo>
                  <a:lnTo>
                    <a:pt x="104140" y="244551"/>
                  </a:lnTo>
                  <a:lnTo>
                    <a:pt x="139572" y="230276"/>
                  </a:lnTo>
                  <a:lnTo>
                    <a:pt x="158115" y="213245"/>
                  </a:lnTo>
                  <a:lnTo>
                    <a:pt x="161544" y="209270"/>
                  </a:lnTo>
                  <a:lnTo>
                    <a:pt x="164591" y="204914"/>
                  </a:lnTo>
                  <a:lnTo>
                    <a:pt x="167640" y="200545"/>
                  </a:lnTo>
                  <a:lnTo>
                    <a:pt x="170306" y="195795"/>
                  </a:lnTo>
                  <a:lnTo>
                    <a:pt x="172719" y="191046"/>
                  </a:lnTo>
                  <a:lnTo>
                    <a:pt x="175259" y="186296"/>
                  </a:lnTo>
                  <a:lnTo>
                    <a:pt x="184658" y="158940"/>
                  </a:lnTo>
                  <a:lnTo>
                    <a:pt x="186181" y="153390"/>
                  </a:lnTo>
                  <a:lnTo>
                    <a:pt x="187071" y="147447"/>
                  </a:lnTo>
                  <a:lnTo>
                    <a:pt x="188087" y="141097"/>
                  </a:lnTo>
                  <a:lnTo>
                    <a:pt x="188722" y="135153"/>
                  </a:lnTo>
                  <a:lnTo>
                    <a:pt x="188975" y="128816"/>
                  </a:lnTo>
                  <a:lnTo>
                    <a:pt x="188975" y="122466"/>
                  </a:lnTo>
                  <a:lnTo>
                    <a:pt x="184150" y="84023"/>
                  </a:lnTo>
                  <a:lnTo>
                    <a:pt x="174878" y="58267"/>
                  </a:lnTo>
                  <a:lnTo>
                    <a:pt x="170687" y="50342"/>
                  </a:lnTo>
                </a:path>
              </a:pathLst>
            </a:custGeom>
            <a:ln w="9525">
              <a:solidFill>
                <a:srgbClr val="FFFFFF"/>
              </a:solidFill>
            </a:ln>
          </p:spPr>
          <p:txBody>
            <a:bodyPr wrap="square" lIns="0" tIns="0" rIns="0" bIns="0" rtlCol="0"/>
            <a:lstStyle/>
            <a:p>
              <a:endParaRPr/>
            </a:p>
          </p:txBody>
        </p:sp>
        <p:sp>
          <p:nvSpPr>
            <p:cNvPr id="88" name="object 88"/>
            <p:cNvSpPr/>
            <p:nvPr/>
          </p:nvSpPr>
          <p:spPr>
            <a:xfrm>
              <a:off x="1295209" y="6004382"/>
              <a:ext cx="219837" cy="302107"/>
            </a:xfrm>
            <a:prstGeom prst="rect">
              <a:avLst/>
            </a:prstGeom>
            <a:blipFill>
              <a:blip r:embed="rId10" cstate="print"/>
              <a:stretch>
                <a:fillRect/>
              </a:stretch>
            </a:blipFill>
          </p:spPr>
          <p:txBody>
            <a:bodyPr wrap="square" lIns="0" tIns="0" rIns="0" bIns="0" rtlCol="0"/>
            <a:lstStyle/>
            <a:p>
              <a:endParaRPr/>
            </a:p>
          </p:txBody>
        </p:sp>
        <p:sp>
          <p:nvSpPr>
            <p:cNvPr id="89" name="object 89"/>
            <p:cNvSpPr/>
            <p:nvPr/>
          </p:nvSpPr>
          <p:spPr>
            <a:xfrm>
              <a:off x="8189975" y="300227"/>
              <a:ext cx="765048" cy="758951"/>
            </a:xfrm>
            <a:prstGeom prst="rect">
              <a:avLst/>
            </a:prstGeom>
            <a:blipFill>
              <a:blip r:embed="rId11" cstate="print"/>
              <a:stretch>
                <a:fillRect/>
              </a:stretch>
            </a:blipFill>
          </p:spPr>
          <p:txBody>
            <a:bodyPr wrap="square" lIns="0" tIns="0" rIns="0" bIns="0" rtlCol="0"/>
            <a:lstStyle/>
            <a:p>
              <a:endParaRPr/>
            </a:p>
          </p:txBody>
        </p:sp>
      </p:grpSp>
      <p:sp>
        <p:nvSpPr>
          <p:cNvPr id="90" name="object 90"/>
          <p:cNvSpPr txBox="1"/>
          <p:nvPr/>
        </p:nvSpPr>
        <p:spPr>
          <a:xfrm>
            <a:off x="2800350" y="5927852"/>
            <a:ext cx="2215515" cy="319959"/>
          </a:xfrm>
          <a:prstGeom prst="rect">
            <a:avLst/>
          </a:prstGeom>
        </p:spPr>
        <p:txBody>
          <a:bodyPr vert="horz" wrap="square" lIns="0" tIns="12065" rIns="0" bIns="0" rtlCol="0">
            <a:spAutoFit/>
          </a:bodyPr>
          <a:lstStyle/>
          <a:p>
            <a:pPr marL="12700">
              <a:lnSpc>
                <a:spcPct val="100000"/>
              </a:lnSpc>
              <a:spcBef>
                <a:spcPts val="95"/>
              </a:spcBef>
            </a:pPr>
            <a:r>
              <a:rPr lang="en-US" sz="2000" b="1" spc="-10" dirty="0">
                <a:solidFill>
                  <a:srgbClr val="FFFFFF"/>
                </a:solidFill>
                <a:latin typeface="Arial"/>
                <a:cs typeface="Arial"/>
              </a:rPr>
              <a:t>TỔNG KẾT </a:t>
            </a:r>
            <a:endParaRPr sz="2000" dirty="0">
              <a:latin typeface="Arial"/>
              <a:cs typeface="Arial"/>
            </a:endParaRPr>
          </a:p>
        </p:txBody>
      </p:sp>
      <p:sp>
        <p:nvSpPr>
          <p:cNvPr id="91" name="object 91"/>
          <p:cNvSpPr txBox="1"/>
          <p:nvPr/>
        </p:nvSpPr>
        <p:spPr>
          <a:xfrm>
            <a:off x="8530801" y="6088143"/>
            <a:ext cx="307890" cy="487313"/>
          </a:xfrm>
          <a:prstGeom prst="rect">
            <a:avLst/>
          </a:prstGeom>
        </p:spPr>
        <p:txBody>
          <a:bodyPr vert="horz" wrap="square" lIns="0" tIns="200660" rIns="0" bIns="0" rtlCol="0">
            <a:spAutoFit/>
          </a:bodyPr>
          <a:lstStyle/>
          <a:p>
            <a:pPr marL="38100">
              <a:lnSpc>
                <a:spcPct val="100000"/>
              </a:lnSpc>
              <a:spcBef>
                <a:spcPts val="1580"/>
              </a:spcBef>
            </a:pPr>
            <a:fld id="{81D60167-4931-47E6-BA6A-407CBD079E47}" type="slidenum">
              <a:rPr sz="1850" b="1" spc="10" dirty="0">
                <a:solidFill>
                  <a:srgbClr val="114453"/>
                </a:solidFill>
                <a:latin typeface="Arial"/>
                <a:cs typeface="Arial"/>
              </a:rPr>
              <a:t>2</a:t>
            </a:fld>
            <a:endParaRPr sz="1850" dirty="0">
              <a:latin typeface="Arial"/>
              <a:cs typeface="Arial"/>
            </a:endParaRPr>
          </a:p>
        </p:txBody>
      </p:sp>
      <p:sp>
        <p:nvSpPr>
          <p:cNvPr id="92" name="object 34">
            <a:extLst>
              <a:ext uri="{FF2B5EF4-FFF2-40B4-BE49-F238E27FC236}">
                <a16:creationId xmlns="" xmlns:a16="http://schemas.microsoft.com/office/drawing/2014/main" id="{03C57D93-9039-4676-809F-4C806E6834F6}"/>
              </a:ext>
            </a:extLst>
          </p:cNvPr>
          <p:cNvSpPr txBox="1"/>
          <p:nvPr/>
        </p:nvSpPr>
        <p:spPr>
          <a:xfrm>
            <a:off x="2885568" y="2623501"/>
            <a:ext cx="4963031" cy="319959"/>
          </a:xfrm>
          <a:prstGeom prst="rect">
            <a:avLst/>
          </a:prstGeom>
        </p:spPr>
        <p:txBody>
          <a:bodyPr vert="horz" wrap="square" lIns="0" tIns="12065" rIns="0" bIns="0" rtlCol="0">
            <a:spAutoFit/>
          </a:bodyPr>
          <a:lstStyle/>
          <a:p>
            <a:pPr marL="12700">
              <a:lnSpc>
                <a:spcPct val="100000"/>
              </a:lnSpc>
              <a:spcBef>
                <a:spcPts val="95"/>
              </a:spcBef>
            </a:pPr>
            <a:r>
              <a:rPr lang="en-US" sz="2000" b="1" spc="-10" dirty="0" err="1">
                <a:solidFill>
                  <a:srgbClr val="FFFFFF"/>
                </a:solidFill>
                <a:latin typeface="Arial"/>
                <a:cs typeface="Arial"/>
              </a:rPr>
              <a:t>Giới</a:t>
            </a:r>
            <a:r>
              <a:rPr lang="en-US" sz="2000" b="1" spc="-10" dirty="0">
                <a:solidFill>
                  <a:srgbClr val="FFFFFF"/>
                </a:solidFill>
                <a:latin typeface="Arial"/>
                <a:cs typeface="Arial"/>
              </a:rPr>
              <a:t> </a:t>
            </a:r>
            <a:r>
              <a:rPr lang="en-US" sz="2000" b="1" spc="-10" dirty="0" err="1">
                <a:solidFill>
                  <a:srgbClr val="FFFFFF"/>
                </a:solidFill>
                <a:latin typeface="Arial"/>
                <a:cs typeface="Arial"/>
              </a:rPr>
              <a:t>thiệu</a:t>
            </a:r>
            <a:r>
              <a:rPr lang="en-US" sz="2000" b="1" spc="-10" dirty="0">
                <a:solidFill>
                  <a:srgbClr val="FFFFFF"/>
                </a:solidFill>
                <a:latin typeface="Arial"/>
                <a:cs typeface="Arial"/>
              </a:rPr>
              <a:t> </a:t>
            </a:r>
            <a:r>
              <a:rPr lang="en-US" sz="2000" b="1" spc="-10" dirty="0" err="1" smtClean="0">
                <a:solidFill>
                  <a:srgbClr val="FFFFFF"/>
                </a:solidFill>
                <a:latin typeface="Arial"/>
                <a:cs typeface="Arial"/>
              </a:rPr>
              <a:t>chung</a:t>
            </a:r>
            <a:r>
              <a:rPr sz="2000" b="1" spc="-5" dirty="0" smtClean="0">
                <a:solidFill>
                  <a:srgbClr val="FFFFFF"/>
                </a:solidFill>
                <a:latin typeface="Arial"/>
                <a:cs typeface="Arial"/>
              </a:rPr>
              <a:t> </a:t>
            </a:r>
            <a:r>
              <a:rPr sz="2000" b="1" spc="-25" dirty="0">
                <a:solidFill>
                  <a:srgbClr val="FFFFFF"/>
                </a:solidFill>
                <a:latin typeface="Arial"/>
                <a:cs typeface="Arial"/>
              </a:rPr>
              <a:t>về </a:t>
            </a:r>
            <a:r>
              <a:rPr sz="2000" b="1" spc="-5" dirty="0">
                <a:solidFill>
                  <a:srgbClr val="FFFFFF"/>
                </a:solidFill>
                <a:latin typeface="Arial"/>
                <a:cs typeface="Arial"/>
              </a:rPr>
              <a:t>SGK </a:t>
            </a:r>
            <a:r>
              <a:rPr sz="2000" b="1" spc="-10" dirty="0">
                <a:solidFill>
                  <a:srgbClr val="FFFFFF"/>
                </a:solidFill>
                <a:latin typeface="Arial"/>
                <a:cs typeface="Arial"/>
              </a:rPr>
              <a:t>GDTC</a:t>
            </a:r>
            <a:r>
              <a:rPr sz="2000" b="1" spc="85" dirty="0">
                <a:solidFill>
                  <a:srgbClr val="FFFFFF"/>
                </a:solidFill>
                <a:latin typeface="Arial"/>
                <a:cs typeface="Arial"/>
              </a:rPr>
              <a:t> </a:t>
            </a:r>
            <a:r>
              <a:rPr sz="2000" b="1" spc="-5" dirty="0">
                <a:solidFill>
                  <a:srgbClr val="FFFFFF"/>
                </a:solidFill>
                <a:latin typeface="Arial"/>
                <a:cs typeface="Arial"/>
              </a:rPr>
              <a:t>3</a:t>
            </a:r>
            <a:endParaRPr sz="2000" dirty="0">
              <a:latin typeface="Arial"/>
              <a:cs typeface="Arial"/>
            </a:endParaRPr>
          </a:p>
        </p:txBody>
      </p:sp>
      <p:sp>
        <p:nvSpPr>
          <p:cNvPr id="93" name="object 28">
            <a:extLst>
              <a:ext uri="{FF2B5EF4-FFF2-40B4-BE49-F238E27FC236}">
                <a16:creationId xmlns="" xmlns:a16="http://schemas.microsoft.com/office/drawing/2014/main" id="{09E1B57D-F3B7-8328-329B-64AC9DB134B0}"/>
              </a:ext>
            </a:extLst>
          </p:cNvPr>
          <p:cNvSpPr txBox="1"/>
          <p:nvPr/>
        </p:nvSpPr>
        <p:spPr>
          <a:xfrm>
            <a:off x="2841562" y="1267542"/>
            <a:ext cx="5372351" cy="319959"/>
          </a:xfrm>
          <a:prstGeom prst="rect">
            <a:avLst/>
          </a:prstGeom>
        </p:spPr>
        <p:txBody>
          <a:bodyPr vert="horz" wrap="square" lIns="0" tIns="12065" rIns="0" bIns="0" rtlCol="0">
            <a:spAutoFit/>
          </a:bodyPr>
          <a:lstStyle/>
          <a:p>
            <a:pPr marL="12700">
              <a:lnSpc>
                <a:spcPct val="100000"/>
              </a:lnSpc>
              <a:spcBef>
                <a:spcPts val="95"/>
              </a:spcBef>
            </a:pPr>
            <a:r>
              <a:rPr lang="en-US" sz="2000" b="1" spc="-5" dirty="0">
                <a:solidFill>
                  <a:srgbClr val="FFFFFF"/>
                </a:solidFill>
                <a:latin typeface="Arial"/>
                <a:cs typeface="Arial"/>
              </a:rPr>
              <a:t>NHỮNG VẤN ĐỀ CHUNG</a:t>
            </a:r>
            <a:endParaRPr sz="2000" dirty="0">
              <a:latin typeface="Arial"/>
              <a:cs typeface="Arial"/>
            </a:endParaRPr>
          </a:p>
        </p:txBody>
      </p:sp>
      <p:sp>
        <p:nvSpPr>
          <p:cNvPr id="94" name="object 81">
            <a:extLst>
              <a:ext uri="{FF2B5EF4-FFF2-40B4-BE49-F238E27FC236}">
                <a16:creationId xmlns="" xmlns:a16="http://schemas.microsoft.com/office/drawing/2014/main" id="{86342A54-6C54-2F33-2E00-DAF5FDA6D6FF}"/>
              </a:ext>
            </a:extLst>
          </p:cNvPr>
          <p:cNvSpPr txBox="1"/>
          <p:nvPr/>
        </p:nvSpPr>
        <p:spPr>
          <a:xfrm>
            <a:off x="2802890" y="4616363"/>
            <a:ext cx="5260587" cy="319959"/>
          </a:xfrm>
          <a:prstGeom prst="rect">
            <a:avLst/>
          </a:prstGeom>
        </p:spPr>
        <p:txBody>
          <a:bodyPr vert="horz" wrap="square" lIns="0" tIns="12065" rIns="0" bIns="0" rtlCol="0">
            <a:spAutoFit/>
          </a:bodyPr>
          <a:lstStyle/>
          <a:p>
            <a:pPr marL="12700">
              <a:lnSpc>
                <a:spcPct val="100000"/>
              </a:lnSpc>
              <a:spcBef>
                <a:spcPts val="95"/>
              </a:spcBef>
            </a:pPr>
            <a:r>
              <a:rPr lang="en-US" sz="2000" b="1" spc="-10" dirty="0">
                <a:solidFill>
                  <a:srgbClr val="FFFFFF"/>
                </a:solidFill>
                <a:latin typeface="Arial"/>
                <a:cs typeface="Arial"/>
              </a:rPr>
              <a:t>ĐỊNH HƯỚNG PHÂN PHỐI CHƯƠNG TRÌNH</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227054"/>
            <a:chOff x="0" y="0"/>
            <a:chExt cx="9144000" cy="1082040"/>
          </a:xfrm>
        </p:grpSpPr>
        <p:sp>
          <p:nvSpPr>
            <p:cNvPr id="3" name="object 3"/>
            <p:cNvSpPr/>
            <p:nvPr/>
          </p:nvSpPr>
          <p:spPr>
            <a:xfrm>
              <a:off x="0" y="0"/>
              <a:ext cx="9144000" cy="83667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838200"/>
              <a:ext cx="9144000" cy="243840"/>
            </a:xfrm>
            <a:custGeom>
              <a:avLst/>
              <a:gdLst/>
              <a:ahLst/>
              <a:cxnLst/>
              <a:rect l="l" t="t" r="r" b="b"/>
              <a:pathLst>
                <a:path w="9144000" h="243840">
                  <a:moveTo>
                    <a:pt x="9144000" y="0"/>
                  </a:moveTo>
                  <a:lnTo>
                    <a:pt x="0" y="0"/>
                  </a:lnTo>
                  <a:lnTo>
                    <a:pt x="0" y="243839"/>
                  </a:lnTo>
                  <a:lnTo>
                    <a:pt x="9144000" y="243839"/>
                  </a:lnTo>
                  <a:lnTo>
                    <a:pt x="9144000" y="0"/>
                  </a:lnTo>
                  <a:close/>
                </a:path>
              </a:pathLst>
            </a:custGeom>
            <a:solidFill>
              <a:srgbClr val="990000"/>
            </a:solidFill>
          </p:spPr>
          <p:txBody>
            <a:bodyPr wrap="square" lIns="0" tIns="0" rIns="0" bIns="0" rtlCol="0"/>
            <a:lstStyle/>
            <a:p>
              <a:endParaRPr/>
            </a:p>
          </p:txBody>
        </p:sp>
      </p:grpSp>
      <p:sp>
        <p:nvSpPr>
          <p:cNvPr id="5" name="object 5"/>
          <p:cNvSpPr txBox="1"/>
          <p:nvPr/>
        </p:nvSpPr>
        <p:spPr>
          <a:xfrm>
            <a:off x="1157125" y="233338"/>
            <a:ext cx="7383439" cy="321242"/>
          </a:xfrm>
          <a:prstGeom prst="rect">
            <a:avLst/>
          </a:prstGeom>
        </p:spPr>
        <p:txBody>
          <a:bodyPr vert="horz" wrap="square" lIns="0" tIns="13335" rIns="0" bIns="0" rtlCol="0">
            <a:spAutoFit/>
          </a:bodyPr>
          <a:lstStyle/>
          <a:p>
            <a:pPr marL="12700">
              <a:lnSpc>
                <a:spcPct val="100000"/>
              </a:lnSpc>
              <a:spcBef>
                <a:spcPts val="105"/>
              </a:spcBef>
            </a:pPr>
            <a:r>
              <a:rPr lang="en-US" sz="2000" b="1" dirty="0">
                <a:solidFill>
                  <a:schemeClr val="bg1"/>
                </a:solidFill>
                <a:latin typeface="Times New Roman" panose="02020603050405020304" pitchFamily="18" charset="0"/>
                <a:cs typeface="Times New Roman" panose="02020603050405020304" pitchFamily="18" charset="0"/>
              </a:rPr>
              <a:t>2.5. YÊU CẦU VỀ PHƯƠNG PHÁP DẠY HỌC</a:t>
            </a:r>
            <a:endParaRPr lang="vi-VN" sz="2000" b="1" dirty="0">
              <a:solidFill>
                <a:schemeClr val="bg1"/>
              </a:solidFill>
              <a:latin typeface="Times New Roman" panose="02020603050405020304" pitchFamily="18" charset="0"/>
              <a:cs typeface="Times New Roman" panose="02020603050405020304" pitchFamily="18" charset="0"/>
            </a:endParaRPr>
          </a:p>
        </p:txBody>
      </p:sp>
      <p:grpSp>
        <p:nvGrpSpPr>
          <p:cNvPr id="6" name="object 6"/>
          <p:cNvGrpSpPr/>
          <p:nvPr/>
        </p:nvGrpSpPr>
        <p:grpSpPr>
          <a:xfrm>
            <a:off x="0" y="1526281"/>
            <a:ext cx="8921797" cy="4775200"/>
            <a:chOff x="0" y="1526281"/>
            <a:chExt cx="8921797" cy="4775200"/>
          </a:xfrm>
        </p:grpSpPr>
        <p:sp>
          <p:nvSpPr>
            <p:cNvPr id="7" name="object 7"/>
            <p:cNvSpPr/>
            <p:nvPr/>
          </p:nvSpPr>
          <p:spPr>
            <a:xfrm>
              <a:off x="0" y="1526281"/>
              <a:ext cx="1831847" cy="47752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55009" y="2592032"/>
              <a:ext cx="7063740" cy="1023364"/>
            </a:xfrm>
            <a:custGeom>
              <a:avLst/>
              <a:gdLst/>
              <a:ahLst/>
              <a:cxnLst/>
              <a:rect l="l" t="t" r="r" b="b"/>
              <a:pathLst>
                <a:path w="7063740" h="1169035">
                  <a:moveTo>
                    <a:pt x="6479286" y="0"/>
                  </a:moveTo>
                  <a:lnTo>
                    <a:pt x="584454" y="0"/>
                  </a:lnTo>
                  <a:lnTo>
                    <a:pt x="536513" y="1937"/>
                  </a:lnTo>
                  <a:lnTo>
                    <a:pt x="489640" y="7648"/>
                  </a:lnTo>
                  <a:lnTo>
                    <a:pt x="443987" y="16982"/>
                  </a:lnTo>
                  <a:lnTo>
                    <a:pt x="399702" y="29791"/>
                  </a:lnTo>
                  <a:lnTo>
                    <a:pt x="356937" y="45922"/>
                  </a:lnTo>
                  <a:lnTo>
                    <a:pt x="315842" y="65226"/>
                  </a:lnTo>
                  <a:lnTo>
                    <a:pt x="276566" y="87552"/>
                  </a:lnTo>
                  <a:lnTo>
                    <a:pt x="239261" y="112751"/>
                  </a:lnTo>
                  <a:lnTo>
                    <a:pt x="204077" y="140672"/>
                  </a:lnTo>
                  <a:lnTo>
                    <a:pt x="171164" y="171164"/>
                  </a:lnTo>
                  <a:lnTo>
                    <a:pt x="140672" y="204077"/>
                  </a:lnTo>
                  <a:lnTo>
                    <a:pt x="112751" y="239261"/>
                  </a:lnTo>
                  <a:lnTo>
                    <a:pt x="87552" y="276566"/>
                  </a:lnTo>
                  <a:lnTo>
                    <a:pt x="65226" y="315842"/>
                  </a:lnTo>
                  <a:lnTo>
                    <a:pt x="45922" y="356937"/>
                  </a:lnTo>
                  <a:lnTo>
                    <a:pt x="29791" y="399702"/>
                  </a:lnTo>
                  <a:lnTo>
                    <a:pt x="16982" y="443987"/>
                  </a:lnTo>
                  <a:lnTo>
                    <a:pt x="7648" y="489640"/>
                  </a:lnTo>
                  <a:lnTo>
                    <a:pt x="1937" y="536513"/>
                  </a:lnTo>
                  <a:lnTo>
                    <a:pt x="0" y="584453"/>
                  </a:lnTo>
                  <a:lnTo>
                    <a:pt x="1937" y="632394"/>
                  </a:lnTo>
                  <a:lnTo>
                    <a:pt x="7648" y="679267"/>
                  </a:lnTo>
                  <a:lnTo>
                    <a:pt x="16982" y="724920"/>
                  </a:lnTo>
                  <a:lnTo>
                    <a:pt x="29791" y="769205"/>
                  </a:lnTo>
                  <a:lnTo>
                    <a:pt x="45922" y="811970"/>
                  </a:lnTo>
                  <a:lnTo>
                    <a:pt x="65226" y="853065"/>
                  </a:lnTo>
                  <a:lnTo>
                    <a:pt x="87552" y="892341"/>
                  </a:lnTo>
                  <a:lnTo>
                    <a:pt x="112751" y="929646"/>
                  </a:lnTo>
                  <a:lnTo>
                    <a:pt x="140672" y="964830"/>
                  </a:lnTo>
                  <a:lnTo>
                    <a:pt x="171164" y="997743"/>
                  </a:lnTo>
                  <a:lnTo>
                    <a:pt x="204077" y="1028235"/>
                  </a:lnTo>
                  <a:lnTo>
                    <a:pt x="239261" y="1056156"/>
                  </a:lnTo>
                  <a:lnTo>
                    <a:pt x="276566" y="1081355"/>
                  </a:lnTo>
                  <a:lnTo>
                    <a:pt x="315842" y="1103681"/>
                  </a:lnTo>
                  <a:lnTo>
                    <a:pt x="356937" y="1122985"/>
                  </a:lnTo>
                  <a:lnTo>
                    <a:pt x="399702" y="1139116"/>
                  </a:lnTo>
                  <a:lnTo>
                    <a:pt x="443987" y="1151925"/>
                  </a:lnTo>
                  <a:lnTo>
                    <a:pt x="489640" y="1161259"/>
                  </a:lnTo>
                  <a:lnTo>
                    <a:pt x="536513" y="1166970"/>
                  </a:lnTo>
                  <a:lnTo>
                    <a:pt x="584454" y="1168908"/>
                  </a:lnTo>
                  <a:lnTo>
                    <a:pt x="6479286" y="1168908"/>
                  </a:lnTo>
                  <a:lnTo>
                    <a:pt x="6527226" y="1166970"/>
                  </a:lnTo>
                  <a:lnTo>
                    <a:pt x="6574099" y="1161259"/>
                  </a:lnTo>
                  <a:lnTo>
                    <a:pt x="6619752" y="1151925"/>
                  </a:lnTo>
                  <a:lnTo>
                    <a:pt x="6664037" y="1139116"/>
                  </a:lnTo>
                  <a:lnTo>
                    <a:pt x="6706802" y="1122985"/>
                  </a:lnTo>
                  <a:lnTo>
                    <a:pt x="6747897" y="1103681"/>
                  </a:lnTo>
                  <a:lnTo>
                    <a:pt x="6787173" y="1081355"/>
                  </a:lnTo>
                  <a:lnTo>
                    <a:pt x="6824478" y="1056156"/>
                  </a:lnTo>
                  <a:lnTo>
                    <a:pt x="6859662" y="1028235"/>
                  </a:lnTo>
                  <a:lnTo>
                    <a:pt x="6892575" y="997743"/>
                  </a:lnTo>
                  <a:lnTo>
                    <a:pt x="6923067" y="964830"/>
                  </a:lnTo>
                  <a:lnTo>
                    <a:pt x="6950988" y="929646"/>
                  </a:lnTo>
                  <a:lnTo>
                    <a:pt x="6976187" y="892341"/>
                  </a:lnTo>
                  <a:lnTo>
                    <a:pt x="6998513" y="853065"/>
                  </a:lnTo>
                  <a:lnTo>
                    <a:pt x="7017817" y="811970"/>
                  </a:lnTo>
                  <a:lnTo>
                    <a:pt x="7033948" y="769205"/>
                  </a:lnTo>
                  <a:lnTo>
                    <a:pt x="7046757" y="724920"/>
                  </a:lnTo>
                  <a:lnTo>
                    <a:pt x="7056091" y="679267"/>
                  </a:lnTo>
                  <a:lnTo>
                    <a:pt x="7061802" y="632394"/>
                  </a:lnTo>
                  <a:lnTo>
                    <a:pt x="7063740" y="584453"/>
                  </a:lnTo>
                  <a:lnTo>
                    <a:pt x="7061802" y="536513"/>
                  </a:lnTo>
                  <a:lnTo>
                    <a:pt x="7056091" y="489640"/>
                  </a:lnTo>
                  <a:lnTo>
                    <a:pt x="7046757" y="443987"/>
                  </a:lnTo>
                  <a:lnTo>
                    <a:pt x="7033948" y="399702"/>
                  </a:lnTo>
                  <a:lnTo>
                    <a:pt x="7017817" y="356937"/>
                  </a:lnTo>
                  <a:lnTo>
                    <a:pt x="6998513" y="315842"/>
                  </a:lnTo>
                  <a:lnTo>
                    <a:pt x="6976187" y="276566"/>
                  </a:lnTo>
                  <a:lnTo>
                    <a:pt x="6950988" y="239261"/>
                  </a:lnTo>
                  <a:lnTo>
                    <a:pt x="6923067" y="204077"/>
                  </a:lnTo>
                  <a:lnTo>
                    <a:pt x="6892575" y="171164"/>
                  </a:lnTo>
                  <a:lnTo>
                    <a:pt x="6859662" y="140672"/>
                  </a:lnTo>
                  <a:lnTo>
                    <a:pt x="6824478" y="112751"/>
                  </a:lnTo>
                  <a:lnTo>
                    <a:pt x="6787173" y="87552"/>
                  </a:lnTo>
                  <a:lnTo>
                    <a:pt x="6747897" y="65226"/>
                  </a:lnTo>
                  <a:lnTo>
                    <a:pt x="6706802" y="45922"/>
                  </a:lnTo>
                  <a:lnTo>
                    <a:pt x="6664037" y="29791"/>
                  </a:lnTo>
                  <a:lnTo>
                    <a:pt x="6619752" y="16982"/>
                  </a:lnTo>
                  <a:lnTo>
                    <a:pt x="6574099" y="7648"/>
                  </a:lnTo>
                  <a:lnTo>
                    <a:pt x="6527226" y="1937"/>
                  </a:lnTo>
                  <a:lnTo>
                    <a:pt x="6479286" y="0"/>
                  </a:lnTo>
                  <a:close/>
                </a:path>
              </a:pathLst>
            </a:custGeom>
            <a:solidFill>
              <a:srgbClr val="00AF50"/>
            </a:solidFill>
          </p:spPr>
          <p:txBody>
            <a:bodyPr wrap="square" lIns="0" tIns="0" rIns="0" bIns="0" rtlCol="0"/>
            <a:lstStyle/>
            <a:p>
              <a:endParaRPr dirty="0"/>
            </a:p>
          </p:txBody>
        </p:sp>
        <p:sp>
          <p:nvSpPr>
            <p:cNvPr id="9" name="object 9"/>
            <p:cNvSpPr/>
            <p:nvPr/>
          </p:nvSpPr>
          <p:spPr>
            <a:xfrm>
              <a:off x="1858057" y="2570872"/>
              <a:ext cx="7063740" cy="1065722"/>
            </a:xfrm>
            <a:custGeom>
              <a:avLst/>
              <a:gdLst/>
              <a:ahLst/>
              <a:cxnLst/>
              <a:rect l="l" t="t" r="r" b="b"/>
              <a:pathLst>
                <a:path w="7063740" h="1169035">
                  <a:moveTo>
                    <a:pt x="0" y="584453"/>
                  </a:moveTo>
                  <a:lnTo>
                    <a:pt x="1937" y="536513"/>
                  </a:lnTo>
                  <a:lnTo>
                    <a:pt x="7648" y="489640"/>
                  </a:lnTo>
                  <a:lnTo>
                    <a:pt x="16982" y="443987"/>
                  </a:lnTo>
                  <a:lnTo>
                    <a:pt x="29791" y="399702"/>
                  </a:lnTo>
                  <a:lnTo>
                    <a:pt x="45922" y="356937"/>
                  </a:lnTo>
                  <a:lnTo>
                    <a:pt x="65226" y="315842"/>
                  </a:lnTo>
                  <a:lnTo>
                    <a:pt x="87552" y="276566"/>
                  </a:lnTo>
                  <a:lnTo>
                    <a:pt x="112751" y="239261"/>
                  </a:lnTo>
                  <a:lnTo>
                    <a:pt x="140672" y="204077"/>
                  </a:lnTo>
                  <a:lnTo>
                    <a:pt x="171164" y="171164"/>
                  </a:lnTo>
                  <a:lnTo>
                    <a:pt x="204077" y="140672"/>
                  </a:lnTo>
                  <a:lnTo>
                    <a:pt x="239261" y="112751"/>
                  </a:lnTo>
                  <a:lnTo>
                    <a:pt x="276566" y="87552"/>
                  </a:lnTo>
                  <a:lnTo>
                    <a:pt x="315842" y="65226"/>
                  </a:lnTo>
                  <a:lnTo>
                    <a:pt x="356937" y="45922"/>
                  </a:lnTo>
                  <a:lnTo>
                    <a:pt x="399702" y="29791"/>
                  </a:lnTo>
                  <a:lnTo>
                    <a:pt x="443987" y="16982"/>
                  </a:lnTo>
                  <a:lnTo>
                    <a:pt x="489640" y="7648"/>
                  </a:lnTo>
                  <a:lnTo>
                    <a:pt x="536513" y="1937"/>
                  </a:lnTo>
                  <a:lnTo>
                    <a:pt x="584454" y="0"/>
                  </a:lnTo>
                  <a:lnTo>
                    <a:pt x="6479286" y="0"/>
                  </a:lnTo>
                  <a:lnTo>
                    <a:pt x="6527226" y="1937"/>
                  </a:lnTo>
                  <a:lnTo>
                    <a:pt x="6574099" y="7648"/>
                  </a:lnTo>
                  <a:lnTo>
                    <a:pt x="6619752" y="16982"/>
                  </a:lnTo>
                  <a:lnTo>
                    <a:pt x="6664037" y="29791"/>
                  </a:lnTo>
                  <a:lnTo>
                    <a:pt x="6706802" y="45922"/>
                  </a:lnTo>
                  <a:lnTo>
                    <a:pt x="6747897" y="65226"/>
                  </a:lnTo>
                  <a:lnTo>
                    <a:pt x="6787173" y="87552"/>
                  </a:lnTo>
                  <a:lnTo>
                    <a:pt x="6824478" y="112751"/>
                  </a:lnTo>
                  <a:lnTo>
                    <a:pt x="6859662" y="140672"/>
                  </a:lnTo>
                  <a:lnTo>
                    <a:pt x="6892575" y="171164"/>
                  </a:lnTo>
                  <a:lnTo>
                    <a:pt x="6923067" y="204077"/>
                  </a:lnTo>
                  <a:lnTo>
                    <a:pt x="6950988" y="239261"/>
                  </a:lnTo>
                  <a:lnTo>
                    <a:pt x="6976187" y="276566"/>
                  </a:lnTo>
                  <a:lnTo>
                    <a:pt x="6998513" y="315842"/>
                  </a:lnTo>
                  <a:lnTo>
                    <a:pt x="7017817" y="356937"/>
                  </a:lnTo>
                  <a:lnTo>
                    <a:pt x="7033948" y="399702"/>
                  </a:lnTo>
                  <a:lnTo>
                    <a:pt x="7046757" y="443987"/>
                  </a:lnTo>
                  <a:lnTo>
                    <a:pt x="7056091" y="489640"/>
                  </a:lnTo>
                  <a:lnTo>
                    <a:pt x="7061802" y="536513"/>
                  </a:lnTo>
                  <a:lnTo>
                    <a:pt x="7063740" y="584453"/>
                  </a:lnTo>
                  <a:lnTo>
                    <a:pt x="7061802" y="632394"/>
                  </a:lnTo>
                  <a:lnTo>
                    <a:pt x="7056091" y="679267"/>
                  </a:lnTo>
                  <a:lnTo>
                    <a:pt x="7046757" y="724920"/>
                  </a:lnTo>
                  <a:lnTo>
                    <a:pt x="7033948" y="769205"/>
                  </a:lnTo>
                  <a:lnTo>
                    <a:pt x="7017817" y="811970"/>
                  </a:lnTo>
                  <a:lnTo>
                    <a:pt x="6998513" y="853065"/>
                  </a:lnTo>
                  <a:lnTo>
                    <a:pt x="6976187" y="892341"/>
                  </a:lnTo>
                  <a:lnTo>
                    <a:pt x="6950988" y="929646"/>
                  </a:lnTo>
                  <a:lnTo>
                    <a:pt x="6923067" y="964830"/>
                  </a:lnTo>
                  <a:lnTo>
                    <a:pt x="6892575" y="997743"/>
                  </a:lnTo>
                  <a:lnTo>
                    <a:pt x="6859662" y="1028235"/>
                  </a:lnTo>
                  <a:lnTo>
                    <a:pt x="6824478" y="1056156"/>
                  </a:lnTo>
                  <a:lnTo>
                    <a:pt x="6787173" y="1081355"/>
                  </a:lnTo>
                  <a:lnTo>
                    <a:pt x="6747897" y="1103681"/>
                  </a:lnTo>
                  <a:lnTo>
                    <a:pt x="6706802" y="1122985"/>
                  </a:lnTo>
                  <a:lnTo>
                    <a:pt x="6664037" y="1139116"/>
                  </a:lnTo>
                  <a:lnTo>
                    <a:pt x="6619752" y="1151925"/>
                  </a:lnTo>
                  <a:lnTo>
                    <a:pt x="6574099" y="1161259"/>
                  </a:lnTo>
                  <a:lnTo>
                    <a:pt x="6527226" y="1166970"/>
                  </a:lnTo>
                  <a:lnTo>
                    <a:pt x="6479286" y="1168908"/>
                  </a:lnTo>
                  <a:lnTo>
                    <a:pt x="584454" y="1168908"/>
                  </a:lnTo>
                  <a:lnTo>
                    <a:pt x="536513" y="1166970"/>
                  </a:lnTo>
                  <a:lnTo>
                    <a:pt x="489640" y="1161259"/>
                  </a:lnTo>
                  <a:lnTo>
                    <a:pt x="443987" y="1151925"/>
                  </a:lnTo>
                  <a:lnTo>
                    <a:pt x="399702" y="1139116"/>
                  </a:lnTo>
                  <a:lnTo>
                    <a:pt x="356937" y="1122985"/>
                  </a:lnTo>
                  <a:lnTo>
                    <a:pt x="315842" y="1103681"/>
                  </a:lnTo>
                  <a:lnTo>
                    <a:pt x="276566" y="1081355"/>
                  </a:lnTo>
                  <a:lnTo>
                    <a:pt x="239261" y="1056156"/>
                  </a:lnTo>
                  <a:lnTo>
                    <a:pt x="204077" y="1028235"/>
                  </a:lnTo>
                  <a:lnTo>
                    <a:pt x="171164" y="997743"/>
                  </a:lnTo>
                  <a:lnTo>
                    <a:pt x="140672" y="964830"/>
                  </a:lnTo>
                  <a:lnTo>
                    <a:pt x="112751" y="929646"/>
                  </a:lnTo>
                  <a:lnTo>
                    <a:pt x="87552" y="892341"/>
                  </a:lnTo>
                  <a:lnTo>
                    <a:pt x="65226" y="853065"/>
                  </a:lnTo>
                  <a:lnTo>
                    <a:pt x="45922" y="811970"/>
                  </a:lnTo>
                  <a:lnTo>
                    <a:pt x="29791" y="769205"/>
                  </a:lnTo>
                  <a:lnTo>
                    <a:pt x="16982" y="724920"/>
                  </a:lnTo>
                  <a:lnTo>
                    <a:pt x="7648" y="679267"/>
                  </a:lnTo>
                  <a:lnTo>
                    <a:pt x="1937" y="632394"/>
                  </a:lnTo>
                  <a:lnTo>
                    <a:pt x="0" y="584453"/>
                  </a:lnTo>
                  <a:close/>
                </a:path>
              </a:pathLst>
            </a:custGeom>
            <a:ln w="28575">
              <a:solidFill>
                <a:srgbClr val="C0C0C0"/>
              </a:solidFill>
            </a:ln>
          </p:spPr>
          <p:txBody>
            <a:bodyPr wrap="square" lIns="0" tIns="0" rIns="0" bIns="0" rtlCol="0"/>
            <a:lstStyle/>
            <a:p>
              <a:endParaRPr dirty="0"/>
            </a:p>
          </p:txBody>
        </p:sp>
        <p:sp>
          <p:nvSpPr>
            <p:cNvPr id="10" name="object 10"/>
            <p:cNvSpPr/>
            <p:nvPr/>
          </p:nvSpPr>
          <p:spPr>
            <a:xfrm>
              <a:off x="1483269" y="2944425"/>
              <a:ext cx="519684" cy="525779"/>
            </a:xfrm>
            <a:prstGeom prst="rect">
              <a:avLst/>
            </a:prstGeom>
            <a:blipFill>
              <a:blip r:embed="rId5" cstate="print"/>
              <a:stretch>
                <a:fillRect/>
              </a:stretch>
            </a:blipFill>
          </p:spPr>
          <p:txBody>
            <a:bodyPr wrap="square" lIns="0" tIns="0" rIns="0" bIns="0" rtlCol="0"/>
            <a:lstStyle/>
            <a:p>
              <a:endParaRPr/>
            </a:p>
          </p:txBody>
        </p:sp>
      </p:grpSp>
      <p:sp>
        <p:nvSpPr>
          <p:cNvPr id="18" name="object 18"/>
          <p:cNvSpPr txBox="1"/>
          <p:nvPr/>
        </p:nvSpPr>
        <p:spPr>
          <a:xfrm>
            <a:off x="2135137" y="2676491"/>
            <a:ext cx="6344285" cy="874598"/>
          </a:xfrm>
          <a:prstGeom prst="rect">
            <a:avLst/>
          </a:prstGeom>
        </p:spPr>
        <p:txBody>
          <a:bodyPr vert="horz" wrap="square" lIns="0" tIns="12700" rIns="0" bIns="0" rtlCol="0">
            <a:spAutoFit/>
          </a:bodyPr>
          <a:lstStyle/>
          <a:p>
            <a:pPr marL="12700" marR="5080" algn="just">
              <a:lnSpc>
                <a:spcPct val="100200"/>
              </a:lnSpc>
              <a:spcBef>
                <a:spcPts val="100"/>
              </a:spcBef>
            </a:pPr>
            <a:r>
              <a:rPr lang="en-US" sz="1400" dirty="0">
                <a:solidFill>
                  <a:schemeClr val="bg1"/>
                </a:solidFill>
                <a:effectLst/>
                <a:latin typeface="Times New Roman" panose="02020603050405020304" pitchFamily="18" charset="0"/>
                <a:ea typeface="Calibri" panose="020F0502020204030204" pitchFamily="34" charset="0"/>
              </a:rPr>
              <a:t>        GV </a:t>
            </a:r>
            <a:r>
              <a:rPr lang="en-US" sz="1400" dirty="0" err="1">
                <a:solidFill>
                  <a:schemeClr val="bg1"/>
                </a:solidFill>
                <a:effectLst/>
                <a:latin typeface="Times New Roman" panose="02020603050405020304" pitchFamily="18" charset="0"/>
                <a:ea typeface="Calibri" panose="020F0502020204030204" pitchFamily="34" charset="0"/>
              </a:rPr>
              <a:t>vận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linh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phương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dạy</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học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đặc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trưng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như</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quan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sử</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lời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nói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luyện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sửa</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sai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trò</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chơi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đấu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trình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diễn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sử</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nguyên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tắc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đối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xử</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biệt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phù</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hợp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với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sức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khoẻ</a:t>
            </a:r>
            <a:r>
              <a:rPr lang="en-US" sz="1400" dirty="0">
                <a:solidFill>
                  <a:schemeClr val="bg1"/>
                </a:solidFill>
                <a:effectLst/>
                <a:latin typeface="Times New Roman" panose="02020603050405020304" pitchFamily="18" charset="0"/>
                <a:ea typeface="Calibri" panose="020F0502020204030204" pitchFamily="34" charset="0"/>
              </a:rPr>
              <a:t> HS; </a:t>
            </a:r>
            <a:r>
              <a:rPr lang="en-US" sz="1400" dirty="0" err="1">
                <a:solidFill>
                  <a:schemeClr val="bg1"/>
                </a:solidFill>
                <a:effectLst/>
                <a:latin typeface="Times New Roman" panose="02020603050405020304" pitchFamily="18" charset="0"/>
                <a:ea typeface="Calibri" panose="020F0502020204030204" pitchFamily="34" charset="0"/>
              </a:rPr>
              <a:t>kết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hợp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cụ</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thiết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bị</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phù</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hợp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sử</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hiệu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quả</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thành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tựu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của</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công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nghệ</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thông</a:t>
            </a:r>
            <a:r>
              <a:rPr lang="en-US" sz="1400" dirty="0">
                <a:solidFill>
                  <a:schemeClr val="bg1"/>
                </a:solidFill>
                <a:effectLst/>
                <a:latin typeface="Times New Roman" panose="02020603050405020304" pitchFamily="18" charset="0"/>
                <a:ea typeface="Calibri" panose="020F0502020204030204" pitchFamily="34" charset="0"/>
              </a:rPr>
              <a:t> tin </a:t>
            </a:r>
            <a:r>
              <a:rPr lang="en-US" sz="1400" dirty="0" err="1">
                <a:solidFill>
                  <a:schemeClr val="bg1"/>
                </a:solidFill>
                <a:effectLst/>
                <a:latin typeface="Times New Roman" panose="02020603050405020304" pitchFamily="18" charset="0"/>
                <a:ea typeface="Calibri" panose="020F0502020204030204" pitchFamily="34" charset="0"/>
              </a:rPr>
              <a:t>để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nên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giờ</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học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sinh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hiệu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quả</a:t>
            </a:r>
            <a:endParaRPr sz="1400" dirty="0">
              <a:solidFill>
                <a:schemeClr val="bg1"/>
              </a:solidFill>
              <a:latin typeface="Arial"/>
              <a:cs typeface="Arial"/>
            </a:endParaRPr>
          </a:p>
        </p:txBody>
      </p:sp>
      <p:grpSp>
        <p:nvGrpSpPr>
          <p:cNvPr id="12" name="Group 11">
            <a:extLst>
              <a:ext uri="{FF2B5EF4-FFF2-40B4-BE49-F238E27FC236}">
                <a16:creationId xmlns="" xmlns:a16="http://schemas.microsoft.com/office/drawing/2014/main" id="{56275FD1-C680-C15A-FC53-211285D8857E}"/>
              </a:ext>
            </a:extLst>
          </p:cNvPr>
          <p:cNvGrpSpPr/>
          <p:nvPr/>
        </p:nvGrpSpPr>
        <p:grpSpPr>
          <a:xfrm>
            <a:off x="1483269" y="3733800"/>
            <a:ext cx="7379043" cy="1076236"/>
            <a:chOff x="1665780" y="4353497"/>
            <a:chExt cx="7229221" cy="759713"/>
          </a:xfrm>
        </p:grpSpPr>
        <p:sp>
          <p:nvSpPr>
            <p:cNvPr id="23" name="object 23"/>
            <p:cNvSpPr/>
            <p:nvPr/>
          </p:nvSpPr>
          <p:spPr>
            <a:xfrm>
              <a:off x="2148126" y="4353497"/>
              <a:ext cx="6746875" cy="752291"/>
            </a:xfrm>
            <a:custGeom>
              <a:avLst/>
              <a:gdLst/>
              <a:ahLst/>
              <a:cxnLst/>
              <a:rect l="l" t="t" r="r" b="b"/>
              <a:pathLst>
                <a:path w="6746875" h="1028700">
                  <a:moveTo>
                    <a:pt x="6232398" y="0"/>
                  </a:moveTo>
                  <a:lnTo>
                    <a:pt x="514350" y="0"/>
                  </a:lnTo>
                  <a:lnTo>
                    <a:pt x="467529" y="2101"/>
                  </a:lnTo>
                  <a:lnTo>
                    <a:pt x="421886" y="8285"/>
                  </a:lnTo>
                  <a:lnTo>
                    <a:pt x="377604" y="18370"/>
                  </a:lnTo>
                  <a:lnTo>
                    <a:pt x="334863" y="32175"/>
                  </a:lnTo>
                  <a:lnTo>
                    <a:pt x="293846" y="49517"/>
                  </a:lnTo>
                  <a:lnTo>
                    <a:pt x="254733" y="70216"/>
                  </a:lnTo>
                  <a:lnTo>
                    <a:pt x="217707" y="94090"/>
                  </a:lnTo>
                  <a:lnTo>
                    <a:pt x="182947" y="120958"/>
                  </a:lnTo>
                  <a:lnTo>
                    <a:pt x="150637" y="150637"/>
                  </a:lnTo>
                  <a:lnTo>
                    <a:pt x="120958" y="182947"/>
                  </a:lnTo>
                  <a:lnTo>
                    <a:pt x="94090" y="217707"/>
                  </a:lnTo>
                  <a:lnTo>
                    <a:pt x="70216" y="254733"/>
                  </a:lnTo>
                  <a:lnTo>
                    <a:pt x="49517" y="293846"/>
                  </a:lnTo>
                  <a:lnTo>
                    <a:pt x="32175" y="334863"/>
                  </a:lnTo>
                  <a:lnTo>
                    <a:pt x="18370" y="377604"/>
                  </a:lnTo>
                  <a:lnTo>
                    <a:pt x="8285" y="421886"/>
                  </a:lnTo>
                  <a:lnTo>
                    <a:pt x="2101" y="467529"/>
                  </a:lnTo>
                  <a:lnTo>
                    <a:pt x="0" y="514350"/>
                  </a:lnTo>
                  <a:lnTo>
                    <a:pt x="2101" y="561170"/>
                  </a:lnTo>
                  <a:lnTo>
                    <a:pt x="8285" y="606813"/>
                  </a:lnTo>
                  <a:lnTo>
                    <a:pt x="18370" y="651095"/>
                  </a:lnTo>
                  <a:lnTo>
                    <a:pt x="32175" y="693836"/>
                  </a:lnTo>
                  <a:lnTo>
                    <a:pt x="49517" y="734853"/>
                  </a:lnTo>
                  <a:lnTo>
                    <a:pt x="70216" y="773966"/>
                  </a:lnTo>
                  <a:lnTo>
                    <a:pt x="94090" y="810992"/>
                  </a:lnTo>
                  <a:lnTo>
                    <a:pt x="120958" y="845752"/>
                  </a:lnTo>
                  <a:lnTo>
                    <a:pt x="150637" y="878062"/>
                  </a:lnTo>
                  <a:lnTo>
                    <a:pt x="182947" y="907741"/>
                  </a:lnTo>
                  <a:lnTo>
                    <a:pt x="217707" y="934609"/>
                  </a:lnTo>
                  <a:lnTo>
                    <a:pt x="254733" y="958483"/>
                  </a:lnTo>
                  <a:lnTo>
                    <a:pt x="293846" y="979182"/>
                  </a:lnTo>
                  <a:lnTo>
                    <a:pt x="334863" y="996524"/>
                  </a:lnTo>
                  <a:lnTo>
                    <a:pt x="377604" y="1010329"/>
                  </a:lnTo>
                  <a:lnTo>
                    <a:pt x="421886" y="1020414"/>
                  </a:lnTo>
                  <a:lnTo>
                    <a:pt x="467529" y="1026598"/>
                  </a:lnTo>
                  <a:lnTo>
                    <a:pt x="514350" y="1028700"/>
                  </a:lnTo>
                  <a:lnTo>
                    <a:pt x="6232398" y="1028700"/>
                  </a:lnTo>
                  <a:lnTo>
                    <a:pt x="6279218" y="1026598"/>
                  </a:lnTo>
                  <a:lnTo>
                    <a:pt x="6324861" y="1020414"/>
                  </a:lnTo>
                  <a:lnTo>
                    <a:pt x="6369143" y="1010329"/>
                  </a:lnTo>
                  <a:lnTo>
                    <a:pt x="6411884" y="996524"/>
                  </a:lnTo>
                  <a:lnTo>
                    <a:pt x="6452901" y="979182"/>
                  </a:lnTo>
                  <a:lnTo>
                    <a:pt x="6492014" y="958483"/>
                  </a:lnTo>
                  <a:lnTo>
                    <a:pt x="6529040" y="934609"/>
                  </a:lnTo>
                  <a:lnTo>
                    <a:pt x="6563800" y="907741"/>
                  </a:lnTo>
                  <a:lnTo>
                    <a:pt x="6596110" y="878062"/>
                  </a:lnTo>
                  <a:lnTo>
                    <a:pt x="6625789" y="845752"/>
                  </a:lnTo>
                  <a:lnTo>
                    <a:pt x="6652657" y="810992"/>
                  </a:lnTo>
                  <a:lnTo>
                    <a:pt x="6676531" y="773966"/>
                  </a:lnTo>
                  <a:lnTo>
                    <a:pt x="6697230" y="734853"/>
                  </a:lnTo>
                  <a:lnTo>
                    <a:pt x="6714572" y="693836"/>
                  </a:lnTo>
                  <a:lnTo>
                    <a:pt x="6728377" y="651095"/>
                  </a:lnTo>
                  <a:lnTo>
                    <a:pt x="6738462" y="606813"/>
                  </a:lnTo>
                  <a:lnTo>
                    <a:pt x="6744646" y="561170"/>
                  </a:lnTo>
                  <a:lnTo>
                    <a:pt x="6746748" y="514350"/>
                  </a:lnTo>
                  <a:lnTo>
                    <a:pt x="6744646" y="467529"/>
                  </a:lnTo>
                  <a:lnTo>
                    <a:pt x="6738462" y="421886"/>
                  </a:lnTo>
                  <a:lnTo>
                    <a:pt x="6728377" y="377604"/>
                  </a:lnTo>
                  <a:lnTo>
                    <a:pt x="6714572" y="334863"/>
                  </a:lnTo>
                  <a:lnTo>
                    <a:pt x="6697230" y="293846"/>
                  </a:lnTo>
                  <a:lnTo>
                    <a:pt x="6676531" y="254733"/>
                  </a:lnTo>
                  <a:lnTo>
                    <a:pt x="6652657" y="217707"/>
                  </a:lnTo>
                  <a:lnTo>
                    <a:pt x="6625789" y="182947"/>
                  </a:lnTo>
                  <a:lnTo>
                    <a:pt x="6596110" y="150637"/>
                  </a:lnTo>
                  <a:lnTo>
                    <a:pt x="6563800" y="120958"/>
                  </a:lnTo>
                  <a:lnTo>
                    <a:pt x="6529040" y="94090"/>
                  </a:lnTo>
                  <a:lnTo>
                    <a:pt x="6492014" y="70216"/>
                  </a:lnTo>
                  <a:lnTo>
                    <a:pt x="6452901" y="49517"/>
                  </a:lnTo>
                  <a:lnTo>
                    <a:pt x="6411884" y="32175"/>
                  </a:lnTo>
                  <a:lnTo>
                    <a:pt x="6369143" y="18370"/>
                  </a:lnTo>
                  <a:lnTo>
                    <a:pt x="6324861" y="8285"/>
                  </a:lnTo>
                  <a:lnTo>
                    <a:pt x="6279218" y="2101"/>
                  </a:lnTo>
                  <a:lnTo>
                    <a:pt x="6232398" y="0"/>
                  </a:lnTo>
                  <a:close/>
                </a:path>
              </a:pathLst>
            </a:custGeom>
            <a:solidFill>
              <a:srgbClr val="006FC0"/>
            </a:solidFill>
          </p:spPr>
          <p:txBody>
            <a:bodyPr wrap="square" lIns="0" tIns="0" rIns="0" bIns="0" rtlCol="0"/>
            <a:lstStyle/>
            <a:p>
              <a:endParaRPr/>
            </a:p>
          </p:txBody>
        </p:sp>
        <p:sp>
          <p:nvSpPr>
            <p:cNvPr id="24" name="object 24"/>
            <p:cNvSpPr/>
            <p:nvPr/>
          </p:nvSpPr>
          <p:spPr>
            <a:xfrm>
              <a:off x="2148126" y="4353497"/>
              <a:ext cx="6746875" cy="759712"/>
            </a:xfrm>
            <a:custGeom>
              <a:avLst/>
              <a:gdLst/>
              <a:ahLst/>
              <a:cxnLst/>
              <a:rect l="l" t="t" r="r" b="b"/>
              <a:pathLst>
                <a:path w="6746875" h="1028700">
                  <a:moveTo>
                    <a:pt x="0" y="514350"/>
                  </a:moveTo>
                  <a:lnTo>
                    <a:pt x="2101" y="467529"/>
                  </a:lnTo>
                  <a:lnTo>
                    <a:pt x="8285" y="421886"/>
                  </a:lnTo>
                  <a:lnTo>
                    <a:pt x="18370" y="377604"/>
                  </a:lnTo>
                  <a:lnTo>
                    <a:pt x="32175" y="334863"/>
                  </a:lnTo>
                  <a:lnTo>
                    <a:pt x="49517" y="293846"/>
                  </a:lnTo>
                  <a:lnTo>
                    <a:pt x="70216" y="254733"/>
                  </a:lnTo>
                  <a:lnTo>
                    <a:pt x="94090" y="217707"/>
                  </a:lnTo>
                  <a:lnTo>
                    <a:pt x="120958" y="182947"/>
                  </a:lnTo>
                  <a:lnTo>
                    <a:pt x="150637" y="150637"/>
                  </a:lnTo>
                  <a:lnTo>
                    <a:pt x="182947" y="120958"/>
                  </a:lnTo>
                  <a:lnTo>
                    <a:pt x="217707" y="94090"/>
                  </a:lnTo>
                  <a:lnTo>
                    <a:pt x="254733" y="70216"/>
                  </a:lnTo>
                  <a:lnTo>
                    <a:pt x="293846" y="49517"/>
                  </a:lnTo>
                  <a:lnTo>
                    <a:pt x="334863" y="32175"/>
                  </a:lnTo>
                  <a:lnTo>
                    <a:pt x="377604" y="18370"/>
                  </a:lnTo>
                  <a:lnTo>
                    <a:pt x="421886" y="8285"/>
                  </a:lnTo>
                  <a:lnTo>
                    <a:pt x="467529" y="2101"/>
                  </a:lnTo>
                  <a:lnTo>
                    <a:pt x="514350" y="0"/>
                  </a:lnTo>
                  <a:lnTo>
                    <a:pt x="6232398" y="0"/>
                  </a:lnTo>
                  <a:lnTo>
                    <a:pt x="6279218" y="2101"/>
                  </a:lnTo>
                  <a:lnTo>
                    <a:pt x="6324861" y="8285"/>
                  </a:lnTo>
                  <a:lnTo>
                    <a:pt x="6369143" y="18370"/>
                  </a:lnTo>
                  <a:lnTo>
                    <a:pt x="6411884" y="32175"/>
                  </a:lnTo>
                  <a:lnTo>
                    <a:pt x="6452901" y="49517"/>
                  </a:lnTo>
                  <a:lnTo>
                    <a:pt x="6492014" y="70216"/>
                  </a:lnTo>
                  <a:lnTo>
                    <a:pt x="6529040" y="94090"/>
                  </a:lnTo>
                  <a:lnTo>
                    <a:pt x="6563800" y="120958"/>
                  </a:lnTo>
                  <a:lnTo>
                    <a:pt x="6596110" y="150637"/>
                  </a:lnTo>
                  <a:lnTo>
                    <a:pt x="6625789" y="182947"/>
                  </a:lnTo>
                  <a:lnTo>
                    <a:pt x="6652657" y="217707"/>
                  </a:lnTo>
                  <a:lnTo>
                    <a:pt x="6676531" y="254733"/>
                  </a:lnTo>
                  <a:lnTo>
                    <a:pt x="6697230" y="293846"/>
                  </a:lnTo>
                  <a:lnTo>
                    <a:pt x="6714572" y="334863"/>
                  </a:lnTo>
                  <a:lnTo>
                    <a:pt x="6728377" y="377604"/>
                  </a:lnTo>
                  <a:lnTo>
                    <a:pt x="6738462" y="421886"/>
                  </a:lnTo>
                  <a:lnTo>
                    <a:pt x="6744646" y="467529"/>
                  </a:lnTo>
                  <a:lnTo>
                    <a:pt x="6746748" y="514350"/>
                  </a:lnTo>
                  <a:lnTo>
                    <a:pt x="6744646" y="561170"/>
                  </a:lnTo>
                  <a:lnTo>
                    <a:pt x="6738462" y="606813"/>
                  </a:lnTo>
                  <a:lnTo>
                    <a:pt x="6728377" y="651095"/>
                  </a:lnTo>
                  <a:lnTo>
                    <a:pt x="6714572" y="693836"/>
                  </a:lnTo>
                  <a:lnTo>
                    <a:pt x="6697230" y="734853"/>
                  </a:lnTo>
                  <a:lnTo>
                    <a:pt x="6676531" y="773966"/>
                  </a:lnTo>
                  <a:lnTo>
                    <a:pt x="6652657" y="810992"/>
                  </a:lnTo>
                  <a:lnTo>
                    <a:pt x="6625789" y="845752"/>
                  </a:lnTo>
                  <a:lnTo>
                    <a:pt x="6596110" y="878062"/>
                  </a:lnTo>
                  <a:lnTo>
                    <a:pt x="6563800" y="907741"/>
                  </a:lnTo>
                  <a:lnTo>
                    <a:pt x="6529040" y="934609"/>
                  </a:lnTo>
                  <a:lnTo>
                    <a:pt x="6492014" y="958483"/>
                  </a:lnTo>
                  <a:lnTo>
                    <a:pt x="6452901" y="979182"/>
                  </a:lnTo>
                  <a:lnTo>
                    <a:pt x="6411884" y="996524"/>
                  </a:lnTo>
                  <a:lnTo>
                    <a:pt x="6369143" y="1010329"/>
                  </a:lnTo>
                  <a:lnTo>
                    <a:pt x="6324861" y="1020414"/>
                  </a:lnTo>
                  <a:lnTo>
                    <a:pt x="6279218" y="1026598"/>
                  </a:lnTo>
                  <a:lnTo>
                    <a:pt x="6232398" y="1028700"/>
                  </a:lnTo>
                  <a:lnTo>
                    <a:pt x="514350" y="1028700"/>
                  </a:lnTo>
                  <a:lnTo>
                    <a:pt x="467529" y="1026598"/>
                  </a:lnTo>
                  <a:lnTo>
                    <a:pt x="421886" y="1020414"/>
                  </a:lnTo>
                  <a:lnTo>
                    <a:pt x="377604" y="1010329"/>
                  </a:lnTo>
                  <a:lnTo>
                    <a:pt x="334863" y="996524"/>
                  </a:lnTo>
                  <a:lnTo>
                    <a:pt x="293846" y="979182"/>
                  </a:lnTo>
                  <a:lnTo>
                    <a:pt x="254733" y="958483"/>
                  </a:lnTo>
                  <a:lnTo>
                    <a:pt x="217707" y="934609"/>
                  </a:lnTo>
                  <a:lnTo>
                    <a:pt x="182947" y="907741"/>
                  </a:lnTo>
                  <a:lnTo>
                    <a:pt x="150637" y="878062"/>
                  </a:lnTo>
                  <a:lnTo>
                    <a:pt x="120958" y="845752"/>
                  </a:lnTo>
                  <a:lnTo>
                    <a:pt x="94090" y="810992"/>
                  </a:lnTo>
                  <a:lnTo>
                    <a:pt x="70216" y="773966"/>
                  </a:lnTo>
                  <a:lnTo>
                    <a:pt x="49517" y="734853"/>
                  </a:lnTo>
                  <a:lnTo>
                    <a:pt x="32175" y="693836"/>
                  </a:lnTo>
                  <a:lnTo>
                    <a:pt x="18370" y="651095"/>
                  </a:lnTo>
                  <a:lnTo>
                    <a:pt x="8285" y="606813"/>
                  </a:lnTo>
                  <a:lnTo>
                    <a:pt x="2101" y="561170"/>
                  </a:lnTo>
                  <a:lnTo>
                    <a:pt x="0" y="514350"/>
                  </a:lnTo>
                  <a:close/>
                </a:path>
              </a:pathLst>
            </a:custGeom>
            <a:ln w="28575">
              <a:solidFill>
                <a:srgbClr val="C0C0C0"/>
              </a:solidFill>
            </a:ln>
          </p:spPr>
          <p:txBody>
            <a:bodyPr wrap="square" lIns="0" tIns="0" rIns="0" bIns="0" rtlCol="0"/>
            <a:lstStyle/>
            <a:p>
              <a:endParaRPr/>
            </a:p>
          </p:txBody>
        </p:sp>
        <p:sp>
          <p:nvSpPr>
            <p:cNvPr id="25" name="object 25"/>
            <p:cNvSpPr/>
            <p:nvPr/>
          </p:nvSpPr>
          <p:spPr>
            <a:xfrm>
              <a:off x="1665780" y="4611815"/>
              <a:ext cx="551688" cy="501395"/>
            </a:xfrm>
            <a:prstGeom prst="rect">
              <a:avLst/>
            </a:prstGeom>
            <a:blipFill>
              <a:blip r:embed="rId6" cstate="print"/>
              <a:stretch>
                <a:fillRect/>
              </a:stretch>
            </a:blipFill>
          </p:spPr>
          <p:txBody>
            <a:bodyPr wrap="square" lIns="0" tIns="0" rIns="0" bIns="0" rtlCol="0"/>
            <a:lstStyle/>
            <a:p>
              <a:endParaRPr/>
            </a:p>
          </p:txBody>
        </p:sp>
      </p:grpSp>
      <p:grpSp>
        <p:nvGrpSpPr>
          <p:cNvPr id="29" name="object 29"/>
          <p:cNvGrpSpPr/>
          <p:nvPr/>
        </p:nvGrpSpPr>
        <p:grpSpPr>
          <a:xfrm>
            <a:off x="768095" y="1283968"/>
            <a:ext cx="8201660" cy="1217486"/>
            <a:chOff x="768095" y="1283968"/>
            <a:chExt cx="8201660" cy="1063442"/>
          </a:xfrm>
        </p:grpSpPr>
        <p:sp>
          <p:nvSpPr>
            <p:cNvPr id="33" name="object 33"/>
            <p:cNvSpPr/>
            <p:nvPr/>
          </p:nvSpPr>
          <p:spPr>
            <a:xfrm>
              <a:off x="1305305" y="1283969"/>
              <a:ext cx="7664450" cy="1063441"/>
            </a:xfrm>
            <a:custGeom>
              <a:avLst/>
              <a:gdLst/>
              <a:ahLst/>
              <a:cxnLst/>
              <a:rect l="l" t="t" r="r" b="b"/>
              <a:pathLst>
                <a:path w="7664450" h="904239">
                  <a:moveTo>
                    <a:pt x="7212330" y="0"/>
                  </a:moveTo>
                  <a:lnTo>
                    <a:pt x="451866" y="0"/>
                  </a:lnTo>
                  <a:lnTo>
                    <a:pt x="402630" y="2651"/>
                  </a:lnTo>
                  <a:lnTo>
                    <a:pt x="354931" y="10422"/>
                  </a:lnTo>
                  <a:lnTo>
                    <a:pt x="309042" y="23036"/>
                  </a:lnTo>
                  <a:lnTo>
                    <a:pt x="265241" y="40219"/>
                  </a:lnTo>
                  <a:lnTo>
                    <a:pt x="223802" y="61693"/>
                  </a:lnTo>
                  <a:lnTo>
                    <a:pt x="185001" y="87184"/>
                  </a:lnTo>
                  <a:lnTo>
                    <a:pt x="149114" y="116417"/>
                  </a:lnTo>
                  <a:lnTo>
                    <a:pt x="116417" y="149114"/>
                  </a:lnTo>
                  <a:lnTo>
                    <a:pt x="87184" y="185001"/>
                  </a:lnTo>
                  <a:lnTo>
                    <a:pt x="61693" y="223802"/>
                  </a:lnTo>
                  <a:lnTo>
                    <a:pt x="40219" y="265241"/>
                  </a:lnTo>
                  <a:lnTo>
                    <a:pt x="23036" y="309042"/>
                  </a:lnTo>
                  <a:lnTo>
                    <a:pt x="10422" y="354931"/>
                  </a:lnTo>
                  <a:lnTo>
                    <a:pt x="2651" y="402630"/>
                  </a:lnTo>
                  <a:lnTo>
                    <a:pt x="0" y="451865"/>
                  </a:lnTo>
                  <a:lnTo>
                    <a:pt x="2651" y="501101"/>
                  </a:lnTo>
                  <a:lnTo>
                    <a:pt x="10422" y="548800"/>
                  </a:lnTo>
                  <a:lnTo>
                    <a:pt x="23036" y="594689"/>
                  </a:lnTo>
                  <a:lnTo>
                    <a:pt x="40219" y="638490"/>
                  </a:lnTo>
                  <a:lnTo>
                    <a:pt x="61693" y="679929"/>
                  </a:lnTo>
                  <a:lnTo>
                    <a:pt x="87184" y="718730"/>
                  </a:lnTo>
                  <a:lnTo>
                    <a:pt x="116417" y="754617"/>
                  </a:lnTo>
                  <a:lnTo>
                    <a:pt x="149114" y="787314"/>
                  </a:lnTo>
                  <a:lnTo>
                    <a:pt x="185001" y="816547"/>
                  </a:lnTo>
                  <a:lnTo>
                    <a:pt x="223802" y="842038"/>
                  </a:lnTo>
                  <a:lnTo>
                    <a:pt x="265241" y="863512"/>
                  </a:lnTo>
                  <a:lnTo>
                    <a:pt x="309042" y="880695"/>
                  </a:lnTo>
                  <a:lnTo>
                    <a:pt x="354931" y="893309"/>
                  </a:lnTo>
                  <a:lnTo>
                    <a:pt x="402630" y="901080"/>
                  </a:lnTo>
                  <a:lnTo>
                    <a:pt x="451866" y="903731"/>
                  </a:lnTo>
                  <a:lnTo>
                    <a:pt x="7212330" y="903731"/>
                  </a:lnTo>
                  <a:lnTo>
                    <a:pt x="7261565" y="901080"/>
                  </a:lnTo>
                  <a:lnTo>
                    <a:pt x="7309264" y="893309"/>
                  </a:lnTo>
                  <a:lnTo>
                    <a:pt x="7355153" y="880695"/>
                  </a:lnTo>
                  <a:lnTo>
                    <a:pt x="7398954" y="863512"/>
                  </a:lnTo>
                  <a:lnTo>
                    <a:pt x="7440393" y="842038"/>
                  </a:lnTo>
                  <a:lnTo>
                    <a:pt x="7479194" y="816547"/>
                  </a:lnTo>
                  <a:lnTo>
                    <a:pt x="7515081" y="787314"/>
                  </a:lnTo>
                  <a:lnTo>
                    <a:pt x="7547778" y="754617"/>
                  </a:lnTo>
                  <a:lnTo>
                    <a:pt x="7577011" y="718730"/>
                  </a:lnTo>
                  <a:lnTo>
                    <a:pt x="7602502" y="679929"/>
                  </a:lnTo>
                  <a:lnTo>
                    <a:pt x="7623976" y="638490"/>
                  </a:lnTo>
                  <a:lnTo>
                    <a:pt x="7641159" y="594689"/>
                  </a:lnTo>
                  <a:lnTo>
                    <a:pt x="7653773" y="548800"/>
                  </a:lnTo>
                  <a:lnTo>
                    <a:pt x="7661544" y="501101"/>
                  </a:lnTo>
                  <a:lnTo>
                    <a:pt x="7664196" y="451865"/>
                  </a:lnTo>
                  <a:lnTo>
                    <a:pt x="7661544" y="402630"/>
                  </a:lnTo>
                  <a:lnTo>
                    <a:pt x="7653773" y="354931"/>
                  </a:lnTo>
                  <a:lnTo>
                    <a:pt x="7641159" y="309042"/>
                  </a:lnTo>
                  <a:lnTo>
                    <a:pt x="7623976" y="265241"/>
                  </a:lnTo>
                  <a:lnTo>
                    <a:pt x="7602502" y="223802"/>
                  </a:lnTo>
                  <a:lnTo>
                    <a:pt x="7577011" y="185001"/>
                  </a:lnTo>
                  <a:lnTo>
                    <a:pt x="7547778" y="149114"/>
                  </a:lnTo>
                  <a:lnTo>
                    <a:pt x="7515081" y="116417"/>
                  </a:lnTo>
                  <a:lnTo>
                    <a:pt x="7479194" y="87184"/>
                  </a:lnTo>
                  <a:lnTo>
                    <a:pt x="7440393" y="61693"/>
                  </a:lnTo>
                  <a:lnTo>
                    <a:pt x="7398954" y="40219"/>
                  </a:lnTo>
                  <a:lnTo>
                    <a:pt x="7355153" y="23036"/>
                  </a:lnTo>
                  <a:lnTo>
                    <a:pt x="7309264" y="10422"/>
                  </a:lnTo>
                  <a:lnTo>
                    <a:pt x="7261565" y="2651"/>
                  </a:lnTo>
                  <a:lnTo>
                    <a:pt x="7212330" y="0"/>
                  </a:lnTo>
                  <a:close/>
                </a:path>
              </a:pathLst>
            </a:custGeom>
            <a:solidFill>
              <a:srgbClr val="FF9933"/>
            </a:solidFill>
          </p:spPr>
          <p:txBody>
            <a:bodyPr wrap="square" lIns="0" tIns="0" rIns="0" bIns="0" rtlCol="0"/>
            <a:lstStyle/>
            <a:p>
              <a:endParaRPr dirty="0"/>
            </a:p>
          </p:txBody>
        </p:sp>
        <p:sp>
          <p:nvSpPr>
            <p:cNvPr id="34" name="object 34"/>
            <p:cNvSpPr/>
            <p:nvPr/>
          </p:nvSpPr>
          <p:spPr>
            <a:xfrm>
              <a:off x="1305305" y="1283968"/>
              <a:ext cx="7664450" cy="1063442"/>
            </a:xfrm>
            <a:custGeom>
              <a:avLst/>
              <a:gdLst/>
              <a:ahLst/>
              <a:cxnLst/>
              <a:rect l="l" t="t" r="r" b="b"/>
              <a:pathLst>
                <a:path w="7664450" h="904239">
                  <a:moveTo>
                    <a:pt x="0" y="451865"/>
                  </a:moveTo>
                  <a:lnTo>
                    <a:pt x="2651" y="402630"/>
                  </a:lnTo>
                  <a:lnTo>
                    <a:pt x="10422" y="354931"/>
                  </a:lnTo>
                  <a:lnTo>
                    <a:pt x="23036" y="309042"/>
                  </a:lnTo>
                  <a:lnTo>
                    <a:pt x="40219" y="265241"/>
                  </a:lnTo>
                  <a:lnTo>
                    <a:pt x="61693" y="223802"/>
                  </a:lnTo>
                  <a:lnTo>
                    <a:pt x="87184" y="185001"/>
                  </a:lnTo>
                  <a:lnTo>
                    <a:pt x="116417" y="149114"/>
                  </a:lnTo>
                  <a:lnTo>
                    <a:pt x="149114" y="116417"/>
                  </a:lnTo>
                  <a:lnTo>
                    <a:pt x="185001" y="87184"/>
                  </a:lnTo>
                  <a:lnTo>
                    <a:pt x="223802" y="61693"/>
                  </a:lnTo>
                  <a:lnTo>
                    <a:pt x="265241" y="40219"/>
                  </a:lnTo>
                  <a:lnTo>
                    <a:pt x="309042" y="23036"/>
                  </a:lnTo>
                  <a:lnTo>
                    <a:pt x="354931" y="10422"/>
                  </a:lnTo>
                  <a:lnTo>
                    <a:pt x="402630" y="2651"/>
                  </a:lnTo>
                  <a:lnTo>
                    <a:pt x="451866" y="0"/>
                  </a:lnTo>
                  <a:lnTo>
                    <a:pt x="7212330" y="0"/>
                  </a:lnTo>
                  <a:lnTo>
                    <a:pt x="7261565" y="2651"/>
                  </a:lnTo>
                  <a:lnTo>
                    <a:pt x="7309264" y="10422"/>
                  </a:lnTo>
                  <a:lnTo>
                    <a:pt x="7355153" y="23036"/>
                  </a:lnTo>
                  <a:lnTo>
                    <a:pt x="7398954" y="40219"/>
                  </a:lnTo>
                  <a:lnTo>
                    <a:pt x="7440393" y="61693"/>
                  </a:lnTo>
                  <a:lnTo>
                    <a:pt x="7479194" y="87184"/>
                  </a:lnTo>
                  <a:lnTo>
                    <a:pt x="7515081" y="116417"/>
                  </a:lnTo>
                  <a:lnTo>
                    <a:pt x="7547778" y="149114"/>
                  </a:lnTo>
                  <a:lnTo>
                    <a:pt x="7577011" y="185001"/>
                  </a:lnTo>
                  <a:lnTo>
                    <a:pt x="7602502" y="223802"/>
                  </a:lnTo>
                  <a:lnTo>
                    <a:pt x="7623976" y="265241"/>
                  </a:lnTo>
                  <a:lnTo>
                    <a:pt x="7641159" y="309042"/>
                  </a:lnTo>
                  <a:lnTo>
                    <a:pt x="7653773" y="354931"/>
                  </a:lnTo>
                  <a:lnTo>
                    <a:pt x="7661544" y="402630"/>
                  </a:lnTo>
                  <a:lnTo>
                    <a:pt x="7664196" y="451865"/>
                  </a:lnTo>
                  <a:lnTo>
                    <a:pt x="7661544" y="501101"/>
                  </a:lnTo>
                  <a:lnTo>
                    <a:pt x="7653773" y="548800"/>
                  </a:lnTo>
                  <a:lnTo>
                    <a:pt x="7641159" y="594689"/>
                  </a:lnTo>
                  <a:lnTo>
                    <a:pt x="7623976" y="638490"/>
                  </a:lnTo>
                  <a:lnTo>
                    <a:pt x="7602502" y="679929"/>
                  </a:lnTo>
                  <a:lnTo>
                    <a:pt x="7577011" y="718730"/>
                  </a:lnTo>
                  <a:lnTo>
                    <a:pt x="7547778" y="754617"/>
                  </a:lnTo>
                  <a:lnTo>
                    <a:pt x="7515081" y="787314"/>
                  </a:lnTo>
                  <a:lnTo>
                    <a:pt x="7479194" y="816547"/>
                  </a:lnTo>
                  <a:lnTo>
                    <a:pt x="7440393" y="842038"/>
                  </a:lnTo>
                  <a:lnTo>
                    <a:pt x="7398954" y="863512"/>
                  </a:lnTo>
                  <a:lnTo>
                    <a:pt x="7355153" y="880695"/>
                  </a:lnTo>
                  <a:lnTo>
                    <a:pt x="7309264" y="893309"/>
                  </a:lnTo>
                  <a:lnTo>
                    <a:pt x="7261565" y="901080"/>
                  </a:lnTo>
                  <a:lnTo>
                    <a:pt x="7212330" y="903731"/>
                  </a:lnTo>
                  <a:lnTo>
                    <a:pt x="451866" y="903731"/>
                  </a:lnTo>
                  <a:lnTo>
                    <a:pt x="402630" y="901080"/>
                  </a:lnTo>
                  <a:lnTo>
                    <a:pt x="354931" y="893309"/>
                  </a:lnTo>
                  <a:lnTo>
                    <a:pt x="309042" y="880695"/>
                  </a:lnTo>
                  <a:lnTo>
                    <a:pt x="265241" y="863512"/>
                  </a:lnTo>
                  <a:lnTo>
                    <a:pt x="223802" y="842038"/>
                  </a:lnTo>
                  <a:lnTo>
                    <a:pt x="185001" y="816547"/>
                  </a:lnTo>
                  <a:lnTo>
                    <a:pt x="149114" y="787314"/>
                  </a:lnTo>
                  <a:lnTo>
                    <a:pt x="116417" y="754617"/>
                  </a:lnTo>
                  <a:lnTo>
                    <a:pt x="87184" y="718730"/>
                  </a:lnTo>
                  <a:lnTo>
                    <a:pt x="61693" y="679929"/>
                  </a:lnTo>
                  <a:lnTo>
                    <a:pt x="40219" y="638490"/>
                  </a:lnTo>
                  <a:lnTo>
                    <a:pt x="23036" y="594689"/>
                  </a:lnTo>
                  <a:lnTo>
                    <a:pt x="10422" y="548800"/>
                  </a:lnTo>
                  <a:lnTo>
                    <a:pt x="2651" y="501101"/>
                  </a:lnTo>
                  <a:lnTo>
                    <a:pt x="0" y="451865"/>
                  </a:lnTo>
                  <a:close/>
                </a:path>
              </a:pathLst>
            </a:custGeom>
            <a:ln w="28574">
              <a:solidFill>
                <a:srgbClr val="C0C0C0"/>
              </a:solidFill>
            </a:ln>
          </p:spPr>
          <p:txBody>
            <a:bodyPr wrap="square" lIns="0" tIns="0" rIns="0" bIns="0" rtlCol="0"/>
            <a:lstStyle/>
            <a:p>
              <a:endParaRPr dirty="0"/>
            </a:p>
          </p:txBody>
        </p:sp>
        <p:sp>
          <p:nvSpPr>
            <p:cNvPr id="35" name="object 35"/>
            <p:cNvSpPr/>
            <p:nvPr/>
          </p:nvSpPr>
          <p:spPr>
            <a:xfrm>
              <a:off x="768095" y="1578863"/>
              <a:ext cx="551688" cy="504444"/>
            </a:xfrm>
            <a:prstGeom prst="rect">
              <a:avLst/>
            </a:prstGeom>
            <a:blipFill>
              <a:blip r:embed="rId7" cstate="print"/>
              <a:stretch>
                <a:fillRect/>
              </a:stretch>
            </a:blipFill>
          </p:spPr>
          <p:txBody>
            <a:bodyPr wrap="square" lIns="0" tIns="0" rIns="0" bIns="0" rtlCol="0"/>
            <a:lstStyle/>
            <a:p>
              <a:endParaRPr/>
            </a:p>
          </p:txBody>
        </p:sp>
      </p:grpSp>
      <p:sp>
        <p:nvSpPr>
          <p:cNvPr id="36" name="object 36"/>
          <p:cNvSpPr txBox="1"/>
          <p:nvPr/>
        </p:nvSpPr>
        <p:spPr>
          <a:xfrm>
            <a:off x="499973" y="3086861"/>
            <a:ext cx="812165" cy="1674817"/>
          </a:xfrm>
          <a:prstGeom prst="rect">
            <a:avLst/>
          </a:prstGeom>
        </p:spPr>
        <p:txBody>
          <a:bodyPr vert="horz" wrap="square" lIns="0" tIns="12700" rIns="0" bIns="0" rtlCol="0">
            <a:spAutoFit/>
          </a:bodyPr>
          <a:lstStyle/>
          <a:p>
            <a:pPr marR="48260" algn="ctr">
              <a:lnSpc>
                <a:spcPts val="2860"/>
              </a:lnSpc>
              <a:spcBef>
                <a:spcPts val="100"/>
              </a:spcBef>
            </a:pPr>
            <a:r>
              <a:rPr sz="2400" b="1" spc="5" dirty="0">
                <a:solidFill>
                  <a:srgbClr val="163793"/>
                </a:solidFill>
                <a:latin typeface="Arial"/>
                <a:cs typeface="Arial"/>
              </a:rPr>
              <a:t>GỒM</a:t>
            </a:r>
            <a:endParaRPr sz="2400" dirty="0">
              <a:latin typeface="Arial"/>
              <a:cs typeface="Arial"/>
            </a:endParaRPr>
          </a:p>
          <a:p>
            <a:pPr marR="93980" algn="ctr">
              <a:lnSpc>
                <a:spcPts val="4300"/>
              </a:lnSpc>
            </a:pPr>
            <a:r>
              <a:rPr lang="en-US" sz="3600" b="1" dirty="0">
                <a:solidFill>
                  <a:srgbClr val="163793"/>
                </a:solidFill>
                <a:latin typeface="Arial"/>
                <a:cs typeface="Arial"/>
              </a:rPr>
              <a:t>10</a:t>
            </a:r>
            <a:endParaRPr sz="3600" dirty="0">
              <a:latin typeface="Arial"/>
              <a:cs typeface="Arial"/>
            </a:endParaRPr>
          </a:p>
          <a:p>
            <a:pPr marL="24130" algn="ctr">
              <a:lnSpc>
                <a:spcPct val="100000"/>
              </a:lnSpc>
              <a:spcBef>
                <a:spcPts val="35"/>
              </a:spcBef>
            </a:pPr>
            <a:r>
              <a:rPr lang="en-US" sz="2400" b="1" spc="-5" dirty="0">
                <a:solidFill>
                  <a:srgbClr val="163793"/>
                </a:solidFill>
                <a:latin typeface="Arial"/>
                <a:cs typeface="Arial"/>
              </a:rPr>
              <a:t>YÊU CẦU</a:t>
            </a:r>
            <a:endParaRPr sz="2400" dirty="0">
              <a:latin typeface="Arial"/>
              <a:cs typeface="Arial"/>
            </a:endParaRPr>
          </a:p>
        </p:txBody>
      </p:sp>
      <p:sp>
        <p:nvSpPr>
          <p:cNvPr id="37" name="object 37"/>
          <p:cNvSpPr txBox="1"/>
          <p:nvPr/>
        </p:nvSpPr>
        <p:spPr>
          <a:xfrm>
            <a:off x="1481789" y="1334322"/>
            <a:ext cx="7235273" cy="1090042"/>
          </a:xfrm>
          <a:prstGeom prst="rect">
            <a:avLst/>
          </a:prstGeom>
        </p:spPr>
        <p:txBody>
          <a:bodyPr vert="horz" wrap="square" lIns="0" tIns="12700" rIns="0" bIns="0" rtlCol="0">
            <a:spAutoFit/>
          </a:bodyPr>
          <a:lstStyle/>
          <a:p>
            <a:pPr marL="12700" marR="5080" algn="just">
              <a:lnSpc>
                <a:spcPct val="100200"/>
              </a:lnSpc>
              <a:spcBef>
                <a:spcPts val="100"/>
              </a:spcBef>
            </a:pPr>
            <a:r>
              <a:rPr lang="en-US" sz="1400" dirty="0">
                <a:solidFill>
                  <a:schemeClr val="bg1"/>
                </a:solidFill>
                <a:effectLst/>
                <a:latin typeface="Times New Roman" panose="02020603050405020304" pitchFamily="18" charset="0"/>
                <a:ea typeface="Calibri" panose="020F0502020204030204" pitchFamily="34" charset="0"/>
              </a:rPr>
              <a:t>         SGK </a:t>
            </a:r>
            <a:r>
              <a:rPr lang="en-US" sz="1400" dirty="0" err="1">
                <a:solidFill>
                  <a:schemeClr val="bg1"/>
                </a:solidFill>
                <a:effectLst/>
                <a:latin typeface="Times New Roman" panose="02020603050405020304" pitchFamily="18" charset="0"/>
                <a:ea typeface="Calibri" panose="020F0502020204030204" pitchFamily="34" charset="0"/>
              </a:rPr>
              <a:t>Giáo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chất</a:t>
            </a:r>
            <a:r>
              <a:rPr lang="en-US" sz="1400" dirty="0">
                <a:solidFill>
                  <a:schemeClr val="bg1"/>
                </a:solidFill>
                <a:effectLst/>
                <a:latin typeface="Times New Roman" panose="02020603050405020304" pitchFamily="18" charset="0"/>
                <a:ea typeface="Calibri" panose="020F0502020204030204" pitchFamily="34" charset="0"/>
              </a:rPr>
              <a:t> 3 </a:t>
            </a:r>
            <a:r>
              <a:rPr lang="vi-VN" sz="1400" dirty="0">
                <a:solidFill>
                  <a:schemeClr val="bg1"/>
                </a:solidFill>
                <a:effectLst/>
                <a:latin typeface="Times New Roman" panose="02020603050405020304" pitchFamily="18" charset="0"/>
                <a:ea typeface="Calibri" panose="020F0502020204030204" pitchFamily="34" charset="0"/>
              </a:rPr>
              <a:t>“</a:t>
            </a:r>
            <a:r>
              <a:rPr lang="en-US" sz="1400" dirty="0" err="1">
                <a:solidFill>
                  <a:schemeClr val="bg1"/>
                </a:solidFill>
                <a:effectLst/>
                <a:latin typeface="Times New Roman" panose="02020603050405020304" pitchFamily="18" charset="0"/>
                <a:ea typeface="Calibri" panose="020F0502020204030204" pitchFamily="34" charset="0"/>
              </a:rPr>
              <a:t>Cánh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Diều</a:t>
            </a:r>
            <a:r>
              <a:rPr lang="vi-VN" sz="1400" dirty="0">
                <a:solidFill>
                  <a:schemeClr val="bg1"/>
                </a:solidFill>
                <a:effectLst/>
                <a:latin typeface="Times New Roman" panose="02020603050405020304" pitchFamily="18" charset="0"/>
                <a:ea typeface="Calibri" panose="020F0502020204030204" pitchFamily="34" charset="0"/>
              </a:rPr>
              <a: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quán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triệt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tinh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thần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vận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phương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tích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lấy</a:t>
            </a:r>
            <a:r>
              <a:rPr lang="en-US" sz="1400" dirty="0">
                <a:solidFill>
                  <a:schemeClr val="bg1"/>
                </a:solidFill>
                <a:effectLst/>
                <a:latin typeface="Times New Roman" panose="02020603050405020304" pitchFamily="18" charset="0"/>
                <a:ea typeface="Calibri" panose="020F0502020204030204" pitchFamily="34" charset="0"/>
              </a:rPr>
              <a:t> HS </a:t>
            </a:r>
            <a:r>
              <a:rPr lang="en-US" sz="1400" dirty="0" err="1">
                <a:solidFill>
                  <a:schemeClr val="bg1"/>
                </a:solidFill>
                <a:effectLst/>
                <a:latin typeface="Times New Roman" panose="02020603050405020304" pitchFamily="18" charset="0"/>
                <a:ea typeface="Calibri" panose="020F0502020204030204" pitchFamily="34" charset="0"/>
              </a:rPr>
              <a:t>làm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trung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tâm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hiện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chuyển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quá</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trình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thành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tự</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dục</a:t>
            </a:r>
            <a:r>
              <a:rPr lang="en-US" sz="1400" dirty="0">
                <a:solidFill>
                  <a:schemeClr val="bg1"/>
                </a:solidFill>
                <a:effectLst/>
                <a:latin typeface="Times New Roman" panose="02020603050405020304" pitchFamily="18" charset="0"/>
                <a:ea typeface="Calibri" panose="020F0502020204030204" pitchFamily="34" charset="0"/>
              </a:rPr>
              <a:t>; GV </a:t>
            </a:r>
            <a:r>
              <a:rPr lang="en-US" sz="1400" dirty="0" err="1">
                <a:solidFill>
                  <a:schemeClr val="bg1"/>
                </a:solidFill>
                <a:effectLst/>
                <a:latin typeface="Times New Roman" panose="02020603050405020304" pitchFamily="18" charset="0"/>
                <a:ea typeface="Calibri" panose="020F0502020204030204" pitchFamily="34" charset="0"/>
              </a:rPr>
              <a:t>là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người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thiết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kế</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tổ</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chức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cố</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vấn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trọng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tài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hướng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dẫn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luyện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cho</a:t>
            </a:r>
            <a:r>
              <a:rPr lang="en-US" sz="1400" dirty="0">
                <a:solidFill>
                  <a:schemeClr val="bg1"/>
                </a:solidFill>
                <a:effectLst/>
                <a:latin typeface="Times New Roman" panose="02020603050405020304" pitchFamily="18" charset="0"/>
                <a:ea typeface="Calibri" panose="020F0502020204030204" pitchFamily="34" charset="0"/>
              </a:rPr>
              <a:t> HS, </a:t>
            </a:r>
            <a:r>
              <a:rPr lang="en-US" sz="1400" dirty="0" err="1">
                <a:solidFill>
                  <a:schemeClr val="bg1"/>
                </a:solidFill>
                <a:effectLst/>
                <a:latin typeface="Times New Roman" panose="02020603050405020304" pitchFamily="18" charset="0"/>
                <a:ea typeface="Calibri" panose="020F0502020204030204" pitchFamily="34" charset="0"/>
              </a:rPr>
              <a:t>tạo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môi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trường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học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thân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thiện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khuyến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khích</a:t>
            </a:r>
            <a:r>
              <a:rPr lang="en-US" sz="1400" dirty="0">
                <a:solidFill>
                  <a:schemeClr val="bg1"/>
                </a:solidFill>
                <a:effectLst/>
                <a:latin typeface="Times New Roman" panose="02020603050405020304" pitchFamily="18" charset="0"/>
                <a:ea typeface="Calibri" panose="020F0502020204030204" pitchFamily="34" charset="0"/>
              </a:rPr>
              <a:t> HS </a:t>
            </a:r>
            <a:r>
              <a:rPr lang="en-US" sz="1400" dirty="0" err="1">
                <a:solidFill>
                  <a:schemeClr val="bg1"/>
                </a:solidFill>
                <a:effectLst/>
                <a:latin typeface="Times New Roman" panose="02020603050405020304" pitchFamily="18" charset="0"/>
                <a:ea typeface="Calibri" panose="020F0502020204030204" pitchFamily="34" charset="0"/>
              </a:rPr>
              <a:t>tích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tham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gia</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luyện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tự</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mình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trải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nghiệm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tự</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hiện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bản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thân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triển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chất</a:t>
            </a:r>
            <a:r>
              <a:rPr lang="en-US" sz="1400" dirty="0">
                <a:solidFill>
                  <a:schemeClr val="bg1"/>
                </a:solidFill>
                <a:effectLst/>
                <a:latin typeface="Times New Roman" panose="02020603050405020304" pitchFamily="18" charset="0"/>
                <a:ea typeface="Calibri" panose="020F0502020204030204" pitchFamily="34" charset="0"/>
              </a:rPr>
              <a:t>.</a:t>
            </a:r>
            <a:endParaRPr sz="1400" dirty="0">
              <a:solidFill>
                <a:schemeClr val="bg1"/>
              </a:solidFill>
              <a:latin typeface="Arial"/>
              <a:cs typeface="Arial"/>
            </a:endParaRPr>
          </a:p>
        </p:txBody>
      </p:sp>
      <p:grpSp>
        <p:nvGrpSpPr>
          <p:cNvPr id="38" name="object 38"/>
          <p:cNvGrpSpPr/>
          <p:nvPr/>
        </p:nvGrpSpPr>
        <p:grpSpPr>
          <a:xfrm>
            <a:off x="8657627" y="6407997"/>
            <a:ext cx="538480" cy="518159"/>
            <a:chOff x="8465819" y="6123432"/>
            <a:chExt cx="538480" cy="518159"/>
          </a:xfrm>
        </p:grpSpPr>
        <p:sp>
          <p:nvSpPr>
            <p:cNvPr id="39" name="object 39"/>
            <p:cNvSpPr/>
            <p:nvPr/>
          </p:nvSpPr>
          <p:spPr>
            <a:xfrm>
              <a:off x="8465819" y="6123432"/>
              <a:ext cx="537946" cy="518147"/>
            </a:xfrm>
            <a:prstGeom prst="rect">
              <a:avLst/>
            </a:prstGeom>
            <a:blipFill>
              <a:blip r:embed="rId8" cstate="print"/>
              <a:stretch>
                <a:fillRect/>
              </a:stretch>
            </a:blipFill>
          </p:spPr>
          <p:txBody>
            <a:bodyPr wrap="square" lIns="0" tIns="0" rIns="0" bIns="0" rtlCol="0"/>
            <a:lstStyle/>
            <a:p>
              <a:endParaRPr/>
            </a:p>
          </p:txBody>
        </p:sp>
        <p:sp>
          <p:nvSpPr>
            <p:cNvPr id="40" name="object 40"/>
            <p:cNvSpPr/>
            <p:nvPr/>
          </p:nvSpPr>
          <p:spPr>
            <a:xfrm>
              <a:off x="8525255" y="6163056"/>
              <a:ext cx="423672" cy="405384"/>
            </a:xfrm>
            <a:prstGeom prst="rect">
              <a:avLst/>
            </a:prstGeom>
            <a:blipFill>
              <a:blip r:embed="rId9" cstate="print"/>
              <a:stretch>
                <a:fillRect/>
              </a:stretch>
            </a:blipFill>
          </p:spPr>
          <p:txBody>
            <a:bodyPr wrap="square" lIns="0" tIns="0" rIns="0" bIns="0" rtlCol="0"/>
            <a:lstStyle/>
            <a:p>
              <a:endParaRPr/>
            </a:p>
          </p:txBody>
        </p:sp>
      </p:grpSp>
      <p:grpSp>
        <p:nvGrpSpPr>
          <p:cNvPr id="14" name="Group 13">
            <a:extLst>
              <a:ext uri="{FF2B5EF4-FFF2-40B4-BE49-F238E27FC236}">
                <a16:creationId xmlns="" xmlns:a16="http://schemas.microsoft.com/office/drawing/2014/main" id="{437275CA-4B05-2497-880F-27F9A496FE76}"/>
              </a:ext>
            </a:extLst>
          </p:cNvPr>
          <p:cNvGrpSpPr/>
          <p:nvPr/>
        </p:nvGrpSpPr>
        <p:grpSpPr>
          <a:xfrm>
            <a:off x="906055" y="4955053"/>
            <a:ext cx="8173249" cy="968751"/>
            <a:chOff x="685800" y="5574031"/>
            <a:chExt cx="8173249" cy="968751"/>
          </a:xfrm>
        </p:grpSpPr>
        <p:sp>
          <p:nvSpPr>
            <p:cNvPr id="20" name="object 20"/>
            <p:cNvSpPr/>
            <p:nvPr/>
          </p:nvSpPr>
          <p:spPr>
            <a:xfrm>
              <a:off x="1269099" y="5575936"/>
              <a:ext cx="7589950" cy="966846"/>
            </a:xfrm>
            <a:custGeom>
              <a:avLst/>
              <a:gdLst/>
              <a:ahLst/>
              <a:cxnLst/>
              <a:rect l="l" t="t" r="r" b="b"/>
              <a:pathLst>
                <a:path w="6867525" h="1129664">
                  <a:moveTo>
                    <a:pt x="6302502" y="0"/>
                  </a:moveTo>
                  <a:lnTo>
                    <a:pt x="564642" y="0"/>
                  </a:lnTo>
                  <a:lnTo>
                    <a:pt x="515930" y="2073"/>
                  </a:lnTo>
                  <a:lnTo>
                    <a:pt x="468368" y="8179"/>
                  </a:lnTo>
                  <a:lnTo>
                    <a:pt x="422125" y="18148"/>
                  </a:lnTo>
                  <a:lnTo>
                    <a:pt x="377369" y="31811"/>
                  </a:lnTo>
                  <a:lnTo>
                    <a:pt x="334272" y="48998"/>
                  </a:lnTo>
                  <a:lnTo>
                    <a:pt x="293003" y="69539"/>
                  </a:lnTo>
                  <a:lnTo>
                    <a:pt x="253731" y="93266"/>
                  </a:lnTo>
                  <a:lnTo>
                    <a:pt x="216625" y="120007"/>
                  </a:lnTo>
                  <a:lnTo>
                    <a:pt x="181856" y="149594"/>
                  </a:lnTo>
                  <a:lnTo>
                    <a:pt x="149594" y="181856"/>
                  </a:lnTo>
                  <a:lnTo>
                    <a:pt x="120007" y="216625"/>
                  </a:lnTo>
                  <a:lnTo>
                    <a:pt x="93266" y="253731"/>
                  </a:lnTo>
                  <a:lnTo>
                    <a:pt x="69539" y="293003"/>
                  </a:lnTo>
                  <a:lnTo>
                    <a:pt x="48998" y="334272"/>
                  </a:lnTo>
                  <a:lnTo>
                    <a:pt x="31811" y="377369"/>
                  </a:lnTo>
                  <a:lnTo>
                    <a:pt x="18148" y="422125"/>
                  </a:lnTo>
                  <a:lnTo>
                    <a:pt x="8179" y="468368"/>
                  </a:lnTo>
                  <a:lnTo>
                    <a:pt x="2073" y="515930"/>
                  </a:lnTo>
                  <a:lnTo>
                    <a:pt x="0" y="564642"/>
                  </a:lnTo>
                  <a:lnTo>
                    <a:pt x="2073" y="613353"/>
                  </a:lnTo>
                  <a:lnTo>
                    <a:pt x="8179" y="660915"/>
                  </a:lnTo>
                  <a:lnTo>
                    <a:pt x="18148" y="707158"/>
                  </a:lnTo>
                  <a:lnTo>
                    <a:pt x="31811" y="751914"/>
                  </a:lnTo>
                  <a:lnTo>
                    <a:pt x="48998" y="795011"/>
                  </a:lnTo>
                  <a:lnTo>
                    <a:pt x="69539" y="836280"/>
                  </a:lnTo>
                  <a:lnTo>
                    <a:pt x="93266" y="875552"/>
                  </a:lnTo>
                  <a:lnTo>
                    <a:pt x="120007" y="912658"/>
                  </a:lnTo>
                  <a:lnTo>
                    <a:pt x="149594" y="947427"/>
                  </a:lnTo>
                  <a:lnTo>
                    <a:pt x="181856" y="979689"/>
                  </a:lnTo>
                  <a:lnTo>
                    <a:pt x="216625" y="1009276"/>
                  </a:lnTo>
                  <a:lnTo>
                    <a:pt x="253731" y="1036017"/>
                  </a:lnTo>
                  <a:lnTo>
                    <a:pt x="293003" y="1059744"/>
                  </a:lnTo>
                  <a:lnTo>
                    <a:pt x="334272" y="1080285"/>
                  </a:lnTo>
                  <a:lnTo>
                    <a:pt x="377369" y="1097472"/>
                  </a:lnTo>
                  <a:lnTo>
                    <a:pt x="422125" y="1111135"/>
                  </a:lnTo>
                  <a:lnTo>
                    <a:pt x="468368" y="1121104"/>
                  </a:lnTo>
                  <a:lnTo>
                    <a:pt x="515930" y="1127210"/>
                  </a:lnTo>
                  <a:lnTo>
                    <a:pt x="564642" y="1129284"/>
                  </a:lnTo>
                  <a:lnTo>
                    <a:pt x="6302502" y="1129284"/>
                  </a:lnTo>
                  <a:lnTo>
                    <a:pt x="6351213" y="1127210"/>
                  </a:lnTo>
                  <a:lnTo>
                    <a:pt x="6398775" y="1121104"/>
                  </a:lnTo>
                  <a:lnTo>
                    <a:pt x="6445018" y="1111135"/>
                  </a:lnTo>
                  <a:lnTo>
                    <a:pt x="6489774" y="1097472"/>
                  </a:lnTo>
                  <a:lnTo>
                    <a:pt x="6532871" y="1080285"/>
                  </a:lnTo>
                  <a:lnTo>
                    <a:pt x="6574140" y="1059744"/>
                  </a:lnTo>
                  <a:lnTo>
                    <a:pt x="6613412" y="1036017"/>
                  </a:lnTo>
                  <a:lnTo>
                    <a:pt x="6650518" y="1009276"/>
                  </a:lnTo>
                  <a:lnTo>
                    <a:pt x="6685287" y="979689"/>
                  </a:lnTo>
                  <a:lnTo>
                    <a:pt x="6717549" y="947427"/>
                  </a:lnTo>
                  <a:lnTo>
                    <a:pt x="6747136" y="912658"/>
                  </a:lnTo>
                  <a:lnTo>
                    <a:pt x="6773877" y="875552"/>
                  </a:lnTo>
                  <a:lnTo>
                    <a:pt x="6797604" y="836280"/>
                  </a:lnTo>
                  <a:lnTo>
                    <a:pt x="6818145" y="795011"/>
                  </a:lnTo>
                  <a:lnTo>
                    <a:pt x="6835332" y="751914"/>
                  </a:lnTo>
                  <a:lnTo>
                    <a:pt x="6848995" y="707158"/>
                  </a:lnTo>
                  <a:lnTo>
                    <a:pt x="6858964" y="660915"/>
                  </a:lnTo>
                  <a:lnTo>
                    <a:pt x="6865070" y="613353"/>
                  </a:lnTo>
                  <a:lnTo>
                    <a:pt x="6867144" y="564642"/>
                  </a:lnTo>
                  <a:lnTo>
                    <a:pt x="6865070" y="515930"/>
                  </a:lnTo>
                  <a:lnTo>
                    <a:pt x="6858964" y="468368"/>
                  </a:lnTo>
                  <a:lnTo>
                    <a:pt x="6848995" y="422125"/>
                  </a:lnTo>
                  <a:lnTo>
                    <a:pt x="6835332" y="377369"/>
                  </a:lnTo>
                  <a:lnTo>
                    <a:pt x="6818145" y="334272"/>
                  </a:lnTo>
                  <a:lnTo>
                    <a:pt x="6797604" y="293003"/>
                  </a:lnTo>
                  <a:lnTo>
                    <a:pt x="6773877" y="253731"/>
                  </a:lnTo>
                  <a:lnTo>
                    <a:pt x="6747136" y="216625"/>
                  </a:lnTo>
                  <a:lnTo>
                    <a:pt x="6717549" y="181856"/>
                  </a:lnTo>
                  <a:lnTo>
                    <a:pt x="6685287" y="149594"/>
                  </a:lnTo>
                  <a:lnTo>
                    <a:pt x="6650518" y="120007"/>
                  </a:lnTo>
                  <a:lnTo>
                    <a:pt x="6613412" y="93266"/>
                  </a:lnTo>
                  <a:lnTo>
                    <a:pt x="6574140" y="69539"/>
                  </a:lnTo>
                  <a:lnTo>
                    <a:pt x="6532871" y="48998"/>
                  </a:lnTo>
                  <a:lnTo>
                    <a:pt x="6489774" y="31811"/>
                  </a:lnTo>
                  <a:lnTo>
                    <a:pt x="6445018" y="18148"/>
                  </a:lnTo>
                  <a:lnTo>
                    <a:pt x="6398775" y="8179"/>
                  </a:lnTo>
                  <a:lnTo>
                    <a:pt x="6351213" y="2073"/>
                  </a:lnTo>
                  <a:lnTo>
                    <a:pt x="6302502" y="0"/>
                  </a:lnTo>
                  <a:close/>
                </a:path>
              </a:pathLst>
            </a:custGeom>
            <a:solidFill>
              <a:srgbClr val="6F2F9F"/>
            </a:solidFill>
          </p:spPr>
          <p:txBody>
            <a:bodyPr wrap="square" lIns="0" tIns="0" rIns="0" bIns="0" rtlCol="0"/>
            <a:lstStyle/>
            <a:p>
              <a:endParaRPr/>
            </a:p>
          </p:txBody>
        </p:sp>
        <p:sp>
          <p:nvSpPr>
            <p:cNvPr id="21" name="object 21"/>
            <p:cNvSpPr/>
            <p:nvPr/>
          </p:nvSpPr>
          <p:spPr>
            <a:xfrm>
              <a:off x="1296925" y="5575936"/>
              <a:ext cx="7562124" cy="966846"/>
            </a:xfrm>
            <a:custGeom>
              <a:avLst/>
              <a:gdLst/>
              <a:ahLst/>
              <a:cxnLst/>
              <a:rect l="l" t="t" r="r" b="b"/>
              <a:pathLst>
                <a:path w="6867525" h="1129664">
                  <a:moveTo>
                    <a:pt x="0" y="564642"/>
                  </a:moveTo>
                  <a:lnTo>
                    <a:pt x="2073" y="515930"/>
                  </a:lnTo>
                  <a:lnTo>
                    <a:pt x="8179" y="468368"/>
                  </a:lnTo>
                  <a:lnTo>
                    <a:pt x="18148" y="422125"/>
                  </a:lnTo>
                  <a:lnTo>
                    <a:pt x="31811" y="377369"/>
                  </a:lnTo>
                  <a:lnTo>
                    <a:pt x="48998" y="334272"/>
                  </a:lnTo>
                  <a:lnTo>
                    <a:pt x="69539" y="293003"/>
                  </a:lnTo>
                  <a:lnTo>
                    <a:pt x="93266" y="253731"/>
                  </a:lnTo>
                  <a:lnTo>
                    <a:pt x="120007" y="216625"/>
                  </a:lnTo>
                  <a:lnTo>
                    <a:pt x="149594" y="181856"/>
                  </a:lnTo>
                  <a:lnTo>
                    <a:pt x="181856" y="149594"/>
                  </a:lnTo>
                  <a:lnTo>
                    <a:pt x="216625" y="120007"/>
                  </a:lnTo>
                  <a:lnTo>
                    <a:pt x="253731" y="93266"/>
                  </a:lnTo>
                  <a:lnTo>
                    <a:pt x="293003" y="69539"/>
                  </a:lnTo>
                  <a:lnTo>
                    <a:pt x="334272" y="48998"/>
                  </a:lnTo>
                  <a:lnTo>
                    <a:pt x="377369" y="31811"/>
                  </a:lnTo>
                  <a:lnTo>
                    <a:pt x="422125" y="18148"/>
                  </a:lnTo>
                  <a:lnTo>
                    <a:pt x="468368" y="8179"/>
                  </a:lnTo>
                  <a:lnTo>
                    <a:pt x="515930" y="2073"/>
                  </a:lnTo>
                  <a:lnTo>
                    <a:pt x="564642" y="0"/>
                  </a:lnTo>
                  <a:lnTo>
                    <a:pt x="6302502" y="0"/>
                  </a:lnTo>
                  <a:lnTo>
                    <a:pt x="6351213" y="2073"/>
                  </a:lnTo>
                  <a:lnTo>
                    <a:pt x="6398775" y="8179"/>
                  </a:lnTo>
                  <a:lnTo>
                    <a:pt x="6445018" y="18148"/>
                  </a:lnTo>
                  <a:lnTo>
                    <a:pt x="6489774" y="31811"/>
                  </a:lnTo>
                  <a:lnTo>
                    <a:pt x="6532871" y="48998"/>
                  </a:lnTo>
                  <a:lnTo>
                    <a:pt x="6574140" y="69539"/>
                  </a:lnTo>
                  <a:lnTo>
                    <a:pt x="6613412" y="93266"/>
                  </a:lnTo>
                  <a:lnTo>
                    <a:pt x="6650518" y="120007"/>
                  </a:lnTo>
                  <a:lnTo>
                    <a:pt x="6685287" y="149594"/>
                  </a:lnTo>
                  <a:lnTo>
                    <a:pt x="6717549" y="181856"/>
                  </a:lnTo>
                  <a:lnTo>
                    <a:pt x="6747136" y="216625"/>
                  </a:lnTo>
                  <a:lnTo>
                    <a:pt x="6773877" y="253731"/>
                  </a:lnTo>
                  <a:lnTo>
                    <a:pt x="6797604" y="293003"/>
                  </a:lnTo>
                  <a:lnTo>
                    <a:pt x="6818145" y="334272"/>
                  </a:lnTo>
                  <a:lnTo>
                    <a:pt x="6835332" y="377369"/>
                  </a:lnTo>
                  <a:lnTo>
                    <a:pt x="6848995" y="422125"/>
                  </a:lnTo>
                  <a:lnTo>
                    <a:pt x="6858964" y="468368"/>
                  </a:lnTo>
                  <a:lnTo>
                    <a:pt x="6865070" y="515930"/>
                  </a:lnTo>
                  <a:lnTo>
                    <a:pt x="6867144" y="564642"/>
                  </a:lnTo>
                  <a:lnTo>
                    <a:pt x="6865070" y="613353"/>
                  </a:lnTo>
                  <a:lnTo>
                    <a:pt x="6858964" y="660915"/>
                  </a:lnTo>
                  <a:lnTo>
                    <a:pt x="6848995" y="707158"/>
                  </a:lnTo>
                  <a:lnTo>
                    <a:pt x="6835332" y="751914"/>
                  </a:lnTo>
                  <a:lnTo>
                    <a:pt x="6818145" y="795011"/>
                  </a:lnTo>
                  <a:lnTo>
                    <a:pt x="6797604" y="836280"/>
                  </a:lnTo>
                  <a:lnTo>
                    <a:pt x="6773877" y="875552"/>
                  </a:lnTo>
                  <a:lnTo>
                    <a:pt x="6747136" y="912658"/>
                  </a:lnTo>
                  <a:lnTo>
                    <a:pt x="6717549" y="947427"/>
                  </a:lnTo>
                  <a:lnTo>
                    <a:pt x="6685287" y="979689"/>
                  </a:lnTo>
                  <a:lnTo>
                    <a:pt x="6650518" y="1009276"/>
                  </a:lnTo>
                  <a:lnTo>
                    <a:pt x="6613412" y="1036017"/>
                  </a:lnTo>
                  <a:lnTo>
                    <a:pt x="6574140" y="1059744"/>
                  </a:lnTo>
                  <a:lnTo>
                    <a:pt x="6532871" y="1080285"/>
                  </a:lnTo>
                  <a:lnTo>
                    <a:pt x="6489774" y="1097472"/>
                  </a:lnTo>
                  <a:lnTo>
                    <a:pt x="6445018" y="1111135"/>
                  </a:lnTo>
                  <a:lnTo>
                    <a:pt x="6398775" y="1121104"/>
                  </a:lnTo>
                  <a:lnTo>
                    <a:pt x="6351213" y="1127210"/>
                  </a:lnTo>
                  <a:lnTo>
                    <a:pt x="6302502" y="1129284"/>
                  </a:lnTo>
                  <a:lnTo>
                    <a:pt x="564642" y="1129284"/>
                  </a:lnTo>
                  <a:lnTo>
                    <a:pt x="515930" y="1127210"/>
                  </a:lnTo>
                  <a:lnTo>
                    <a:pt x="468368" y="1121104"/>
                  </a:lnTo>
                  <a:lnTo>
                    <a:pt x="422125" y="1111135"/>
                  </a:lnTo>
                  <a:lnTo>
                    <a:pt x="377369" y="1097472"/>
                  </a:lnTo>
                  <a:lnTo>
                    <a:pt x="334272" y="1080285"/>
                  </a:lnTo>
                  <a:lnTo>
                    <a:pt x="293003" y="1059744"/>
                  </a:lnTo>
                  <a:lnTo>
                    <a:pt x="253731" y="1036017"/>
                  </a:lnTo>
                  <a:lnTo>
                    <a:pt x="216625" y="1009276"/>
                  </a:lnTo>
                  <a:lnTo>
                    <a:pt x="181856" y="979689"/>
                  </a:lnTo>
                  <a:lnTo>
                    <a:pt x="149594" y="947427"/>
                  </a:lnTo>
                  <a:lnTo>
                    <a:pt x="120007" y="912658"/>
                  </a:lnTo>
                  <a:lnTo>
                    <a:pt x="93266" y="875552"/>
                  </a:lnTo>
                  <a:lnTo>
                    <a:pt x="69539" y="836280"/>
                  </a:lnTo>
                  <a:lnTo>
                    <a:pt x="48998" y="795011"/>
                  </a:lnTo>
                  <a:lnTo>
                    <a:pt x="31811" y="751914"/>
                  </a:lnTo>
                  <a:lnTo>
                    <a:pt x="18148" y="707158"/>
                  </a:lnTo>
                  <a:lnTo>
                    <a:pt x="8179" y="660915"/>
                  </a:lnTo>
                  <a:lnTo>
                    <a:pt x="2073" y="613353"/>
                  </a:lnTo>
                  <a:lnTo>
                    <a:pt x="0" y="564642"/>
                  </a:lnTo>
                  <a:close/>
                </a:path>
              </a:pathLst>
            </a:custGeom>
            <a:ln w="28575">
              <a:solidFill>
                <a:srgbClr val="C0C0C0"/>
              </a:solidFill>
            </a:ln>
          </p:spPr>
          <p:txBody>
            <a:bodyPr wrap="square" lIns="0" tIns="0" rIns="0" bIns="0" rtlCol="0"/>
            <a:lstStyle/>
            <a:p>
              <a:endParaRPr/>
            </a:p>
          </p:txBody>
        </p:sp>
        <p:sp>
          <p:nvSpPr>
            <p:cNvPr id="22" name="object 22"/>
            <p:cNvSpPr/>
            <p:nvPr/>
          </p:nvSpPr>
          <p:spPr>
            <a:xfrm>
              <a:off x="685800" y="5843336"/>
              <a:ext cx="551688" cy="504444"/>
            </a:xfrm>
            <a:prstGeom prst="rect">
              <a:avLst/>
            </a:prstGeom>
            <a:blipFill>
              <a:blip r:embed="rId10" cstate="print"/>
              <a:stretch>
                <a:fillRect/>
              </a:stretch>
            </a:blipFill>
          </p:spPr>
          <p:txBody>
            <a:bodyPr wrap="square" lIns="0" tIns="0" rIns="0" bIns="0" rtlCol="0"/>
            <a:lstStyle/>
            <a:p>
              <a:endParaRPr/>
            </a:p>
          </p:txBody>
        </p:sp>
        <p:sp>
          <p:nvSpPr>
            <p:cNvPr id="41" name="object 41"/>
            <p:cNvSpPr txBox="1"/>
            <p:nvPr/>
          </p:nvSpPr>
          <p:spPr>
            <a:xfrm>
              <a:off x="768095" y="5574031"/>
              <a:ext cx="7821104" cy="874598"/>
            </a:xfrm>
            <a:prstGeom prst="rect">
              <a:avLst/>
            </a:prstGeom>
          </p:spPr>
          <p:txBody>
            <a:bodyPr vert="horz" wrap="square" lIns="0" tIns="12700" rIns="0" bIns="0" rtlCol="0">
              <a:spAutoFit/>
            </a:bodyPr>
            <a:lstStyle/>
            <a:p>
              <a:pPr marL="861694" marR="294640" algn="just">
                <a:lnSpc>
                  <a:spcPct val="100200"/>
                </a:lnSpc>
                <a:spcBef>
                  <a:spcPts val="100"/>
                </a:spcBef>
                <a:buSzPct val="142857"/>
                <a:tabLst>
                  <a:tab pos="1191895" algn="l"/>
                </a:tabLst>
              </a:pP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Thông</a:t>
              </a:r>
              <a:r>
                <a:rPr lang="en-US" sz="1400" dirty="0">
                  <a:solidFill>
                    <a:schemeClr val="bg1"/>
                  </a:solidFill>
                  <a:effectLst/>
                  <a:latin typeface="Times New Roman" panose="02020603050405020304" pitchFamily="18" charset="0"/>
                  <a:ea typeface="Calibri" panose="020F0502020204030204" pitchFamily="34" charset="0"/>
                </a:rPr>
                <a:t> qua </a:t>
              </a:r>
              <a:r>
                <a:rPr lang="en-US" sz="1400" dirty="0" err="1">
                  <a:solidFill>
                    <a:schemeClr val="bg1"/>
                  </a:solidFill>
                  <a:effectLst/>
                  <a:latin typeface="Times New Roman" panose="02020603050405020304" pitchFamily="18" charset="0"/>
                  <a:ea typeface="Calibri" panose="020F0502020204030204" pitchFamily="34" charset="0"/>
                </a:rPr>
                <a:t>việc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tổ</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chức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học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GV </a:t>
              </a:r>
              <a:r>
                <a:rPr lang="en-US" sz="1400" dirty="0" err="1">
                  <a:solidFill>
                    <a:schemeClr val="bg1"/>
                  </a:solidFill>
                  <a:effectLst/>
                  <a:latin typeface="Times New Roman" panose="02020603050405020304" pitchFamily="18" charset="0"/>
                  <a:ea typeface="Calibri" panose="020F0502020204030204" pitchFamily="34" charset="0"/>
                </a:rPr>
                <a:t>giúp</a:t>
              </a:r>
              <a:r>
                <a:rPr lang="en-US" sz="1400" dirty="0">
                  <a:solidFill>
                    <a:schemeClr val="bg1"/>
                  </a:solidFill>
                  <a:effectLst/>
                  <a:latin typeface="Times New Roman" panose="02020603050405020304" pitchFamily="18" charset="0"/>
                  <a:ea typeface="Calibri" panose="020F0502020204030204" pitchFamily="34" charset="0"/>
                </a:rPr>
                <a:t> HS </a:t>
              </a:r>
              <a:r>
                <a:rPr lang="en-US" sz="1400" dirty="0" err="1">
                  <a:solidFill>
                    <a:schemeClr val="bg1"/>
                  </a:solidFill>
                  <a:effectLst/>
                  <a:latin typeface="Times New Roman" panose="02020603050405020304" pitchFamily="18" charset="0"/>
                  <a:ea typeface="Calibri" panose="020F0502020204030204" pitchFamily="34" charset="0"/>
                </a:rPr>
                <a:t>rèn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luyện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tính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trung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tình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cảm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bạn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bè</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đồng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tinh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thần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trách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nhiệm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ý </a:t>
              </a:r>
              <a:r>
                <a:rPr lang="en-US" sz="1400" dirty="0" err="1">
                  <a:solidFill>
                    <a:schemeClr val="bg1"/>
                  </a:solidFill>
                  <a:effectLst/>
                  <a:latin typeface="Times New Roman" panose="02020603050405020304" pitchFamily="18" charset="0"/>
                  <a:ea typeface="Calibri" panose="020F0502020204030204" pitchFamily="34" charset="0"/>
                </a:rPr>
                <a:t>thức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tự</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chăm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chỉ</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luyện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triển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hài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về</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chất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tinh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thần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có</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những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phẩm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chất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năng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cần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thiết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đáp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ứng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yêu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cầu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sự</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nghiệp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xây</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dựng</a:t>
              </a:r>
              <a:r>
                <a:rPr lang="en-US" sz="1400" dirty="0">
                  <a:solidFill>
                    <a:schemeClr val="bg1"/>
                  </a:solidFill>
                  <a:effectLst/>
                  <a:latin typeface="Times New Roman" panose="02020603050405020304" pitchFamily="18" charset="0"/>
                  <a:ea typeface="Calibri" panose="020F0502020204030204" pitchFamily="34" charset="0"/>
                </a:rPr>
                <a:t> </a:t>
              </a:r>
              <a:r>
                <a:rPr lang="vi-VN" sz="1400" dirty="0">
                  <a:solidFill>
                    <a:schemeClr val="bg1"/>
                  </a:solidFill>
                  <a:effectLst/>
                  <a:latin typeface="Times New Roman" panose="02020603050405020304" pitchFamily="18" charset="0"/>
                  <a:ea typeface="Calibri" panose="020F0502020204030204" pitchFamily="34" charset="0"/>
                </a:rPr>
                <a:t>và </a:t>
              </a:r>
              <a:r>
                <a:rPr lang="en-US" sz="1400" dirty="0" err="1">
                  <a:solidFill>
                    <a:schemeClr val="bg1"/>
                  </a:solidFill>
                  <a:effectLst/>
                  <a:latin typeface="Times New Roman" panose="02020603050405020304" pitchFamily="18" charset="0"/>
                  <a:ea typeface="Calibri" panose="020F0502020204030204" pitchFamily="34" charset="0"/>
                </a:rPr>
                <a:t>bảo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vệ</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Tổ</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quốc</a:t>
              </a:r>
              <a:r>
                <a:rPr lang="en-US" sz="1400" dirty="0">
                  <a:solidFill>
                    <a:schemeClr val="bg1"/>
                  </a:solidFill>
                  <a:effectLst/>
                  <a:latin typeface="Times New Roman" panose="02020603050405020304" pitchFamily="18" charset="0"/>
                  <a:ea typeface="Calibri" panose="020F0502020204030204" pitchFamily="34" charset="0"/>
                </a:rPr>
                <a:t>.</a:t>
              </a:r>
              <a:endParaRPr lang="vi-VN" sz="1400" dirty="0">
                <a:solidFill>
                  <a:schemeClr val="bg1"/>
                </a:solidFill>
                <a:latin typeface="Arial"/>
                <a:cs typeface="Arial"/>
              </a:endParaRPr>
            </a:p>
          </p:txBody>
        </p:sp>
      </p:grpSp>
      <p:sp>
        <p:nvSpPr>
          <p:cNvPr id="42" name="object 42"/>
          <p:cNvSpPr/>
          <p:nvPr/>
        </p:nvSpPr>
        <p:spPr>
          <a:xfrm>
            <a:off x="8001000" y="280415"/>
            <a:ext cx="765048" cy="758952"/>
          </a:xfrm>
          <a:prstGeom prst="rect">
            <a:avLst/>
          </a:prstGeom>
          <a:blipFill>
            <a:blip r:embed="rId11" cstate="print"/>
            <a:stretch>
              <a:fillRect/>
            </a:stretch>
          </a:blipFill>
        </p:spPr>
        <p:txBody>
          <a:bodyPr wrap="square" lIns="0" tIns="0" rIns="0" bIns="0" rtlCol="0"/>
          <a:lstStyle/>
          <a:p>
            <a:endParaRPr/>
          </a:p>
        </p:txBody>
      </p:sp>
      <p:sp>
        <p:nvSpPr>
          <p:cNvPr id="43" name="TextBox 42">
            <a:extLst>
              <a:ext uri="{FF2B5EF4-FFF2-40B4-BE49-F238E27FC236}">
                <a16:creationId xmlns="" xmlns:a16="http://schemas.microsoft.com/office/drawing/2014/main" id="{FEABF84C-CA0B-CF86-95EB-EE025174DA9B}"/>
              </a:ext>
            </a:extLst>
          </p:cNvPr>
          <p:cNvSpPr txBox="1"/>
          <p:nvPr/>
        </p:nvSpPr>
        <p:spPr>
          <a:xfrm>
            <a:off x="2183687" y="3791378"/>
            <a:ext cx="6434228" cy="954107"/>
          </a:xfrm>
          <a:prstGeom prst="rect">
            <a:avLst/>
          </a:prstGeom>
          <a:noFill/>
        </p:spPr>
        <p:txBody>
          <a:bodyPr wrap="square">
            <a:spAutoFit/>
          </a:bodyPr>
          <a:lstStyle/>
          <a:p>
            <a:pPr algn="just"/>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Đa</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dạng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hoá</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hình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thức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tổ</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chức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dạy</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học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cân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đối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giữa</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lớp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nhóm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nhỏ</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nhân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giữa</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dạy</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học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bắt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buộc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dạy</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học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tự</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chọn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đảm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bảo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vừa</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triển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năng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chất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vừa</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triển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phẩm</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chất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chủ</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yếu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năng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chung</a:t>
            </a:r>
            <a:r>
              <a:rPr lang="en-US" sz="1400" dirty="0">
                <a:solidFill>
                  <a:schemeClr val="bg1"/>
                </a:solidFill>
                <a:effectLst/>
                <a:latin typeface="Times New Roman" panose="02020603050405020304" pitchFamily="18" charset="0"/>
                <a:ea typeface="Calibri" panose="020F0502020204030204" pitchFamily="34" charset="0"/>
              </a:rPr>
              <a:t>. </a:t>
            </a:r>
            <a:endParaRPr lang="en-US" sz="1400" dirty="0">
              <a:solidFill>
                <a:schemeClr val="bg1"/>
              </a:solidFill>
            </a:endParaRPr>
          </a:p>
        </p:txBody>
      </p:sp>
      <p:grpSp>
        <p:nvGrpSpPr>
          <p:cNvPr id="15" name="Group 14">
            <a:extLst>
              <a:ext uri="{FF2B5EF4-FFF2-40B4-BE49-F238E27FC236}">
                <a16:creationId xmlns="" xmlns:a16="http://schemas.microsoft.com/office/drawing/2014/main" id="{9E7EF4A9-BD98-0F01-C08C-4531FC69DC6F}"/>
              </a:ext>
            </a:extLst>
          </p:cNvPr>
          <p:cNvGrpSpPr/>
          <p:nvPr/>
        </p:nvGrpSpPr>
        <p:grpSpPr>
          <a:xfrm>
            <a:off x="739649" y="5962029"/>
            <a:ext cx="8179100" cy="872214"/>
            <a:chOff x="968710" y="5859640"/>
            <a:chExt cx="7380591" cy="960205"/>
          </a:xfrm>
        </p:grpSpPr>
        <p:sp>
          <p:nvSpPr>
            <p:cNvPr id="45" name="object 26">
              <a:extLst>
                <a:ext uri="{FF2B5EF4-FFF2-40B4-BE49-F238E27FC236}">
                  <a16:creationId xmlns="" xmlns:a16="http://schemas.microsoft.com/office/drawing/2014/main" id="{86CCF548-445D-3C4B-F7BE-8D8C17FCB316}"/>
                </a:ext>
              </a:extLst>
            </p:cNvPr>
            <p:cNvSpPr/>
            <p:nvPr/>
          </p:nvSpPr>
          <p:spPr>
            <a:xfrm>
              <a:off x="968710" y="5859640"/>
              <a:ext cx="7380591" cy="960205"/>
            </a:xfrm>
            <a:custGeom>
              <a:avLst/>
              <a:gdLst/>
              <a:ahLst/>
              <a:cxnLst/>
              <a:rect l="l" t="t" r="r" b="b"/>
              <a:pathLst>
                <a:path w="7400925" h="1249679">
                  <a:moveTo>
                    <a:pt x="6775704" y="0"/>
                  </a:moveTo>
                  <a:lnTo>
                    <a:pt x="624840" y="0"/>
                  </a:lnTo>
                  <a:lnTo>
                    <a:pt x="576013" y="1880"/>
                  </a:lnTo>
                  <a:lnTo>
                    <a:pt x="528213" y="7427"/>
                  </a:lnTo>
                  <a:lnTo>
                    <a:pt x="481579" y="16504"/>
                  </a:lnTo>
                  <a:lnTo>
                    <a:pt x="436250" y="28969"/>
                  </a:lnTo>
                  <a:lnTo>
                    <a:pt x="392366" y="44686"/>
                  </a:lnTo>
                  <a:lnTo>
                    <a:pt x="350064" y="63514"/>
                  </a:lnTo>
                  <a:lnTo>
                    <a:pt x="309484" y="85315"/>
                  </a:lnTo>
                  <a:lnTo>
                    <a:pt x="270766" y="109950"/>
                  </a:lnTo>
                  <a:lnTo>
                    <a:pt x="234047" y="137279"/>
                  </a:lnTo>
                  <a:lnTo>
                    <a:pt x="199467" y="167165"/>
                  </a:lnTo>
                  <a:lnTo>
                    <a:pt x="167165" y="199467"/>
                  </a:lnTo>
                  <a:lnTo>
                    <a:pt x="137279" y="234047"/>
                  </a:lnTo>
                  <a:lnTo>
                    <a:pt x="109950" y="270766"/>
                  </a:lnTo>
                  <a:lnTo>
                    <a:pt x="85315" y="309484"/>
                  </a:lnTo>
                  <a:lnTo>
                    <a:pt x="63514" y="350064"/>
                  </a:lnTo>
                  <a:lnTo>
                    <a:pt x="44686" y="392366"/>
                  </a:lnTo>
                  <a:lnTo>
                    <a:pt x="28969" y="436250"/>
                  </a:lnTo>
                  <a:lnTo>
                    <a:pt x="16504" y="481579"/>
                  </a:lnTo>
                  <a:lnTo>
                    <a:pt x="7427" y="528213"/>
                  </a:lnTo>
                  <a:lnTo>
                    <a:pt x="1880" y="576013"/>
                  </a:lnTo>
                  <a:lnTo>
                    <a:pt x="0" y="624840"/>
                  </a:lnTo>
                  <a:lnTo>
                    <a:pt x="1880" y="673670"/>
                  </a:lnTo>
                  <a:lnTo>
                    <a:pt x="7427" y="721472"/>
                  </a:lnTo>
                  <a:lnTo>
                    <a:pt x="16504" y="768108"/>
                  </a:lnTo>
                  <a:lnTo>
                    <a:pt x="28969" y="813438"/>
                  </a:lnTo>
                  <a:lnTo>
                    <a:pt x="44686" y="857324"/>
                  </a:lnTo>
                  <a:lnTo>
                    <a:pt x="63514" y="899626"/>
                  </a:lnTo>
                  <a:lnTo>
                    <a:pt x="85315" y="940206"/>
                  </a:lnTo>
                  <a:lnTo>
                    <a:pt x="109950" y="978924"/>
                  </a:lnTo>
                  <a:lnTo>
                    <a:pt x="137279" y="1015643"/>
                  </a:lnTo>
                  <a:lnTo>
                    <a:pt x="167165" y="1050222"/>
                  </a:lnTo>
                  <a:lnTo>
                    <a:pt x="199467" y="1082523"/>
                  </a:lnTo>
                  <a:lnTo>
                    <a:pt x="234047" y="1112408"/>
                  </a:lnTo>
                  <a:lnTo>
                    <a:pt x="270766" y="1139736"/>
                  </a:lnTo>
                  <a:lnTo>
                    <a:pt x="309484" y="1164369"/>
                  </a:lnTo>
                  <a:lnTo>
                    <a:pt x="350064" y="1186169"/>
                  </a:lnTo>
                  <a:lnTo>
                    <a:pt x="392366" y="1204996"/>
                  </a:lnTo>
                  <a:lnTo>
                    <a:pt x="436250" y="1220712"/>
                  </a:lnTo>
                  <a:lnTo>
                    <a:pt x="481579" y="1233177"/>
                  </a:lnTo>
                  <a:lnTo>
                    <a:pt x="528213" y="1242252"/>
                  </a:lnTo>
                  <a:lnTo>
                    <a:pt x="576013" y="1247800"/>
                  </a:lnTo>
                  <a:lnTo>
                    <a:pt x="624840" y="1249680"/>
                  </a:lnTo>
                  <a:lnTo>
                    <a:pt x="6775704" y="1249680"/>
                  </a:lnTo>
                  <a:lnTo>
                    <a:pt x="6824530" y="1247800"/>
                  </a:lnTo>
                  <a:lnTo>
                    <a:pt x="6872330" y="1242252"/>
                  </a:lnTo>
                  <a:lnTo>
                    <a:pt x="6918964" y="1233177"/>
                  </a:lnTo>
                  <a:lnTo>
                    <a:pt x="6964293" y="1220712"/>
                  </a:lnTo>
                  <a:lnTo>
                    <a:pt x="7008177" y="1204996"/>
                  </a:lnTo>
                  <a:lnTo>
                    <a:pt x="7050479" y="1186169"/>
                  </a:lnTo>
                  <a:lnTo>
                    <a:pt x="7091059" y="1164369"/>
                  </a:lnTo>
                  <a:lnTo>
                    <a:pt x="7129777" y="1139736"/>
                  </a:lnTo>
                  <a:lnTo>
                    <a:pt x="7166496" y="1112408"/>
                  </a:lnTo>
                  <a:lnTo>
                    <a:pt x="7201076" y="1082523"/>
                  </a:lnTo>
                  <a:lnTo>
                    <a:pt x="7233378" y="1050222"/>
                  </a:lnTo>
                  <a:lnTo>
                    <a:pt x="7263264" y="1015643"/>
                  </a:lnTo>
                  <a:lnTo>
                    <a:pt x="7290593" y="978924"/>
                  </a:lnTo>
                  <a:lnTo>
                    <a:pt x="7315228" y="940206"/>
                  </a:lnTo>
                  <a:lnTo>
                    <a:pt x="7337029" y="899626"/>
                  </a:lnTo>
                  <a:lnTo>
                    <a:pt x="7355857" y="857324"/>
                  </a:lnTo>
                  <a:lnTo>
                    <a:pt x="7371574" y="813438"/>
                  </a:lnTo>
                  <a:lnTo>
                    <a:pt x="7384039" y="768108"/>
                  </a:lnTo>
                  <a:lnTo>
                    <a:pt x="7393116" y="721472"/>
                  </a:lnTo>
                  <a:lnTo>
                    <a:pt x="7398663" y="673670"/>
                  </a:lnTo>
                  <a:lnTo>
                    <a:pt x="7400544" y="624840"/>
                  </a:lnTo>
                  <a:lnTo>
                    <a:pt x="7398663" y="576013"/>
                  </a:lnTo>
                  <a:lnTo>
                    <a:pt x="7393116" y="528213"/>
                  </a:lnTo>
                  <a:lnTo>
                    <a:pt x="7384039" y="481579"/>
                  </a:lnTo>
                  <a:lnTo>
                    <a:pt x="7371574" y="436250"/>
                  </a:lnTo>
                  <a:lnTo>
                    <a:pt x="7355857" y="392366"/>
                  </a:lnTo>
                  <a:lnTo>
                    <a:pt x="7337029" y="350064"/>
                  </a:lnTo>
                  <a:lnTo>
                    <a:pt x="7315228" y="309484"/>
                  </a:lnTo>
                  <a:lnTo>
                    <a:pt x="7290593" y="270766"/>
                  </a:lnTo>
                  <a:lnTo>
                    <a:pt x="7263264" y="234047"/>
                  </a:lnTo>
                  <a:lnTo>
                    <a:pt x="7233378" y="199467"/>
                  </a:lnTo>
                  <a:lnTo>
                    <a:pt x="7201076" y="167165"/>
                  </a:lnTo>
                  <a:lnTo>
                    <a:pt x="7166496" y="137279"/>
                  </a:lnTo>
                  <a:lnTo>
                    <a:pt x="7129777" y="109950"/>
                  </a:lnTo>
                  <a:lnTo>
                    <a:pt x="7091059" y="85315"/>
                  </a:lnTo>
                  <a:lnTo>
                    <a:pt x="7050479" y="63514"/>
                  </a:lnTo>
                  <a:lnTo>
                    <a:pt x="7008177" y="44686"/>
                  </a:lnTo>
                  <a:lnTo>
                    <a:pt x="6964293" y="28969"/>
                  </a:lnTo>
                  <a:lnTo>
                    <a:pt x="6918964" y="16504"/>
                  </a:lnTo>
                  <a:lnTo>
                    <a:pt x="6872330" y="7427"/>
                  </a:lnTo>
                  <a:lnTo>
                    <a:pt x="6824530" y="1880"/>
                  </a:lnTo>
                  <a:lnTo>
                    <a:pt x="6775704" y="0"/>
                  </a:lnTo>
                  <a:close/>
                </a:path>
              </a:pathLst>
            </a:custGeom>
            <a:solidFill>
              <a:srgbClr val="CC3300"/>
            </a:solidFill>
          </p:spPr>
          <p:txBody>
            <a:bodyPr wrap="square" lIns="0" tIns="0" rIns="0" bIns="0" rtlCol="0"/>
            <a:lstStyle/>
            <a:p>
              <a:endParaRPr/>
            </a:p>
          </p:txBody>
        </p:sp>
        <p:sp>
          <p:nvSpPr>
            <p:cNvPr id="46" name="object 27">
              <a:extLst>
                <a:ext uri="{FF2B5EF4-FFF2-40B4-BE49-F238E27FC236}">
                  <a16:creationId xmlns="" xmlns:a16="http://schemas.microsoft.com/office/drawing/2014/main" id="{38DE3ED3-5C13-1E3E-8901-130AD4ECD422}"/>
                </a:ext>
              </a:extLst>
            </p:cNvPr>
            <p:cNvSpPr/>
            <p:nvPr/>
          </p:nvSpPr>
          <p:spPr>
            <a:xfrm>
              <a:off x="968710" y="5923240"/>
              <a:ext cx="7380591" cy="896605"/>
            </a:xfrm>
            <a:custGeom>
              <a:avLst/>
              <a:gdLst/>
              <a:ahLst/>
              <a:cxnLst/>
              <a:rect l="l" t="t" r="r" b="b"/>
              <a:pathLst>
                <a:path w="7400925" h="1249679">
                  <a:moveTo>
                    <a:pt x="0" y="624840"/>
                  </a:moveTo>
                  <a:lnTo>
                    <a:pt x="1880" y="576013"/>
                  </a:lnTo>
                  <a:lnTo>
                    <a:pt x="7427" y="528213"/>
                  </a:lnTo>
                  <a:lnTo>
                    <a:pt x="16504" y="481579"/>
                  </a:lnTo>
                  <a:lnTo>
                    <a:pt x="28969" y="436250"/>
                  </a:lnTo>
                  <a:lnTo>
                    <a:pt x="44686" y="392366"/>
                  </a:lnTo>
                  <a:lnTo>
                    <a:pt x="63514" y="350064"/>
                  </a:lnTo>
                  <a:lnTo>
                    <a:pt x="85315" y="309484"/>
                  </a:lnTo>
                  <a:lnTo>
                    <a:pt x="109950" y="270766"/>
                  </a:lnTo>
                  <a:lnTo>
                    <a:pt x="137279" y="234047"/>
                  </a:lnTo>
                  <a:lnTo>
                    <a:pt x="167165" y="199467"/>
                  </a:lnTo>
                  <a:lnTo>
                    <a:pt x="199467" y="167165"/>
                  </a:lnTo>
                  <a:lnTo>
                    <a:pt x="234047" y="137279"/>
                  </a:lnTo>
                  <a:lnTo>
                    <a:pt x="270766" y="109950"/>
                  </a:lnTo>
                  <a:lnTo>
                    <a:pt x="309484" y="85315"/>
                  </a:lnTo>
                  <a:lnTo>
                    <a:pt x="350064" y="63514"/>
                  </a:lnTo>
                  <a:lnTo>
                    <a:pt x="392366" y="44686"/>
                  </a:lnTo>
                  <a:lnTo>
                    <a:pt x="436250" y="28969"/>
                  </a:lnTo>
                  <a:lnTo>
                    <a:pt x="481579" y="16504"/>
                  </a:lnTo>
                  <a:lnTo>
                    <a:pt x="528213" y="7427"/>
                  </a:lnTo>
                  <a:lnTo>
                    <a:pt x="576013" y="1880"/>
                  </a:lnTo>
                  <a:lnTo>
                    <a:pt x="624840" y="0"/>
                  </a:lnTo>
                  <a:lnTo>
                    <a:pt x="6775704" y="0"/>
                  </a:lnTo>
                  <a:lnTo>
                    <a:pt x="6824530" y="1880"/>
                  </a:lnTo>
                  <a:lnTo>
                    <a:pt x="6872330" y="7427"/>
                  </a:lnTo>
                  <a:lnTo>
                    <a:pt x="6918964" y="16504"/>
                  </a:lnTo>
                  <a:lnTo>
                    <a:pt x="6964293" y="28969"/>
                  </a:lnTo>
                  <a:lnTo>
                    <a:pt x="7008177" y="44686"/>
                  </a:lnTo>
                  <a:lnTo>
                    <a:pt x="7050479" y="63514"/>
                  </a:lnTo>
                  <a:lnTo>
                    <a:pt x="7091059" y="85315"/>
                  </a:lnTo>
                  <a:lnTo>
                    <a:pt x="7129777" y="109950"/>
                  </a:lnTo>
                  <a:lnTo>
                    <a:pt x="7166496" y="137279"/>
                  </a:lnTo>
                  <a:lnTo>
                    <a:pt x="7201076" y="167165"/>
                  </a:lnTo>
                  <a:lnTo>
                    <a:pt x="7233378" y="199467"/>
                  </a:lnTo>
                  <a:lnTo>
                    <a:pt x="7263264" y="234047"/>
                  </a:lnTo>
                  <a:lnTo>
                    <a:pt x="7290593" y="270766"/>
                  </a:lnTo>
                  <a:lnTo>
                    <a:pt x="7315228" y="309484"/>
                  </a:lnTo>
                  <a:lnTo>
                    <a:pt x="7337029" y="350064"/>
                  </a:lnTo>
                  <a:lnTo>
                    <a:pt x="7355857" y="392366"/>
                  </a:lnTo>
                  <a:lnTo>
                    <a:pt x="7371574" y="436250"/>
                  </a:lnTo>
                  <a:lnTo>
                    <a:pt x="7384039" y="481579"/>
                  </a:lnTo>
                  <a:lnTo>
                    <a:pt x="7393116" y="528213"/>
                  </a:lnTo>
                  <a:lnTo>
                    <a:pt x="7398663" y="576013"/>
                  </a:lnTo>
                  <a:lnTo>
                    <a:pt x="7400544" y="624840"/>
                  </a:lnTo>
                  <a:lnTo>
                    <a:pt x="7398663" y="673670"/>
                  </a:lnTo>
                  <a:lnTo>
                    <a:pt x="7393116" y="721472"/>
                  </a:lnTo>
                  <a:lnTo>
                    <a:pt x="7384039" y="768108"/>
                  </a:lnTo>
                  <a:lnTo>
                    <a:pt x="7371574" y="813438"/>
                  </a:lnTo>
                  <a:lnTo>
                    <a:pt x="7355857" y="857324"/>
                  </a:lnTo>
                  <a:lnTo>
                    <a:pt x="7337029" y="899626"/>
                  </a:lnTo>
                  <a:lnTo>
                    <a:pt x="7315228" y="940206"/>
                  </a:lnTo>
                  <a:lnTo>
                    <a:pt x="7290593" y="978924"/>
                  </a:lnTo>
                  <a:lnTo>
                    <a:pt x="7263264" y="1015643"/>
                  </a:lnTo>
                  <a:lnTo>
                    <a:pt x="7233378" y="1050222"/>
                  </a:lnTo>
                  <a:lnTo>
                    <a:pt x="7201076" y="1082523"/>
                  </a:lnTo>
                  <a:lnTo>
                    <a:pt x="7166496" y="1112408"/>
                  </a:lnTo>
                  <a:lnTo>
                    <a:pt x="7129777" y="1139736"/>
                  </a:lnTo>
                  <a:lnTo>
                    <a:pt x="7091059" y="1164369"/>
                  </a:lnTo>
                  <a:lnTo>
                    <a:pt x="7050479" y="1186169"/>
                  </a:lnTo>
                  <a:lnTo>
                    <a:pt x="7008177" y="1204996"/>
                  </a:lnTo>
                  <a:lnTo>
                    <a:pt x="6964293" y="1220712"/>
                  </a:lnTo>
                  <a:lnTo>
                    <a:pt x="6918964" y="1233177"/>
                  </a:lnTo>
                  <a:lnTo>
                    <a:pt x="6872330" y="1242252"/>
                  </a:lnTo>
                  <a:lnTo>
                    <a:pt x="6824530" y="1247800"/>
                  </a:lnTo>
                  <a:lnTo>
                    <a:pt x="6775704" y="1249680"/>
                  </a:lnTo>
                  <a:lnTo>
                    <a:pt x="624840" y="1249680"/>
                  </a:lnTo>
                  <a:lnTo>
                    <a:pt x="576013" y="1247800"/>
                  </a:lnTo>
                  <a:lnTo>
                    <a:pt x="528213" y="1242252"/>
                  </a:lnTo>
                  <a:lnTo>
                    <a:pt x="481579" y="1233177"/>
                  </a:lnTo>
                  <a:lnTo>
                    <a:pt x="436250" y="1220712"/>
                  </a:lnTo>
                  <a:lnTo>
                    <a:pt x="392366" y="1204996"/>
                  </a:lnTo>
                  <a:lnTo>
                    <a:pt x="350064" y="1186169"/>
                  </a:lnTo>
                  <a:lnTo>
                    <a:pt x="309484" y="1164369"/>
                  </a:lnTo>
                  <a:lnTo>
                    <a:pt x="270766" y="1139736"/>
                  </a:lnTo>
                  <a:lnTo>
                    <a:pt x="234047" y="1112408"/>
                  </a:lnTo>
                  <a:lnTo>
                    <a:pt x="199467" y="1082523"/>
                  </a:lnTo>
                  <a:lnTo>
                    <a:pt x="167165" y="1050222"/>
                  </a:lnTo>
                  <a:lnTo>
                    <a:pt x="137279" y="1015643"/>
                  </a:lnTo>
                  <a:lnTo>
                    <a:pt x="109950" y="978924"/>
                  </a:lnTo>
                  <a:lnTo>
                    <a:pt x="85315" y="940206"/>
                  </a:lnTo>
                  <a:lnTo>
                    <a:pt x="63514" y="899626"/>
                  </a:lnTo>
                  <a:lnTo>
                    <a:pt x="44686" y="857324"/>
                  </a:lnTo>
                  <a:lnTo>
                    <a:pt x="28969" y="813438"/>
                  </a:lnTo>
                  <a:lnTo>
                    <a:pt x="16504" y="768108"/>
                  </a:lnTo>
                  <a:lnTo>
                    <a:pt x="7427" y="721472"/>
                  </a:lnTo>
                  <a:lnTo>
                    <a:pt x="1880" y="673670"/>
                  </a:lnTo>
                  <a:lnTo>
                    <a:pt x="0" y="624840"/>
                  </a:lnTo>
                  <a:close/>
                </a:path>
              </a:pathLst>
            </a:custGeom>
            <a:ln w="28575">
              <a:solidFill>
                <a:srgbClr val="C0C0C0"/>
              </a:solidFill>
            </a:ln>
          </p:spPr>
          <p:txBody>
            <a:bodyPr wrap="square" lIns="0" tIns="0" rIns="0" bIns="0" rtlCol="0"/>
            <a:lstStyle/>
            <a:p>
              <a:endParaRPr/>
            </a:p>
          </p:txBody>
        </p:sp>
      </p:grpSp>
      <p:sp>
        <p:nvSpPr>
          <p:cNvPr id="47" name="object 28">
            <a:extLst>
              <a:ext uri="{FF2B5EF4-FFF2-40B4-BE49-F238E27FC236}">
                <a16:creationId xmlns="" xmlns:a16="http://schemas.microsoft.com/office/drawing/2014/main" id="{B39AEAD5-1CD9-165F-22AD-B0D14478C488}"/>
              </a:ext>
            </a:extLst>
          </p:cNvPr>
          <p:cNvSpPr/>
          <p:nvPr/>
        </p:nvSpPr>
        <p:spPr>
          <a:xfrm>
            <a:off x="243884" y="6009869"/>
            <a:ext cx="512177" cy="437752"/>
          </a:xfrm>
          <a:prstGeom prst="rect">
            <a:avLst/>
          </a:prstGeom>
          <a:blipFill>
            <a:blip r:embed="rId12" cstate="print"/>
            <a:stretch>
              <a:fillRect/>
            </a:stretch>
          </a:blipFill>
        </p:spPr>
        <p:txBody>
          <a:bodyPr wrap="square" lIns="0" tIns="0" rIns="0" bIns="0" rtlCol="0"/>
          <a:lstStyle/>
          <a:p>
            <a:endParaRPr/>
          </a:p>
        </p:txBody>
      </p:sp>
      <p:sp>
        <p:nvSpPr>
          <p:cNvPr id="48" name="TextBox 47">
            <a:extLst>
              <a:ext uri="{FF2B5EF4-FFF2-40B4-BE49-F238E27FC236}">
                <a16:creationId xmlns="" xmlns:a16="http://schemas.microsoft.com/office/drawing/2014/main" id="{458D3A50-E482-1F4E-D05B-92237A839041}"/>
              </a:ext>
            </a:extLst>
          </p:cNvPr>
          <p:cNvSpPr txBox="1"/>
          <p:nvPr/>
        </p:nvSpPr>
        <p:spPr>
          <a:xfrm>
            <a:off x="1018830" y="6038665"/>
            <a:ext cx="7602142" cy="738664"/>
          </a:xfrm>
          <a:prstGeom prst="rect">
            <a:avLst/>
          </a:prstGeom>
          <a:noFill/>
        </p:spPr>
        <p:txBody>
          <a:bodyPr wrap="square">
            <a:spAutoFit/>
          </a:bodyPr>
          <a:lstStyle/>
          <a:p>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Hình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thành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phát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triển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năng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lực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hoạt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động</a:t>
            </a:r>
            <a:r>
              <a:rPr lang="en-US" sz="1400" dirty="0">
                <a:effectLst/>
                <a:latin typeface="Times New Roman" panose="02020603050405020304" pitchFamily="18" charset="0"/>
                <a:ea typeface="Calibri" panose="020F0502020204030204" pitchFamily="34" charset="0"/>
              </a:rPr>
              <a:t> TDTT: GV </a:t>
            </a:r>
            <a:r>
              <a:rPr lang="en-US" sz="1400" dirty="0" err="1">
                <a:effectLst/>
                <a:latin typeface="Times New Roman" panose="02020603050405020304" pitchFamily="18" charset="0"/>
                <a:ea typeface="Calibri" panose="020F0502020204030204" pitchFamily="34" charset="0"/>
              </a:rPr>
              <a:t>vận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dụng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nguyên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tắc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giáo</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dục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cá</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biệt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quan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tâm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phát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hiện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và</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hướng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dẫn</a:t>
            </a:r>
            <a:r>
              <a:rPr lang="en-US" sz="1400" dirty="0">
                <a:effectLst/>
                <a:latin typeface="Times New Roman" panose="02020603050405020304" pitchFamily="18" charset="0"/>
                <a:ea typeface="Calibri" panose="020F0502020204030204" pitchFamily="34" charset="0"/>
              </a:rPr>
              <a:t> HS </a:t>
            </a:r>
            <a:r>
              <a:rPr lang="en-US" sz="1400" dirty="0" err="1">
                <a:effectLst/>
                <a:latin typeface="Times New Roman" panose="02020603050405020304" pitchFamily="18" charset="0"/>
                <a:ea typeface="Calibri" panose="020F0502020204030204" pitchFamily="34" charset="0"/>
              </a:rPr>
              <a:t>tập</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luyện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từ</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đó</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khơi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dậy</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niềm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đam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mê</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hoạt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động</a:t>
            </a:r>
            <a:r>
              <a:rPr lang="en-US" sz="1400" dirty="0">
                <a:effectLst/>
                <a:latin typeface="Times New Roman" panose="02020603050405020304" pitchFamily="18" charset="0"/>
                <a:ea typeface="Calibri" panose="020F0502020204030204" pitchFamily="34" charset="0"/>
              </a:rPr>
              <a:t> TDTT, </a:t>
            </a:r>
            <a:r>
              <a:rPr lang="en-US" sz="1400" dirty="0" err="1">
                <a:effectLst/>
                <a:latin typeface="Times New Roman" panose="02020603050405020304" pitchFamily="18" charset="0"/>
                <a:ea typeface="Calibri" panose="020F0502020204030204" pitchFamily="34" charset="0"/>
              </a:rPr>
              <a:t>khả</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năng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hoạt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động</a:t>
            </a:r>
            <a:r>
              <a:rPr lang="en-US" sz="1400" dirty="0">
                <a:effectLst/>
                <a:latin typeface="Times New Roman" panose="02020603050405020304" pitchFamily="18" charset="0"/>
                <a:ea typeface="Calibri" panose="020F0502020204030204" pitchFamily="34" charset="0"/>
              </a:rPr>
              <a:t> TDTT, </a:t>
            </a:r>
            <a:r>
              <a:rPr lang="en-US" sz="1400" dirty="0" err="1">
                <a:effectLst/>
                <a:latin typeface="Times New Roman" panose="02020603050405020304" pitchFamily="18" charset="0"/>
                <a:ea typeface="Calibri" panose="020F0502020204030204" pitchFamily="34" charset="0"/>
              </a:rPr>
              <a:t>phát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triển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khả</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năng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trình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diễn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và</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đấu</a:t>
            </a:r>
            <a:endParaRPr lang="en-US" sz="1400" dirty="0"/>
          </a:p>
        </p:txBody>
      </p:sp>
      <p:sp>
        <p:nvSpPr>
          <p:cNvPr id="44" name="object 58"/>
          <p:cNvSpPr/>
          <p:nvPr/>
        </p:nvSpPr>
        <p:spPr>
          <a:xfrm>
            <a:off x="8671053" y="6409397"/>
            <a:ext cx="423672" cy="405384"/>
          </a:xfrm>
          <a:prstGeom prst="rect">
            <a:avLst/>
          </a:prstGeom>
          <a:blipFill>
            <a:blip r:embed="rId9" cstate="print"/>
            <a:stretch>
              <a:fillRect/>
            </a:stretch>
          </a:blipFill>
        </p:spPr>
        <p:txBody>
          <a:bodyPr wrap="square" lIns="0" tIns="0" rIns="0" bIns="0" rtlCol="0"/>
          <a:lstStyle/>
          <a:p>
            <a:endParaRPr/>
          </a:p>
        </p:txBody>
      </p:sp>
      <p:sp>
        <p:nvSpPr>
          <p:cNvPr id="49" name="object 60"/>
          <p:cNvSpPr txBox="1"/>
          <p:nvPr/>
        </p:nvSpPr>
        <p:spPr>
          <a:xfrm>
            <a:off x="8691040" y="6409397"/>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20</a:t>
            </a:r>
            <a:endParaRPr sz="1850" b="1" dirty="0">
              <a:solidFill>
                <a:schemeClr val="bg1"/>
              </a:solidFill>
              <a:latin typeface="Arial"/>
              <a:cs typeface="Arial"/>
            </a:endParaRPr>
          </a:p>
        </p:txBody>
      </p:sp>
    </p:spTree>
    <p:extLst>
      <p:ext uri="{BB962C8B-B14F-4D97-AF65-F5344CB8AC3E}">
        <p14:creationId xmlns:p14="http://schemas.microsoft.com/office/powerpoint/2010/main" val="45146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9144000" cy="1219197"/>
            <a:chOff x="0" y="0"/>
            <a:chExt cx="9144000" cy="1082040"/>
          </a:xfrm>
        </p:grpSpPr>
        <p:sp>
          <p:nvSpPr>
            <p:cNvPr id="3" name="object 3"/>
            <p:cNvSpPr/>
            <p:nvPr/>
          </p:nvSpPr>
          <p:spPr>
            <a:xfrm>
              <a:off x="0" y="0"/>
              <a:ext cx="9144000" cy="8366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38200"/>
              <a:ext cx="9144000" cy="243840"/>
            </a:xfrm>
            <a:custGeom>
              <a:avLst/>
              <a:gdLst/>
              <a:ahLst/>
              <a:cxnLst/>
              <a:rect l="l" t="t" r="r" b="b"/>
              <a:pathLst>
                <a:path w="9144000" h="243840">
                  <a:moveTo>
                    <a:pt x="9144000" y="0"/>
                  </a:moveTo>
                  <a:lnTo>
                    <a:pt x="0" y="0"/>
                  </a:lnTo>
                  <a:lnTo>
                    <a:pt x="0" y="243839"/>
                  </a:lnTo>
                  <a:lnTo>
                    <a:pt x="9144000" y="243839"/>
                  </a:lnTo>
                  <a:lnTo>
                    <a:pt x="9144000" y="0"/>
                  </a:lnTo>
                  <a:close/>
                </a:path>
              </a:pathLst>
            </a:custGeom>
            <a:solidFill>
              <a:srgbClr val="990000"/>
            </a:solidFill>
          </p:spPr>
          <p:txBody>
            <a:bodyPr wrap="square" lIns="0" tIns="0" rIns="0" bIns="0" rtlCol="0"/>
            <a:lstStyle/>
            <a:p>
              <a:endParaRPr/>
            </a:p>
          </p:txBody>
        </p:sp>
      </p:grpSp>
      <p:sp>
        <p:nvSpPr>
          <p:cNvPr id="5" name="object 5"/>
          <p:cNvSpPr txBox="1"/>
          <p:nvPr/>
        </p:nvSpPr>
        <p:spPr>
          <a:xfrm>
            <a:off x="1157125" y="233338"/>
            <a:ext cx="7383439" cy="321242"/>
          </a:xfrm>
          <a:prstGeom prst="rect">
            <a:avLst/>
          </a:prstGeom>
        </p:spPr>
        <p:txBody>
          <a:bodyPr vert="horz" wrap="square" lIns="0" tIns="13335" rIns="0" bIns="0" rtlCol="0">
            <a:spAutoFit/>
          </a:bodyPr>
          <a:lstStyle/>
          <a:p>
            <a:pPr marL="12700">
              <a:lnSpc>
                <a:spcPct val="100000"/>
              </a:lnSpc>
              <a:spcBef>
                <a:spcPts val="105"/>
              </a:spcBef>
            </a:pPr>
            <a:r>
              <a:rPr lang="en-US" sz="2000" b="1" dirty="0">
                <a:solidFill>
                  <a:schemeClr val="bg1"/>
                </a:solidFill>
                <a:latin typeface="Times New Roman" panose="02020603050405020304" pitchFamily="18" charset="0"/>
                <a:cs typeface="Times New Roman" panose="02020603050405020304" pitchFamily="18" charset="0"/>
              </a:rPr>
              <a:t>2.5. YÊU CẦU VỀ PHƯƠNG PHÁP DẠY HỌC</a:t>
            </a:r>
            <a:endParaRPr lang="vi-VN" sz="2000" b="1" dirty="0">
              <a:solidFill>
                <a:schemeClr val="bg1"/>
              </a:solidFill>
              <a:latin typeface="Times New Roman" panose="02020603050405020304" pitchFamily="18" charset="0"/>
              <a:cs typeface="Times New Roman" panose="02020603050405020304" pitchFamily="18" charset="0"/>
            </a:endParaRPr>
          </a:p>
        </p:txBody>
      </p:sp>
      <p:sp>
        <p:nvSpPr>
          <p:cNvPr id="7" name="object 7"/>
          <p:cNvSpPr/>
          <p:nvPr/>
        </p:nvSpPr>
        <p:spPr>
          <a:xfrm>
            <a:off x="0" y="1526281"/>
            <a:ext cx="1831847" cy="4775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743340" y="2274347"/>
            <a:ext cx="7063740" cy="849853"/>
          </a:xfrm>
          <a:custGeom>
            <a:avLst/>
            <a:gdLst/>
            <a:ahLst/>
            <a:cxnLst/>
            <a:rect l="l" t="t" r="r" b="b"/>
            <a:pathLst>
              <a:path w="7063740" h="1169035">
                <a:moveTo>
                  <a:pt x="6479286" y="0"/>
                </a:moveTo>
                <a:lnTo>
                  <a:pt x="584454" y="0"/>
                </a:lnTo>
                <a:lnTo>
                  <a:pt x="536513" y="1937"/>
                </a:lnTo>
                <a:lnTo>
                  <a:pt x="489640" y="7648"/>
                </a:lnTo>
                <a:lnTo>
                  <a:pt x="443987" y="16982"/>
                </a:lnTo>
                <a:lnTo>
                  <a:pt x="399702" y="29791"/>
                </a:lnTo>
                <a:lnTo>
                  <a:pt x="356937" y="45922"/>
                </a:lnTo>
                <a:lnTo>
                  <a:pt x="315842" y="65226"/>
                </a:lnTo>
                <a:lnTo>
                  <a:pt x="276566" y="87552"/>
                </a:lnTo>
                <a:lnTo>
                  <a:pt x="239261" y="112751"/>
                </a:lnTo>
                <a:lnTo>
                  <a:pt x="204077" y="140672"/>
                </a:lnTo>
                <a:lnTo>
                  <a:pt x="171164" y="171164"/>
                </a:lnTo>
                <a:lnTo>
                  <a:pt x="140672" y="204077"/>
                </a:lnTo>
                <a:lnTo>
                  <a:pt x="112751" y="239261"/>
                </a:lnTo>
                <a:lnTo>
                  <a:pt x="87552" y="276566"/>
                </a:lnTo>
                <a:lnTo>
                  <a:pt x="65226" y="315842"/>
                </a:lnTo>
                <a:lnTo>
                  <a:pt x="45922" y="356937"/>
                </a:lnTo>
                <a:lnTo>
                  <a:pt x="29791" y="399702"/>
                </a:lnTo>
                <a:lnTo>
                  <a:pt x="16982" y="443987"/>
                </a:lnTo>
                <a:lnTo>
                  <a:pt x="7648" y="489640"/>
                </a:lnTo>
                <a:lnTo>
                  <a:pt x="1937" y="536513"/>
                </a:lnTo>
                <a:lnTo>
                  <a:pt x="0" y="584453"/>
                </a:lnTo>
                <a:lnTo>
                  <a:pt x="1937" y="632394"/>
                </a:lnTo>
                <a:lnTo>
                  <a:pt x="7648" y="679267"/>
                </a:lnTo>
                <a:lnTo>
                  <a:pt x="16982" y="724920"/>
                </a:lnTo>
                <a:lnTo>
                  <a:pt x="29791" y="769205"/>
                </a:lnTo>
                <a:lnTo>
                  <a:pt x="45922" y="811970"/>
                </a:lnTo>
                <a:lnTo>
                  <a:pt x="65226" y="853065"/>
                </a:lnTo>
                <a:lnTo>
                  <a:pt x="87552" y="892341"/>
                </a:lnTo>
                <a:lnTo>
                  <a:pt x="112751" y="929646"/>
                </a:lnTo>
                <a:lnTo>
                  <a:pt x="140672" y="964830"/>
                </a:lnTo>
                <a:lnTo>
                  <a:pt x="171164" y="997743"/>
                </a:lnTo>
                <a:lnTo>
                  <a:pt x="204077" y="1028235"/>
                </a:lnTo>
                <a:lnTo>
                  <a:pt x="239261" y="1056156"/>
                </a:lnTo>
                <a:lnTo>
                  <a:pt x="276566" y="1081355"/>
                </a:lnTo>
                <a:lnTo>
                  <a:pt x="315842" y="1103681"/>
                </a:lnTo>
                <a:lnTo>
                  <a:pt x="356937" y="1122985"/>
                </a:lnTo>
                <a:lnTo>
                  <a:pt x="399702" y="1139116"/>
                </a:lnTo>
                <a:lnTo>
                  <a:pt x="443987" y="1151925"/>
                </a:lnTo>
                <a:lnTo>
                  <a:pt x="489640" y="1161259"/>
                </a:lnTo>
                <a:lnTo>
                  <a:pt x="536513" y="1166970"/>
                </a:lnTo>
                <a:lnTo>
                  <a:pt x="584454" y="1168908"/>
                </a:lnTo>
                <a:lnTo>
                  <a:pt x="6479286" y="1168908"/>
                </a:lnTo>
                <a:lnTo>
                  <a:pt x="6527226" y="1166970"/>
                </a:lnTo>
                <a:lnTo>
                  <a:pt x="6574099" y="1161259"/>
                </a:lnTo>
                <a:lnTo>
                  <a:pt x="6619752" y="1151925"/>
                </a:lnTo>
                <a:lnTo>
                  <a:pt x="6664037" y="1139116"/>
                </a:lnTo>
                <a:lnTo>
                  <a:pt x="6706802" y="1122985"/>
                </a:lnTo>
                <a:lnTo>
                  <a:pt x="6747897" y="1103681"/>
                </a:lnTo>
                <a:lnTo>
                  <a:pt x="6787173" y="1081355"/>
                </a:lnTo>
                <a:lnTo>
                  <a:pt x="6824478" y="1056156"/>
                </a:lnTo>
                <a:lnTo>
                  <a:pt x="6859662" y="1028235"/>
                </a:lnTo>
                <a:lnTo>
                  <a:pt x="6892575" y="997743"/>
                </a:lnTo>
                <a:lnTo>
                  <a:pt x="6923067" y="964830"/>
                </a:lnTo>
                <a:lnTo>
                  <a:pt x="6950988" y="929646"/>
                </a:lnTo>
                <a:lnTo>
                  <a:pt x="6976187" y="892341"/>
                </a:lnTo>
                <a:lnTo>
                  <a:pt x="6998513" y="853065"/>
                </a:lnTo>
                <a:lnTo>
                  <a:pt x="7017817" y="811970"/>
                </a:lnTo>
                <a:lnTo>
                  <a:pt x="7033948" y="769205"/>
                </a:lnTo>
                <a:lnTo>
                  <a:pt x="7046757" y="724920"/>
                </a:lnTo>
                <a:lnTo>
                  <a:pt x="7056091" y="679267"/>
                </a:lnTo>
                <a:lnTo>
                  <a:pt x="7061802" y="632394"/>
                </a:lnTo>
                <a:lnTo>
                  <a:pt x="7063740" y="584453"/>
                </a:lnTo>
                <a:lnTo>
                  <a:pt x="7061802" y="536513"/>
                </a:lnTo>
                <a:lnTo>
                  <a:pt x="7056091" y="489640"/>
                </a:lnTo>
                <a:lnTo>
                  <a:pt x="7046757" y="443987"/>
                </a:lnTo>
                <a:lnTo>
                  <a:pt x="7033948" y="399702"/>
                </a:lnTo>
                <a:lnTo>
                  <a:pt x="7017817" y="356937"/>
                </a:lnTo>
                <a:lnTo>
                  <a:pt x="6998513" y="315842"/>
                </a:lnTo>
                <a:lnTo>
                  <a:pt x="6976187" y="276566"/>
                </a:lnTo>
                <a:lnTo>
                  <a:pt x="6950988" y="239261"/>
                </a:lnTo>
                <a:lnTo>
                  <a:pt x="6923067" y="204077"/>
                </a:lnTo>
                <a:lnTo>
                  <a:pt x="6892575" y="171164"/>
                </a:lnTo>
                <a:lnTo>
                  <a:pt x="6859662" y="140672"/>
                </a:lnTo>
                <a:lnTo>
                  <a:pt x="6824478" y="112751"/>
                </a:lnTo>
                <a:lnTo>
                  <a:pt x="6787173" y="87552"/>
                </a:lnTo>
                <a:lnTo>
                  <a:pt x="6747897" y="65226"/>
                </a:lnTo>
                <a:lnTo>
                  <a:pt x="6706802" y="45922"/>
                </a:lnTo>
                <a:lnTo>
                  <a:pt x="6664037" y="29791"/>
                </a:lnTo>
                <a:lnTo>
                  <a:pt x="6619752" y="16982"/>
                </a:lnTo>
                <a:lnTo>
                  <a:pt x="6574099" y="7648"/>
                </a:lnTo>
                <a:lnTo>
                  <a:pt x="6527226" y="1937"/>
                </a:lnTo>
                <a:lnTo>
                  <a:pt x="6479286" y="0"/>
                </a:lnTo>
                <a:close/>
              </a:path>
            </a:pathLst>
          </a:custGeom>
          <a:solidFill>
            <a:srgbClr val="00AF50"/>
          </a:solidFill>
        </p:spPr>
        <p:txBody>
          <a:bodyPr wrap="square" lIns="0" tIns="0" rIns="0" bIns="0" rtlCol="0"/>
          <a:lstStyle/>
          <a:p>
            <a:endParaRPr dirty="0"/>
          </a:p>
        </p:txBody>
      </p:sp>
      <p:sp>
        <p:nvSpPr>
          <p:cNvPr id="9" name="object 9"/>
          <p:cNvSpPr/>
          <p:nvPr/>
        </p:nvSpPr>
        <p:spPr>
          <a:xfrm>
            <a:off x="1746388" y="2267863"/>
            <a:ext cx="7063740" cy="849853"/>
          </a:xfrm>
          <a:custGeom>
            <a:avLst/>
            <a:gdLst/>
            <a:ahLst/>
            <a:cxnLst/>
            <a:rect l="l" t="t" r="r" b="b"/>
            <a:pathLst>
              <a:path w="7063740" h="1169035">
                <a:moveTo>
                  <a:pt x="0" y="584453"/>
                </a:moveTo>
                <a:lnTo>
                  <a:pt x="1937" y="536513"/>
                </a:lnTo>
                <a:lnTo>
                  <a:pt x="7648" y="489640"/>
                </a:lnTo>
                <a:lnTo>
                  <a:pt x="16982" y="443987"/>
                </a:lnTo>
                <a:lnTo>
                  <a:pt x="29791" y="399702"/>
                </a:lnTo>
                <a:lnTo>
                  <a:pt x="45922" y="356937"/>
                </a:lnTo>
                <a:lnTo>
                  <a:pt x="65226" y="315842"/>
                </a:lnTo>
                <a:lnTo>
                  <a:pt x="87552" y="276566"/>
                </a:lnTo>
                <a:lnTo>
                  <a:pt x="112751" y="239261"/>
                </a:lnTo>
                <a:lnTo>
                  <a:pt x="140672" y="204077"/>
                </a:lnTo>
                <a:lnTo>
                  <a:pt x="171164" y="171164"/>
                </a:lnTo>
                <a:lnTo>
                  <a:pt x="204077" y="140672"/>
                </a:lnTo>
                <a:lnTo>
                  <a:pt x="239261" y="112751"/>
                </a:lnTo>
                <a:lnTo>
                  <a:pt x="276566" y="87552"/>
                </a:lnTo>
                <a:lnTo>
                  <a:pt x="315842" y="65226"/>
                </a:lnTo>
                <a:lnTo>
                  <a:pt x="356937" y="45922"/>
                </a:lnTo>
                <a:lnTo>
                  <a:pt x="399702" y="29791"/>
                </a:lnTo>
                <a:lnTo>
                  <a:pt x="443987" y="16982"/>
                </a:lnTo>
                <a:lnTo>
                  <a:pt x="489640" y="7648"/>
                </a:lnTo>
                <a:lnTo>
                  <a:pt x="536513" y="1937"/>
                </a:lnTo>
                <a:lnTo>
                  <a:pt x="584454" y="0"/>
                </a:lnTo>
                <a:lnTo>
                  <a:pt x="6479286" y="0"/>
                </a:lnTo>
                <a:lnTo>
                  <a:pt x="6527226" y="1937"/>
                </a:lnTo>
                <a:lnTo>
                  <a:pt x="6574099" y="7648"/>
                </a:lnTo>
                <a:lnTo>
                  <a:pt x="6619752" y="16982"/>
                </a:lnTo>
                <a:lnTo>
                  <a:pt x="6664037" y="29791"/>
                </a:lnTo>
                <a:lnTo>
                  <a:pt x="6706802" y="45922"/>
                </a:lnTo>
                <a:lnTo>
                  <a:pt x="6747897" y="65226"/>
                </a:lnTo>
                <a:lnTo>
                  <a:pt x="6787173" y="87552"/>
                </a:lnTo>
                <a:lnTo>
                  <a:pt x="6824478" y="112751"/>
                </a:lnTo>
                <a:lnTo>
                  <a:pt x="6859662" y="140672"/>
                </a:lnTo>
                <a:lnTo>
                  <a:pt x="6892575" y="171164"/>
                </a:lnTo>
                <a:lnTo>
                  <a:pt x="6923067" y="204077"/>
                </a:lnTo>
                <a:lnTo>
                  <a:pt x="6950988" y="239261"/>
                </a:lnTo>
                <a:lnTo>
                  <a:pt x="6976187" y="276566"/>
                </a:lnTo>
                <a:lnTo>
                  <a:pt x="6998513" y="315842"/>
                </a:lnTo>
                <a:lnTo>
                  <a:pt x="7017817" y="356937"/>
                </a:lnTo>
                <a:lnTo>
                  <a:pt x="7033948" y="399702"/>
                </a:lnTo>
                <a:lnTo>
                  <a:pt x="7046757" y="443987"/>
                </a:lnTo>
                <a:lnTo>
                  <a:pt x="7056091" y="489640"/>
                </a:lnTo>
                <a:lnTo>
                  <a:pt x="7061802" y="536513"/>
                </a:lnTo>
                <a:lnTo>
                  <a:pt x="7063740" y="584453"/>
                </a:lnTo>
                <a:lnTo>
                  <a:pt x="7061802" y="632394"/>
                </a:lnTo>
                <a:lnTo>
                  <a:pt x="7056091" y="679267"/>
                </a:lnTo>
                <a:lnTo>
                  <a:pt x="7046757" y="724920"/>
                </a:lnTo>
                <a:lnTo>
                  <a:pt x="7033948" y="769205"/>
                </a:lnTo>
                <a:lnTo>
                  <a:pt x="7017817" y="811970"/>
                </a:lnTo>
                <a:lnTo>
                  <a:pt x="6998513" y="853065"/>
                </a:lnTo>
                <a:lnTo>
                  <a:pt x="6976187" y="892341"/>
                </a:lnTo>
                <a:lnTo>
                  <a:pt x="6950988" y="929646"/>
                </a:lnTo>
                <a:lnTo>
                  <a:pt x="6923067" y="964830"/>
                </a:lnTo>
                <a:lnTo>
                  <a:pt x="6892575" y="997743"/>
                </a:lnTo>
                <a:lnTo>
                  <a:pt x="6859662" y="1028235"/>
                </a:lnTo>
                <a:lnTo>
                  <a:pt x="6824478" y="1056156"/>
                </a:lnTo>
                <a:lnTo>
                  <a:pt x="6787173" y="1081355"/>
                </a:lnTo>
                <a:lnTo>
                  <a:pt x="6747897" y="1103681"/>
                </a:lnTo>
                <a:lnTo>
                  <a:pt x="6706802" y="1122985"/>
                </a:lnTo>
                <a:lnTo>
                  <a:pt x="6664037" y="1139116"/>
                </a:lnTo>
                <a:lnTo>
                  <a:pt x="6619752" y="1151925"/>
                </a:lnTo>
                <a:lnTo>
                  <a:pt x="6574099" y="1161259"/>
                </a:lnTo>
                <a:lnTo>
                  <a:pt x="6527226" y="1166970"/>
                </a:lnTo>
                <a:lnTo>
                  <a:pt x="6479286" y="1168908"/>
                </a:lnTo>
                <a:lnTo>
                  <a:pt x="584454" y="1168908"/>
                </a:lnTo>
                <a:lnTo>
                  <a:pt x="536513" y="1166970"/>
                </a:lnTo>
                <a:lnTo>
                  <a:pt x="489640" y="1161259"/>
                </a:lnTo>
                <a:lnTo>
                  <a:pt x="443987" y="1151925"/>
                </a:lnTo>
                <a:lnTo>
                  <a:pt x="399702" y="1139116"/>
                </a:lnTo>
                <a:lnTo>
                  <a:pt x="356937" y="1122985"/>
                </a:lnTo>
                <a:lnTo>
                  <a:pt x="315842" y="1103681"/>
                </a:lnTo>
                <a:lnTo>
                  <a:pt x="276566" y="1081355"/>
                </a:lnTo>
                <a:lnTo>
                  <a:pt x="239261" y="1056156"/>
                </a:lnTo>
                <a:lnTo>
                  <a:pt x="204077" y="1028235"/>
                </a:lnTo>
                <a:lnTo>
                  <a:pt x="171164" y="997743"/>
                </a:lnTo>
                <a:lnTo>
                  <a:pt x="140672" y="964830"/>
                </a:lnTo>
                <a:lnTo>
                  <a:pt x="112751" y="929646"/>
                </a:lnTo>
                <a:lnTo>
                  <a:pt x="87552" y="892341"/>
                </a:lnTo>
                <a:lnTo>
                  <a:pt x="65226" y="853065"/>
                </a:lnTo>
                <a:lnTo>
                  <a:pt x="45922" y="811970"/>
                </a:lnTo>
                <a:lnTo>
                  <a:pt x="29791" y="769205"/>
                </a:lnTo>
                <a:lnTo>
                  <a:pt x="16982" y="724920"/>
                </a:lnTo>
                <a:lnTo>
                  <a:pt x="7648" y="679267"/>
                </a:lnTo>
                <a:lnTo>
                  <a:pt x="1937" y="632394"/>
                </a:lnTo>
                <a:lnTo>
                  <a:pt x="0" y="584453"/>
                </a:lnTo>
                <a:close/>
              </a:path>
            </a:pathLst>
          </a:custGeom>
          <a:ln w="28575">
            <a:solidFill>
              <a:srgbClr val="C0C0C0"/>
            </a:solidFill>
          </a:ln>
        </p:spPr>
        <p:txBody>
          <a:bodyPr wrap="square" lIns="0" tIns="0" rIns="0" bIns="0" rtlCol="0"/>
          <a:lstStyle/>
          <a:p>
            <a:endParaRPr dirty="0"/>
          </a:p>
        </p:txBody>
      </p:sp>
      <p:sp>
        <p:nvSpPr>
          <p:cNvPr id="10" name="object 10"/>
          <p:cNvSpPr/>
          <p:nvPr/>
        </p:nvSpPr>
        <p:spPr>
          <a:xfrm>
            <a:off x="1371600" y="2460813"/>
            <a:ext cx="519684" cy="525779"/>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1977588" y="2346608"/>
            <a:ext cx="6344285" cy="659155"/>
          </a:xfrm>
          <a:prstGeom prst="rect">
            <a:avLst/>
          </a:prstGeom>
        </p:spPr>
        <p:txBody>
          <a:bodyPr vert="horz" wrap="square" lIns="0" tIns="12700" rIns="0" bIns="0" rtlCol="0">
            <a:spAutoFit/>
          </a:bodyPr>
          <a:lstStyle/>
          <a:p>
            <a:pPr marL="12700" marR="5080" algn="just">
              <a:lnSpc>
                <a:spcPct val="100200"/>
              </a:lnSpc>
              <a:spcBef>
                <a:spcPts val="100"/>
              </a:spcBef>
            </a:pP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Đối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với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năng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giao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tiếp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hợp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Môn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chất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cơ</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hội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cho</a:t>
            </a:r>
            <a:r>
              <a:rPr lang="en-US" sz="1400" dirty="0">
                <a:solidFill>
                  <a:schemeClr val="bg1"/>
                </a:solidFill>
                <a:effectLst/>
                <a:latin typeface="Times New Roman" panose="02020603050405020304" pitchFamily="18" charset="0"/>
                <a:ea typeface="Calibri" panose="020F0502020204030204" pitchFamily="34" charset="0"/>
              </a:rPr>
              <a:t> HS </a:t>
            </a:r>
            <a:r>
              <a:rPr lang="en-US" sz="1400" dirty="0" err="1">
                <a:solidFill>
                  <a:schemeClr val="bg1"/>
                </a:solidFill>
                <a:effectLst/>
                <a:latin typeface="Times New Roman" panose="02020603050405020304" pitchFamily="18" charset="0"/>
                <a:ea typeface="Calibri" panose="020F0502020204030204" pitchFamily="34" charset="0"/>
              </a:rPr>
              <a:t>thường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xuyên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được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trao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đổi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trình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bày</a:t>
            </a:r>
            <a:r>
              <a:rPr lang="en-US" sz="1400" dirty="0">
                <a:solidFill>
                  <a:schemeClr val="bg1"/>
                </a:solidFill>
                <a:effectLst/>
                <a:latin typeface="Times New Roman" panose="02020603050405020304" pitchFamily="18" charset="0"/>
                <a:ea typeface="Calibri" panose="020F0502020204030204" pitchFamily="34" charset="0"/>
              </a:rPr>
              <a:t>, chia </a:t>
            </a:r>
            <a:r>
              <a:rPr lang="en-US" sz="1400" dirty="0" err="1">
                <a:solidFill>
                  <a:schemeClr val="bg1"/>
                </a:solidFill>
                <a:effectLst/>
                <a:latin typeface="Times New Roman" panose="02020603050405020304" pitchFamily="18" charset="0"/>
                <a:ea typeface="Calibri" panose="020F0502020204030204" pitchFamily="34" charset="0"/>
              </a:rPr>
              <a:t>sẻ</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phối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hợp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hiện</a:t>
            </a:r>
            <a:r>
              <a:rPr lang="en-US" sz="1400" dirty="0">
                <a:solidFill>
                  <a:schemeClr val="bg1"/>
                </a:solidFill>
                <a:effectLst/>
                <a:latin typeface="Times New Roman" panose="02020603050405020304" pitchFamily="18" charset="0"/>
                <a:ea typeface="Calibri" panose="020F0502020204030204" pitchFamily="34" charset="0"/>
              </a:rPr>
              <a:t> ý </a:t>
            </a:r>
            <a:r>
              <a:rPr lang="en-US" sz="1400" dirty="0" err="1">
                <a:solidFill>
                  <a:schemeClr val="bg1"/>
                </a:solidFill>
                <a:effectLst/>
                <a:latin typeface="Times New Roman" panose="02020603050405020304" pitchFamily="18" charset="0"/>
                <a:ea typeface="Calibri" panose="020F0502020204030204" pitchFamily="34" charset="0"/>
              </a:rPr>
              <a:t>tưởng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trong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bài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hành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trò</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chơi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đấu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có</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tính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đồng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đội</a:t>
            </a:r>
            <a:endParaRPr sz="1400" dirty="0">
              <a:solidFill>
                <a:schemeClr val="bg1"/>
              </a:solidFill>
              <a:latin typeface="Arial"/>
              <a:cs typeface="Arial"/>
            </a:endParaRPr>
          </a:p>
        </p:txBody>
      </p:sp>
      <p:sp>
        <p:nvSpPr>
          <p:cNvPr id="36" name="object 36"/>
          <p:cNvSpPr txBox="1"/>
          <p:nvPr/>
        </p:nvSpPr>
        <p:spPr>
          <a:xfrm>
            <a:off x="499973" y="3086861"/>
            <a:ext cx="812165" cy="1965346"/>
          </a:xfrm>
          <a:prstGeom prst="rect">
            <a:avLst/>
          </a:prstGeom>
        </p:spPr>
        <p:txBody>
          <a:bodyPr vert="horz" wrap="square" lIns="0" tIns="12700" rIns="0" bIns="0" rtlCol="0">
            <a:spAutoFit/>
          </a:bodyPr>
          <a:lstStyle/>
          <a:p>
            <a:pPr marR="48260" algn="ctr">
              <a:lnSpc>
                <a:spcPts val="2860"/>
              </a:lnSpc>
              <a:spcBef>
                <a:spcPts val="100"/>
              </a:spcBef>
            </a:pPr>
            <a:r>
              <a:rPr sz="2200" b="1" spc="5" dirty="0">
                <a:solidFill>
                  <a:srgbClr val="163793"/>
                </a:solidFill>
                <a:latin typeface="Arial"/>
                <a:cs typeface="Arial"/>
              </a:rPr>
              <a:t>GỒM</a:t>
            </a:r>
            <a:endParaRPr sz="2200" dirty="0">
              <a:latin typeface="Arial"/>
              <a:cs typeface="Arial"/>
            </a:endParaRPr>
          </a:p>
          <a:p>
            <a:pPr marR="93980" algn="ctr">
              <a:lnSpc>
                <a:spcPts val="4300"/>
              </a:lnSpc>
            </a:pPr>
            <a:r>
              <a:rPr lang="en-US" sz="2200" b="1" dirty="0">
                <a:solidFill>
                  <a:srgbClr val="163793"/>
                </a:solidFill>
                <a:latin typeface="Arial"/>
                <a:cs typeface="Arial"/>
              </a:rPr>
              <a:t>10 YÊU CẦU</a:t>
            </a:r>
            <a:endParaRPr sz="2200" dirty="0">
              <a:latin typeface="Arial"/>
              <a:cs typeface="Arial"/>
            </a:endParaRPr>
          </a:p>
        </p:txBody>
      </p:sp>
      <p:grpSp>
        <p:nvGrpSpPr>
          <p:cNvPr id="11" name="Group 10">
            <a:extLst>
              <a:ext uri="{FF2B5EF4-FFF2-40B4-BE49-F238E27FC236}">
                <a16:creationId xmlns="" xmlns:a16="http://schemas.microsoft.com/office/drawing/2014/main" id="{72C49744-78D8-654E-8561-D4B3051B5676}"/>
              </a:ext>
            </a:extLst>
          </p:cNvPr>
          <p:cNvGrpSpPr/>
          <p:nvPr/>
        </p:nvGrpSpPr>
        <p:grpSpPr>
          <a:xfrm>
            <a:off x="457200" y="1219200"/>
            <a:ext cx="8460808" cy="961801"/>
            <a:chOff x="508947" y="1283968"/>
            <a:chExt cx="8460808" cy="961801"/>
          </a:xfrm>
        </p:grpSpPr>
        <p:grpSp>
          <p:nvGrpSpPr>
            <p:cNvPr id="29" name="object 29"/>
            <p:cNvGrpSpPr/>
            <p:nvPr/>
          </p:nvGrpSpPr>
          <p:grpSpPr>
            <a:xfrm>
              <a:off x="508947" y="1283968"/>
              <a:ext cx="8460808" cy="961801"/>
              <a:chOff x="508947" y="1283968"/>
              <a:chExt cx="8460808" cy="840108"/>
            </a:xfrm>
          </p:grpSpPr>
          <p:sp>
            <p:nvSpPr>
              <p:cNvPr id="33" name="object 33"/>
              <p:cNvSpPr/>
              <p:nvPr/>
            </p:nvSpPr>
            <p:spPr>
              <a:xfrm>
                <a:off x="1305305" y="1283969"/>
                <a:ext cx="7664450" cy="840107"/>
              </a:xfrm>
              <a:custGeom>
                <a:avLst/>
                <a:gdLst/>
                <a:ahLst/>
                <a:cxnLst/>
                <a:rect l="l" t="t" r="r" b="b"/>
                <a:pathLst>
                  <a:path w="7664450" h="904239">
                    <a:moveTo>
                      <a:pt x="7212330" y="0"/>
                    </a:moveTo>
                    <a:lnTo>
                      <a:pt x="451866" y="0"/>
                    </a:lnTo>
                    <a:lnTo>
                      <a:pt x="402630" y="2651"/>
                    </a:lnTo>
                    <a:lnTo>
                      <a:pt x="354931" y="10422"/>
                    </a:lnTo>
                    <a:lnTo>
                      <a:pt x="309042" y="23036"/>
                    </a:lnTo>
                    <a:lnTo>
                      <a:pt x="265241" y="40219"/>
                    </a:lnTo>
                    <a:lnTo>
                      <a:pt x="223802" y="61693"/>
                    </a:lnTo>
                    <a:lnTo>
                      <a:pt x="185001" y="87184"/>
                    </a:lnTo>
                    <a:lnTo>
                      <a:pt x="149114" y="116417"/>
                    </a:lnTo>
                    <a:lnTo>
                      <a:pt x="116417" y="149114"/>
                    </a:lnTo>
                    <a:lnTo>
                      <a:pt x="87184" y="185001"/>
                    </a:lnTo>
                    <a:lnTo>
                      <a:pt x="61693" y="223802"/>
                    </a:lnTo>
                    <a:lnTo>
                      <a:pt x="40219" y="265241"/>
                    </a:lnTo>
                    <a:lnTo>
                      <a:pt x="23036" y="309042"/>
                    </a:lnTo>
                    <a:lnTo>
                      <a:pt x="10422" y="354931"/>
                    </a:lnTo>
                    <a:lnTo>
                      <a:pt x="2651" y="402630"/>
                    </a:lnTo>
                    <a:lnTo>
                      <a:pt x="0" y="451865"/>
                    </a:lnTo>
                    <a:lnTo>
                      <a:pt x="2651" y="501101"/>
                    </a:lnTo>
                    <a:lnTo>
                      <a:pt x="10422" y="548800"/>
                    </a:lnTo>
                    <a:lnTo>
                      <a:pt x="23036" y="594689"/>
                    </a:lnTo>
                    <a:lnTo>
                      <a:pt x="40219" y="638490"/>
                    </a:lnTo>
                    <a:lnTo>
                      <a:pt x="61693" y="679929"/>
                    </a:lnTo>
                    <a:lnTo>
                      <a:pt x="87184" y="718730"/>
                    </a:lnTo>
                    <a:lnTo>
                      <a:pt x="116417" y="754617"/>
                    </a:lnTo>
                    <a:lnTo>
                      <a:pt x="149114" y="787314"/>
                    </a:lnTo>
                    <a:lnTo>
                      <a:pt x="185001" y="816547"/>
                    </a:lnTo>
                    <a:lnTo>
                      <a:pt x="223802" y="842038"/>
                    </a:lnTo>
                    <a:lnTo>
                      <a:pt x="265241" y="863512"/>
                    </a:lnTo>
                    <a:lnTo>
                      <a:pt x="309042" y="880695"/>
                    </a:lnTo>
                    <a:lnTo>
                      <a:pt x="354931" y="893309"/>
                    </a:lnTo>
                    <a:lnTo>
                      <a:pt x="402630" y="901080"/>
                    </a:lnTo>
                    <a:lnTo>
                      <a:pt x="451866" y="903731"/>
                    </a:lnTo>
                    <a:lnTo>
                      <a:pt x="7212330" y="903731"/>
                    </a:lnTo>
                    <a:lnTo>
                      <a:pt x="7261565" y="901080"/>
                    </a:lnTo>
                    <a:lnTo>
                      <a:pt x="7309264" y="893309"/>
                    </a:lnTo>
                    <a:lnTo>
                      <a:pt x="7355153" y="880695"/>
                    </a:lnTo>
                    <a:lnTo>
                      <a:pt x="7398954" y="863512"/>
                    </a:lnTo>
                    <a:lnTo>
                      <a:pt x="7440393" y="842038"/>
                    </a:lnTo>
                    <a:lnTo>
                      <a:pt x="7479194" y="816547"/>
                    </a:lnTo>
                    <a:lnTo>
                      <a:pt x="7515081" y="787314"/>
                    </a:lnTo>
                    <a:lnTo>
                      <a:pt x="7547778" y="754617"/>
                    </a:lnTo>
                    <a:lnTo>
                      <a:pt x="7577011" y="718730"/>
                    </a:lnTo>
                    <a:lnTo>
                      <a:pt x="7602502" y="679929"/>
                    </a:lnTo>
                    <a:lnTo>
                      <a:pt x="7623976" y="638490"/>
                    </a:lnTo>
                    <a:lnTo>
                      <a:pt x="7641159" y="594689"/>
                    </a:lnTo>
                    <a:lnTo>
                      <a:pt x="7653773" y="548800"/>
                    </a:lnTo>
                    <a:lnTo>
                      <a:pt x="7661544" y="501101"/>
                    </a:lnTo>
                    <a:lnTo>
                      <a:pt x="7664196" y="451865"/>
                    </a:lnTo>
                    <a:lnTo>
                      <a:pt x="7661544" y="402630"/>
                    </a:lnTo>
                    <a:lnTo>
                      <a:pt x="7653773" y="354931"/>
                    </a:lnTo>
                    <a:lnTo>
                      <a:pt x="7641159" y="309042"/>
                    </a:lnTo>
                    <a:lnTo>
                      <a:pt x="7623976" y="265241"/>
                    </a:lnTo>
                    <a:lnTo>
                      <a:pt x="7602502" y="223802"/>
                    </a:lnTo>
                    <a:lnTo>
                      <a:pt x="7577011" y="185001"/>
                    </a:lnTo>
                    <a:lnTo>
                      <a:pt x="7547778" y="149114"/>
                    </a:lnTo>
                    <a:lnTo>
                      <a:pt x="7515081" y="116417"/>
                    </a:lnTo>
                    <a:lnTo>
                      <a:pt x="7479194" y="87184"/>
                    </a:lnTo>
                    <a:lnTo>
                      <a:pt x="7440393" y="61693"/>
                    </a:lnTo>
                    <a:lnTo>
                      <a:pt x="7398954" y="40219"/>
                    </a:lnTo>
                    <a:lnTo>
                      <a:pt x="7355153" y="23036"/>
                    </a:lnTo>
                    <a:lnTo>
                      <a:pt x="7309264" y="10422"/>
                    </a:lnTo>
                    <a:lnTo>
                      <a:pt x="7261565" y="2651"/>
                    </a:lnTo>
                    <a:lnTo>
                      <a:pt x="7212330" y="0"/>
                    </a:lnTo>
                    <a:close/>
                  </a:path>
                </a:pathLst>
              </a:custGeom>
              <a:solidFill>
                <a:srgbClr val="FF9933"/>
              </a:solidFill>
            </p:spPr>
            <p:txBody>
              <a:bodyPr wrap="square" lIns="0" tIns="0" rIns="0" bIns="0" rtlCol="0"/>
              <a:lstStyle/>
              <a:p>
                <a:endParaRPr dirty="0"/>
              </a:p>
            </p:txBody>
          </p:sp>
          <p:sp>
            <p:nvSpPr>
              <p:cNvPr id="34" name="object 34"/>
              <p:cNvSpPr/>
              <p:nvPr/>
            </p:nvSpPr>
            <p:spPr>
              <a:xfrm>
                <a:off x="1305305" y="1283968"/>
                <a:ext cx="7664450" cy="817976"/>
              </a:xfrm>
              <a:custGeom>
                <a:avLst/>
                <a:gdLst/>
                <a:ahLst/>
                <a:cxnLst/>
                <a:rect l="l" t="t" r="r" b="b"/>
                <a:pathLst>
                  <a:path w="7664450" h="904239">
                    <a:moveTo>
                      <a:pt x="0" y="451865"/>
                    </a:moveTo>
                    <a:lnTo>
                      <a:pt x="2651" y="402630"/>
                    </a:lnTo>
                    <a:lnTo>
                      <a:pt x="10422" y="354931"/>
                    </a:lnTo>
                    <a:lnTo>
                      <a:pt x="23036" y="309042"/>
                    </a:lnTo>
                    <a:lnTo>
                      <a:pt x="40219" y="265241"/>
                    </a:lnTo>
                    <a:lnTo>
                      <a:pt x="61693" y="223802"/>
                    </a:lnTo>
                    <a:lnTo>
                      <a:pt x="87184" y="185001"/>
                    </a:lnTo>
                    <a:lnTo>
                      <a:pt x="116417" y="149114"/>
                    </a:lnTo>
                    <a:lnTo>
                      <a:pt x="149114" y="116417"/>
                    </a:lnTo>
                    <a:lnTo>
                      <a:pt x="185001" y="87184"/>
                    </a:lnTo>
                    <a:lnTo>
                      <a:pt x="223802" y="61693"/>
                    </a:lnTo>
                    <a:lnTo>
                      <a:pt x="265241" y="40219"/>
                    </a:lnTo>
                    <a:lnTo>
                      <a:pt x="309042" y="23036"/>
                    </a:lnTo>
                    <a:lnTo>
                      <a:pt x="354931" y="10422"/>
                    </a:lnTo>
                    <a:lnTo>
                      <a:pt x="402630" y="2651"/>
                    </a:lnTo>
                    <a:lnTo>
                      <a:pt x="451866" y="0"/>
                    </a:lnTo>
                    <a:lnTo>
                      <a:pt x="7212330" y="0"/>
                    </a:lnTo>
                    <a:lnTo>
                      <a:pt x="7261565" y="2651"/>
                    </a:lnTo>
                    <a:lnTo>
                      <a:pt x="7309264" y="10422"/>
                    </a:lnTo>
                    <a:lnTo>
                      <a:pt x="7355153" y="23036"/>
                    </a:lnTo>
                    <a:lnTo>
                      <a:pt x="7398954" y="40219"/>
                    </a:lnTo>
                    <a:lnTo>
                      <a:pt x="7440393" y="61693"/>
                    </a:lnTo>
                    <a:lnTo>
                      <a:pt x="7479194" y="87184"/>
                    </a:lnTo>
                    <a:lnTo>
                      <a:pt x="7515081" y="116417"/>
                    </a:lnTo>
                    <a:lnTo>
                      <a:pt x="7547778" y="149114"/>
                    </a:lnTo>
                    <a:lnTo>
                      <a:pt x="7577011" y="185001"/>
                    </a:lnTo>
                    <a:lnTo>
                      <a:pt x="7602502" y="223802"/>
                    </a:lnTo>
                    <a:lnTo>
                      <a:pt x="7623976" y="265241"/>
                    </a:lnTo>
                    <a:lnTo>
                      <a:pt x="7641159" y="309042"/>
                    </a:lnTo>
                    <a:lnTo>
                      <a:pt x="7653773" y="354931"/>
                    </a:lnTo>
                    <a:lnTo>
                      <a:pt x="7661544" y="402630"/>
                    </a:lnTo>
                    <a:lnTo>
                      <a:pt x="7664196" y="451865"/>
                    </a:lnTo>
                    <a:lnTo>
                      <a:pt x="7661544" y="501101"/>
                    </a:lnTo>
                    <a:lnTo>
                      <a:pt x="7653773" y="548800"/>
                    </a:lnTo>
                    <a:lnTo>
                      <a:pt x="7641159" y="594689"/>
                    </a:lnTo>
                    <a:lnTo>
                      <a:pt x="7623976" y="638490"/>
                    </a:lnTo>
                    <a:lnTo>
                      <a:pt x="7602502" y="679929"/>
                    </a:lnTo>
                    <a:lnTo>
                      <a:pt x="7577011" y="718730"/>
                    </a:lnTo>
                    <a:lnTo>
                      <a:pt x="7547778" y="754617"/>
                    </a:lnTo>
                    <a:lnTo>
                      <a:pt x="7515081" y="787314"/>
                    </a:lnTo>
                    <a:lnTo>
                      <a:pt x="7479194" y="816547"/>
                    </a:lnTo>
                    <a:lnTo>
                      <a:pt x="7440393" y="842038"/>
                    </a:lnTo>
                    <a:lnTo>
                      <a:pt x="7398954" y="863512"/>
                    </a:lnTo>
                    <a:lnTo>
                      <a:pt x="7355153" y="880695"/>
                    </a:lnTo>
                    <a:lnTo>
                      <a:pt x="7309264" y="893309"/>
                    </a:lnTo>
                    <a:lnTo>
                      <a:pt x="7261565" y="901080"/>
                    </a:lnTo>
                    <a:lnTo>
                      <a:pt x="7212330" y="903731"/>
                    </a:lnTo>
                    <a:lnTo>
                      <a:pt x="451866" y="903731"/>
                    </a:lnTo>
                    <a:lnTo>
                      <a:pt x="402630" y="901080"/>
                    </a:lnTo>
                    <a:lnTo>
                      <a:pt x="354931" y="893309"/>
                    </a:lnTo>
                    <a:lnTo>
                      <a:pt x="309042" y="880695"/>
                    </a:lnTo>
                    <a:lnTo>
                      <a:pt x="265241" y="863512"/>
                    </a:lnTo>
                    <a:lnTo>
                      <a:pt x="223802" y="842038"/>
                    </a:lnTo>
                    <a:lnTo>
                      <a:pt x="185001" y="816547"/>
                    </a:lnTo>
                    <a:lnTo>
                      <a:pt x="149114" y="787314"/>
                    </a:lnTo>
                    <a:lnTo>
                      <a:pt x="116417" y="754617"/>
                    </a:lnTo>
                    <a:lnTo>
                      <a:pt x="87184" y="718730"/>
                    </a:lnTo>
                    <a:lnTo>
                      <a:pt x="61693" y="679929"/>
                    </a:lnTo>
                    <a:lnTo>
                      <a:pt x="40219" y="638490"/>
                    </a:lnTo>
                    <a:lnTo>
                      <a:pt x="23036" y="594689"/>
                    </a:lnTo>
                    <a:lnTo>
                      <a:pt x="10422" y="548800"/>
                    </a:lnTo>
                    <a:lnTo>
                      <a:pt x="2651" y="501101"/>
                    </a:lnTo>
                    <a:lnTo>
                      <a:pt x="0" y="451865"/>
                    </a:lnTo>
                    <a:close/>
                  </a:path>
                </a:pathLst>
              </a:custGeom>
              <a:ln w="28574">
                <a:solidFill>
                  <a:srgbClr val="C0C0C0"/>
                </a:solidFill>
              </a:ln>
            </p:spPr>
            <p:txBody>
              <a:bodyPr wrap="square" lIns="0" tIns="0" rIns="0" bIns="0" rtlCol="0"/>
              <a:lstStyle/>
              <a:p>
                <a:endParaRPr dirty="0"/>
              </a:p>
            </p:txBody>
          </p:sp>
          <p:sp>
            <p:nvSpPr>
              <p:cNvPr id="35" name="object 35"/>
              <p:cNvSpPr/>
              <p:nvPr/>
            </p:nvSpPr>
            <p:spPr>
              <a:xfrm>
                <a:off x="508947" y="1455181"/>
                <a:ext cx="551688" cy="431129"/>
              </a:xfrm>
              <a:prstGeom prst="rect">
                <a:avLst/>
              </a:prstGeom>
              <a:blipFill>
                <a:blip r:embed="rId5" cstate="print"/>
                <a:stretch>
                  <a:fillRect/>
                </a:stretch>
              </a:blipFill>
            </p:spPr>
            <p:txBody>
              <a:bodyPr wrap="square" lIns="0" tIns="0" rIns="0" bIns="0" rtlCol="0"/>
              <a:lstStyle/>
              <a:p>
                <a:endParaRPr/>
              </a:p>
            </p:txBody>
          </p:sp>
        </p:grpSp>
        <p:sp>
          <p:nvSpPr>
            <p:cNvPr id="37" name="object 37"/>
            <p:cNvSpPr txBox="1"/>
            <p:nvPr/>
          </p:nvSpPr>
          <p:spPr>
            <a:xfrm>
              <a:off x="1367653" y="1337733"/>
              <a:ext cx="7035800" cy="729110"/>
            </a:xfrm>
            <a:prstGeom prst="rect">
              <a:avLst/>
            </a:prstGeom>
          </p:spPr>
          <p:txBody>
            <a:bodyPr vert="horz" wrap="square" lIns="0" tIns="12700" rIns="0" bIns="0" rtlCol="0">
              <a:spAutoFit/>
            </a:bodyPr>
            <a:lstStyle/>
            <a:p>
              <a:pPr indent="269875" algn="just">
                <a:lnSpc>
                  <a:spcPts val="1900"/>
                </a:lnSpc>
                <a:spcBef>
                  <a:spcPts val="600"/>
                </a:spcBef>
                <a:spcAft>
                  <a:spcPts val="6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tòi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 xmlns:a16="http://schemas.microsoft.com/office/drawing/2014/main" id="{437275CA-4B05-2497-880F-27F9A496FE76}"/>
              </a:ext>
            </a:extLst>
          </p:cNvPr>
          <p:cNvGrpSpPr/>
          <p:nvPr/>
        </p:nvGrpSpPr>
        <p:grpSpPr>
          <a:xfrm>
            <a:off x="1143609" y="4623973"/>
            <a:ext cx="7774399" cy="912013"/>
            <a:chOff x="595847" y="5575935"/>
            <a:chExt cx="8263202" cy="912013"/>
          </a:xfrm>
        </p:grpSpPr>
        <p:sp>
          <p:nvSpPr>
            <p:cNvPr id="20" name="object 20"/>
            <p:cNvSpPr/>
            <p:nvPr/>
          </p:nvSpPr>
          <p:spPr>
            <a:xfrm>
              <a:off x="1269099" y="5575936"/>
              <a:ext cx="7589950" cy="912012"/>
            </a:xfrm>
            <a:custGeom>
              <a:avLst/>
              <a:gdLst/>
              <a:ahLst/>
              <a:cxnLst/>
              <a:rect l="l" t="t" r="r" b="b"/>
              <a:pathLst>
                <a:path w="6867525" h="1129664">
                  <a:moveTo>
                    <a:pt x="6302502" y="0"/>
                  </a:moveTo>
                  <a:lnTo>
                    <a:pt x="564642" y="0"/>
                  </a:lnTo>
                  <a:lnTo>
                    <a:pt x="515930" y="2073"/>
                  </a:lnTo>
                  <a:lnTo>
                    <a:pt x="468368" y="8179"/>
                  </a:lnTo>
                  <a:lnTo>
                    <a:pt x="422125" y="18148"/>
                  </a:lnTo>
                  <a:lnTo>
                    <a:pt x="377369" y="31811"/>
                  </a:lnTo>
                  <a:lnTo>
                    <a:pt x="334272" y="48998"/>
                  </a:lnTo>
                  <a:lnTo>
                    <a:pt x="293003" y="69539"/>
                  </a:lnTo>
                  <a:lnTo>
                    <a:pt x="253731" y="93266"/>
                  </a:lnTo>
                  <a:lnTo>
                    <a:pt x="216625" y="120007"/>
                  </a:lnTo>
                  <a:lnTo>
                    <a:pt x="181856" y="149594"/>
                  </a:lnTo>
                  <a:lnTo>
                    <a:pt x="149594" y="181856"/>
                  </a:lnTo>
                  <a:lnTo>
                    <a:pt x="120007" y="216625"/>
                  </a:lnTo>
                  <a:lnTo>
                    <a:pt x="93266" y="253731"/>
                  </a:lnTo>
                  <a:lnTo>
                    <a:pt x="69539" y="293003"/>
                  </a:lnTo>
                  <a:lnTo>
                    <a:pt x="48998" y="334272"/>
                  </a:lnTo>
                  <a:lnTo>
                    <a:pt x="31811" y="377369"/>
                  </a:lnTo>
                  <a:lnTo>
                    <a:pt x="18148" y="422125"/>
                  </a:lnTo>
                  <a:lnTo>
                    <a:pt x="8179" y="468368"/>
                  </a:lnTo>
                  <a:lnTo>
                    <a:pt x="2073" y="515930"/>
                  </a:lnTo>
                  <a:lnTo>
                    <a:pt x="0" y="564642"/>
                  </a:lnTo>
                  <a:lnTo>
                    <a:pt x="2073" y="613353"/>
                  </a:lnTo>
                  <a:lnTo>
                    <a:pt x="8179" y="660915"/>
                  </a:lnTo>
                  <a:lnTo>
                    <a:pt x="18148" y="707158"/>
                  </a:lnTo>
                  <a:lnTo>
                    <a:pt x="31811" y="751914"/>
                  </a:lnTo>
                  <a:lnTo>
                    <a:pt x="48998" y="795011"/>
                  </a:lnTo>
                  <a:lnTo>
                    <a:pt x="69539" y="836280"/>
                  </a:lnTo>
                  <a:lnTo>
                    <a:pt x="93266" y="875552"/>
                  </a:lnTo>
                  <a:lnTo>
                    <a:pt x="120007" y="912658"/>
                  </a:lnTo>
                  <a:lnTo>
                    <a:pt x="149594" y="947427"/>
                  </a:lnTo>
                  <a:lnTo>
                    <a:pt x="181856" y="979689"/>
                  </a:lnTo>
                  <a:lnTo>
                    <a:pt x="216625" y="1009276"/>
                  </a:lnTo>
                  <a:lnTo>
                    <a:pt x="253731" y="1036017"/>
                  </a:lnTo>
                  <a:lnTo>
                    <a:pt x="293003" y="1059744"/>
                  </a:lnTo>
                  <a:lnTo>
                    <a:pt x="334272" y="1080285"/>
                  </a:lnTo>
                  <a:lnTo>
                    <a:pt x="377369" y="1097472"/>
                  </a:lnTo>
                  <a:lnTo>
                    <a:pt x="422125" y="1111135"/>
                  </a:lnTo>
                  <a:lnTo>
                    <a:pt x="468368" y="1121104"/>
                  </a:lnTo>
                  <a:lnTo>
                    <a:pt x="515930" y="1127210"/>
                  </a:lnTo>
                  <a:lnTo>
                    <a:pt x="564642" y="1129284"/>
                  </a:lnTo>
                  <a:lnTo>
                    <a:pt x="6302502" y="1129284"/>
                  </a:lnTo>
                  <a:lnTo>
                    <a:pt x="6351213" y="1127210"/>
                  </a:lnTo>
                  <a:lnTo>
                    <a:pt x="6398775" y="1121104"/>
                  </a:lnTo>
                  <a:lnTo>
                    <a:pt x="6445018" y="1111135"/>
                  </a:lnTo>
                  <a:lnTo>
                    <a:pt x="6489774" y="1097472"/>
                  </a:lnTo>
                  <a:lnTo>
                    <a:pt x="6532871" y="1080285"/>
                  </a:lnTo>
                  <a:lnTo>
                    <a:pt x="6574140" y="1059744"/>
                  </a:lnTo>
                  <a:lnTo>
                    <a:pt x="6613412" y="1036017"/>
                  </a:lnTo>
                  <a:lnTo>
                    <a:pt x="6650518" y="1009276"/>
                  </a:lnTo>
                  <a:lnTo>
                    <a:pt x="6685287" y="979689"/>
                  </a:lnTo>
                  <a:lnTo>
                    <a:pt x="6717549" y="947427"/>
                  </a:lnTo>
                  <a:lnTo>
                    <a:pt x="6747136" y="912658"/>
                  </a:lnTo>
                  <a:lnTo>
                    <a:pt x="6773877" y="875552"/>
                  </a:lnTo>
                  <a:lnTo>
                    <a:pt x="6797604" y="836280"/>
                  </a:lnTo>
                  <a:lnTo>
                    <a:pt x="6818145" y="795011"/>
                  </a:lnTo>
                  <a:lnTo>
                    <a:pt x="6835332" y="751914"/>
                  </a:lnTo>
                  <a:lnTo>
                    <a:pt x="6848995" y="707158"/>
                  </a:lnTo>
                  <a:lnTo>
                    <a:pt x="6858964" y="660915"/>
                  </a:lnTo>
                  <a:lnTo>
                    <a:pt x="6865070" y="613353"/>
                  </a:lnTo>
                  <a:lnTo>
                    <a:pt x="6867144" y="564642"/>
                  </a:lnTo>
                  <a:lnTo>
                    <a:pt x="6865070" y="515930"/>
                  </a:lnTo>
                  <a:lnTo>
                    <a:pt x="6858964" y="468368"/>
                  </a:lnTo>
                  <a:lnTo>
                    <a:pt x="6848995" y="422125"/>
                  </a:lnTo>
                  <a:lnTo>
                    <a:pt x="6835332" y="377369"/>
                  </a:lnTo>
                  <a:lnTo>
                    <a:pt x="6818145" y="334272"/>
                  </a:lnTo>
                  <a:lnTo>
                    <a:pt x="6797604" y="293003"/>
                  </a:lnTo>
                  <a:lnTo>
                    <a:pt x="6773877" y="253731"/>
                  </a:lnTo>
                  <a:lnTo>
                    <a:pt x="6747136" y="216625"/>
                  </a:lnTo>
                  <a:lnTo>
                    <a:pt x="6717549" y="181856"/>
                  </a:lnTo>
                  <a:lnTo>
                    <a:pt x="6685287" y="149594"/>
                  </a:lnTo>
                  <a:lnTo>
                    <a:pt x="6650518" y="120007"/>
                  </a:lnTo>
                  <a:lnTo>
                    <a:pt x="6613412" y="93266"/>
                  </a:lnTo>
                  <a:lnTo>
                    <a:pt x="6574140" y="69539"/>
                  </a:lnTo>
                  <a:lnTo>
                    <a:pt x="6532871" y="48998"/>
                  </a:lnTo>
                  <a:lnTo>
                    <a:pt x="6489774" y="31811"/>
                  </a:lnTo>
                  <a:lnTo>
                    <a:pt x="6445018" y="18148"/>
                  </a:lnTo>
                  <a:lnTo>
                    <a:pt x="6398775" y="8179"/>
                  </a:lnTo>
                  <a:lnTo>
                    <a:pt x="6351213" y="2073"/>
                  </a:lnTo>
                  <a:lnTo>
                    <a:pt x="6302502" y="0"/>
                  </a:lnTo>
                  <a:close/>
                </a:path>
              </a:pathLst>
            </a:custGeom>
            <a:solidFill>
              <a:srgbClr val="6F2F9F"/>
            </a:solidFill>
          </p:spPr>
          <p:txBody>
            <a:bodyPr wrap="square" lIns="0" tIns="0" rIns="0" bIns="0" rtlCol="0"/>
            <a:lstStyle/>
            <a:p>
              <a:endParaRPr/>
            </a:p>
          </p:txBody>
        </p:sp>
        <p:sp>
          <p:nvSpPr>
            <p:cNvPr id="21" name="object 21"/>
            <p:cNvSpPr/>
            <p:nvPr/>
          </p:nvSpPr>
          <p:spPr>
            <a:xfrm>
              <a:off x="1296925" y="5575935"/>
              <a:ext cx="7562124" cy="912012"/>
            </a:xfrm>
            <a:custGeom>
              <a:avLst/>
              <a:gdLst/>
              <a:ahLst/>
              <a:cxnLst/>
              <a:rect l="l" t="t" r="r" b="b"/>
              <a:pathLst>
                <a:path w="6867525" h="1129664">
                  <a:moveTo>
                    <a:pt x="0" y="564642"/>
                  </a:moveTo>
                  <a:lnTo>
                    <a:pt x="2073" y="515930"/>
                  </a:lnTo>
                  <a:lnTo>
                    <a:pt x="8179" y="468368"/>
                  </a:lnTo>
                  <a:lnTo>
                    <a:pt x="18148" y="422125"/>
                  </a:lnTo>
                  <a:lnTo>
                    <a:pt x="31811" y="377369"/>
                  </a:lnTo>
                  <a:lnTo>
                    <a:pt x="48998" y="334272"/>
                  </a:lnTo>
                  <a:lnTo>
                    <a:pt x="69539" y="293003"/>
                  </a:lnTo>
                  <a:lnTo>
                    <a:pt x="93266" y="253731"/>
                  </a:lnTo>
                  <a:lnTo>
                    <a:pt x="120007" y="216625"/>
                  </a:lnTo>
                  <a:lnTo>
                    <a:pt x="149594" y="181856"/>
                  </a:lnTo>
                  <a:lnTo>
                    <a:pt x="181856" y="149594"/>
                  </a:lnTo>
                  <a:lnTo>
                    <a:pt x="216625" y="120007"/>
                  </a:lnTo>
                  <a:lnTo>
                    <a:pt x="253731" y="93266"/>
                  </a:lnTo>
                  <a:lnTo>
                    <a:pt x="293003" y="69539"/>
                  </a:lnTo>
                  <a:lnTo>
                    <a:pt x="334272" y="48998"/>
                  </a:lnTo>
                  <a:lnTo>
                    <a:pt x="377369" y="31811"/>
                  </a:lnTo>
                  <a:lnTo>
                    <a:pt x="422125" y="18148"/>
                  </a:lnTo>
                  <a:lnTo>
                    <a:pt x="468368" y="8179"/>
                  </a:lnTo>
                  <a:lnTo>
                    <a:pt x="515930" y="2073"/>
                  </a:lnTo>
                  <a:lnTo>
                    <a:pt x="564642" y="0"/>
                  </a:lnTo>
                  <a:lnTo>
                    <a:pt x="6302502" y="0"/>
                  </a:lnTo>
                  <a:lnTo>
                    <a:pt x="6351213" y="2073"/>
                  </a:lnTo>
                  <a:lnTo>
                    <a:pt x="6398775" y="8179"/>
                  </a:lnTo>
                  <a:lnTo>
                    <a:pt x="6445018" y="18148"/>
                  </a:lnTo>
                  <a:lnTo>
                    <a:pt x="6489774" y="31811"/>
                  </a:lnTo>
                  <a:lnTo>
                    <a:pt x="6532871" y="48998"/>
                  </a:lnTo>
                  <a:lnTo>
                    <a:pt x="6574140" y="69539"/>
                  </a:lnTo>
                  <a:lnTo>
                    <a:pt x="6613412" y="93266"/>
                  </a:lnTo>
                  <a:lnTo>
                    <a:pt x="6650518" y="120007"/>
                  </a:lnTo>
                  <a:lnTo>
                    <a:pt x="6685287" y="149594"/>
                  </a:lnTo>
                  <a:lnTo>
                    <a:pt x="6717549" y="181856"/>
                  </a:lnTo>
                  <a:lnTo>
                    <a:pt x="6747136" y="216625"/>
                  </a:lnTo>
                  <a:lnTo>
                    <a:pt x="6773877" y="253731"/>
                  </a:lnTo>
                  <a:lnTo>
                    <a:pt x="6797604" y="293003"/>
                  </a:lnTo>
                  <a:lnTo>
                    <a:pt x="6818145" y="334272"/>
                  </a:lnTo>
                  <a:lnTo>
                    <a:pt x="6835332" y="377369"/>
                  </a:lnTo>
                  <a:lnTo>
                    <a:pt x="6848995" y="422125"/>
                  </a:lnTo>
                  <a:lnTo>
                    <a:pt x="6858964" y="468368"/>
                  </a:lnTo>
                  <a:lnTo>
                    <a:pt x="6865070" y="515930"/>
                  </a:lnTo>
                  <a:lnTo>
                    <a:pt x="6867144" y="564642"/>
                  </a:lnTo>
                  <a:lnTo>
                    <a:pt x="6865070" y="613353"/>
                  </a:lnTo>
                  <a:lnTo>
                    <a:pt x="6858964" y="660915"/>
                  </a:lnTo>
                  <a:lnTo>
                    <a:pt x="6848995" y="707158"/>
                  </a:lnTo>
                  <a:lnTo>
                    <a:pt x="6835332" y="751914"/>
                  </a:lnTo>
                  <a:lnTo>
                    <a:pt x="6818145" y="795011"/>
                  </a:lnTo>
                  <a:lnTo>
                    <a:pt x="6797604" y="836280"/>
                  </a:lnTo>
                  <a:lnTo>
                    <a:pt x="6773877" y="875552"/>
                  </a:lnTo>
                  <a:lnTo>
                    <a:pt x="6747136" y="912658"/>
                  </a:lnTo>
                  <a:lnTo>
                    <a:pt x="6717549" y="947427"/>
                  </a:lnTo>
                  <a:lnTo>
                    <a:pt x="6685287" y="979689"/>
                  </a:lnTo>
                  <a:lnTo>
                    <a:pt x="6650518" y="1009276"/>
                  </a:lnTo>
                  <a:lnTo>
                    <a:pt x="6613412" y="1036017"/>
                  </a:lnTo>
                  <a:lnTo>
                    <a:pt x="6574140" y="1059744"/>
                  </a:lnTo>
                  <a:lnTo>
                    <a:pt x="6532871" y="1080285"/>
                  </a:lnTo>
                  <a:lnTo>
                    <a:pt x="6489774" y="1097472"/>
                  </a:lnTo>
                  <a:lnTo>
                    <a:pt x="6445018" y="1111135"/>
                  </a:lnTo>
                  <a:lnTo>
                    <a:pt x="6398775" y="1121104"/>
                  </a:lnTo>
                  <a:lnTo>
                    <a:pt x="6351213" y="1127210"/>
                  </a:lnTo>
                  <a:lnTo>
                    <a:pt x="6302502" y="1129284"/>
                  </a:lnTo>
                  <a:lnTo>
                    <a:pt x="564642" y="1129284"/>
                  </a:lnTo>
                  <a:lnTo>
                    <a:pt x="515930" y="1127210"/>
                  </a:lnTo>
                  <a:lnTo>
                    <a:pt x="468368" y="1121104"/>
                  </a:lnTo>
                  <a:lnTo>
                    <a:pt x="422125" y="1111135"/>
                  </a:lnTo>
                  <a:lnTo>
                    <a:pt x="377369" y="1097472"/>
                  </a:lnTo>
                  <a:lnTo>
                    <a:pt x="334272" y="1080285"/>
                  </a:lnTo>
                  <a:lnTo>
                    <a:pt x="293003" y="1059744"/>
                  </a:lnTo>
                  <a:lnTo>
                    <a:pt x="253731" y="1036017"/>
                  </a:lnTo>
                  <a:lnTo>
                    <a:pt x="216625" y="1009276"/>
                  </a:lnTo>
                  <a:lnTo>
                    <a:pt x="181856" y="979689"/>
                  </a:lnTo>
                  <a:lnTo>
                    <a:pt x="149594" y="947427"/>
                  </a:lnTo>
                  <a:lnTo>
                    <a:pt x="120007" y="912658"/>
                  </a:lnTo>
                  <a:lnTo>
                    <a:pt x="93266" y="875552"/>
                  </a:lnTo>
                  <a:lnTo>
                    <a:pt x="69539" y="836280"/>
                  </a:lnTo>
                  <a:lnTo>
                    <a:pt x="48998" y="795011"/>
                  </a:lnTo>
                  <a:lnTo>
                    <a:pt x="31811" y="751914"/>
                  </a:lnTo>
                  <a:lnTo>
                    <a:pt x="18148" y="707158"/>
                  </a:lnTo>
                  <a:lnTo>
                    <a:pt x="8179" y="660915"/>
                  </a:lnTo>
                  <a:lnTo>
                    <a:pt x="2073" y="613353"/>
                  </a:lnTo>
                  <a:lnTo>
                    <a:pt x="0" y="564642"/>
                  </a:lnTo>
                  <a:close/>
                </a:path>
              </a:pathLst>
            </a:custGeom>
            <a:ln w="28575">
              <a:solidFill>
                <a:srgbClr val="C0C0C0"/>
              </a:solidFill>
            </a:ln>
          </p:spPr>
          <p:txBody>
            <a:bodyPr wrap="square" lIns="0" tIns="0" rIns="0" bIns="0" rtlCol="0"/>
            <a:lstStyle/>
            <a:p>
              <a:endParaRPr/>
            </a:p>
          </p:txBody>
        </p:sp>
        <p:sp>
          <p:nvSpPr>
            <p:cNvPr id="22" name="object 22"/>
            <p:cNvSpPr/>
            <p:nvPr/>
          </p:nvSpPr>
          <p:spPr>
            <a:xfrm>
              <a:off x="685800" y="5843336"/>
              <a:ext cx="551688" cy="504444"/>
            </a:xfrm>
            <a:prstGeom prst="rect">
              <a:avLst/>
            </a:prstGeom>
            <a:blipFill>
              <a:blip r:embed="rId6" cstate="print"/>
              <a:stretch>
                <a:fillRect/>
              </a:stretch>
            </a:blipFill>
          </p:spPr>
          <p:txBody>
            <a:bodyPr wrap="square" lIns="0" tIns="0" rIns="0" bIns="0" rtlCol="0"/>
            <a:lstStyle/>
            <a:p>
              <a:endParaRPr/>
            </a:p>
          </p:txBody>
        </p:sp>
        <p:sp>
          <p:nvSpPr>
            <p:cNvPr id="41" name="object 41"/>
            <p:cNvSpPr txBox="1"/>
            <p:nvPr/>
          </p:nvSpPr>
          <p:spPr>
            <a:xfrm>
              <a:off x="595847" y="5662137"/>
              <a:ext cx="7995103" cy="659155"/>
            </a:xfrm>
            <a:prstGeom prst="rect">
              <a:avLst/>
            </a:prstGeom>
          </p:spPr>
          <p:txBody>
            <a:bodyPr vert="horz" wrap="square" lIns="0" tIns="12700" rIns="0" bIns="0" rtlCol="0">
              <a:spAutoFit/>
            </a:bodyPr>
            <a:lstStyle/>
            <a:p>
              <a:pPr marL="861694" marR="294640" algn="just">
                <a:lnSpc>
                  <a:spcPct val="100200"/>
                </a:lnSpc>
                <a:spcBef>
                  <a:spcPts val="100"/>
                </a:spcBef>
                <a:buSzPct val="142857"/>
                <a:tabLst>
                  <a:tab pos="1191895" algn="l"/>
                </a:tabLst>
              </a:pP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Hình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thành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phát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triển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năng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lực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chăm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sóc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sức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khoẻ</a:t>
              </a:r>
              <a:r>
                <a:rPr lang="en-US" sz="1400" dirty="0">
                  <a:effectLst/>
                  <a:latin typeface="Times New Roman" panose="02020603050405020304" pitchFamily="18" charset="0"/>
                  <a:ea typeface="Calibri" panose="020F0502020204030204" pitchFamily="34" charset="0"/>
                </a:rPr>
                <a:t>: GV </a:t>
              </a:r>
              <a:r>
                <a:rPr lang="en-US" sz="1400" dirty="0" err="1">
                  <a:effectLst/>
                  <a:latin typeface="Times New Roman" panose="02020603050405020304" pitchFamily="18" charset="0"/>
                  <a:ea typeface="Calibri" panose="020F0502020204030204" pitchFamily="34" charset="0"/>
                </a:rPr>
                <a:t>tạo</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cơ</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hội</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cho</a:t>
              </a:r>
              <a:r>
                <a:rPr lang="en-US" sz="1400" dirty="0">
                  <a:effectLst/>
                  <a:latin typeface="Times New Roman" panose="02020603050405020304" pitchFamily="18" charset="0"/>
                  <a:ea typeface="Calibri" panose="020F0502020204030204" pitchFamily="34" charset="0"/>
                </a:rPr>
                <a:t> HS </a:t>
              </a:r>
              <a:r>
                <a:rPr lang="en-US" sz="1400" dirty="0" err="1">
                  <a:effectLst/>
                  <a:latin typeface="Times New Roman" panose="02020603050405020304" pitchFamily="18" charset="0"/>
                  <a:ea typeface="Calibri" panose="020F0502020204030204" pitchFamily="34" charset="0"/>
                </a:rPr>
                <a:t>huy</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động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những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hiểu</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biết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kinh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nghiệm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sẵn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có</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để</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hình</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thành</a:t>
              </a:r>
              <a:r>
                <a:rPr lang="en-US" sz="1400" dirty="0">
                  <a:effectLst/>
                  <a:latin typeface="Times New Roman" panose="02020603050405020304" pitchFamily="18" charset="0"/>
                  <a:ea typeface="Calibri" panose="020F0502020204030204" pitchFamily="34" charset="0"/>
                </a:rPr>
                <a:t> ý </a:t>
              </a:r>
              <a:r>
                <a:rPr lang="en-US" sz="1400" dirty="0" err="1">
                  <a:effectLst/>
                  <a:latin typeface="Times New Roman" panose="02020603050405020304" pitchFamily="18" charset="0"/>
                  <a:ea typeface="Calibri" panose="020F0502020204030204" pitchFamily="34" charset="0"/>
                </a:rPr>
                <a:t>thức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và</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kiến</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thức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về</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chăm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sóc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sức</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khoẻ</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tăng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cường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giao</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nhiệm</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vụ</a:t>
              </a:r>
              <a:r>
                <a:rPr lang="en-US" sz="1400" dirty="0">
                  <a:effectLst/>
                  <a:latin typeface="Times New Roman" panose="02020603050405020304" pitchFamily="18" charset="0"/>
                  <a:ea typeface="Calibri" panose="020F0502020204030204" pitchFamily="34" charset="0"/>
                </a:rPr>
                <a:t> ở </a:t>
              </a:r>
              <a:r>
                <a:rPr lang="en-US" sz="1400" dirty="0" err="1">
                  <a:effectLst/>
                  <a:latin typeface="Times New Roman" panose="02020603050405020304" pitchFamily="18" charset="0"/>
                  <a:ea typeface="Calibri" panose="020F0502020204030204" pitchFamily="34" charset="0"/>
                </a:rPr>
                <a:t>nhà</a:t>
              </a:r>
              <a:endParaRPr lang="vi-VN" sz="1400" dirty="0">
                <a:solidFill>
                  <a:schemeClr val="bg1"/>
                </a:solidFill>
                <a:latin typeface="Arial"/>
                <a:cs typeface="Arial"/>
              </a:endParaRPr>
            </a:p>
          </p:txBody>
        </p:sp>
      </p:grpSp>
      <p:sp>
        <p:nvSpPr>
          <p:cNvPr id="42" name="object 42"/>
          <p:cNvSpPr/>
          <p:nvPr/>
        </p:nvSpPr>
        <p:spPr>
          <a:xfrm>
            <a:off x="8001000" y="280415"/>
            <a:ext cx="765048" cy="758952"/>
          </a:xfrm>
          <a:prstGeom prst="rect">
            <a:avLst/>
          </a:prstGeom>
          <a:blipFill>
            <a:blip r:embed="rId7" cstate="print"/>
            <a:stretch>
              <a:fillRect/>
            </a:stretch>
          </a:blipFill>
        </p:spPr>
        <p:txBody>
          <a:bodyPr wrap="square" lIns="0" tIns="0" rIns="0" bIns="0" rtlCol="0"/>
          <a:lstStyle/>
          <a:p>
            <a:endParaRPr/>
          </a:p>
        </p:txBody>
      </p:sp>
      <p:grpSp>
        <p:nvGrpSpPr>
          <p:cNvPr id="13" name="Group 12">
            <a:extLst>
              <a:ext uri="{FF2B5EF4-FFF2-40B4-BE49-F238E27FC236}">
                <a16:creationId xmlns="" xmlns:a16="http://schemas.microsoft.com/office/drawing/2014/main" id="{F0A73B72-138C-F853-C7D1-9B12A711C1D3}"/>
              </a:ext>
            </a:extLst>
          </p:cNvPr>
          <p:cNvGrpSpPr/>
          <p:nvPr/>
        </p:nvGrpSpPr>
        <p:grpSpPr>
          <a:xfrm>
            <a:off x="1511658" y="3248464"/>
            <a:ext cx="7379043" cy="1223994"/>
            <a:chOff x="1483269" y="3952910"/>
            <a:chExt cx="7379043" cy="1223994"/>
          </a:xfrm>
        </p:grpSpPr>
        <p:grpSp>
          <p:nvGrpSpPr>
            <p:cNvPr id="12" name="Group 11">
              <a:extLst>
                <a:ext uri="{FF2B5EF4-FFF2-40B4-BE49-F238E27FC236}">
                  <a16:creationId xmlns="" xmlns:a16="http://schemas.microsoft.com/office/drawing/2014/main" id="{56275FD1-C680-C15A-FC53-211285D8857E}"/>
                </a:ext>
              </a:extLst>
            </p:cNvPr>
            <p:cNvGrpSpPr/>
            <p:nvPr/>
          </p:nvGrpSpPr>
          <p:grpSpPr>
            <a:xfrm>
              <a:off x="1483269" y="3952910"/>
              <a:ext cx="7379043" cy="1223994"/>
              <a:chOff x="1665780" y="4353497"/>
              <a:chExt cx="7229221" cy="864015"/>
            </a:xfrm>
          </p:grpSpPr>
          <p:sp>
            <p:nvSpPr>
              <p:cNvPr id="23" name="object 23"/>
              <p:cNvSpPr/>
              <p:nvPr/>
            </p:nvSpPr>
            <p:spPr>
              <a:xfrm>
                <a:off x="2148126" y="4353497"/>
                <a:ext cx="6746875" cy="864015"/>
              </a:xfrm>
              <a:custGeom>
                <a:avLst/>
                <a:gdLst/>
                <a:ahLst/>
                <a:cxnLst/>
                <a:rect l="l" t="t" r="r" b="b"/>
                <a:pathLst>
                  <a:path w="6746875" h="1028700">
                    <a:moveTo>
                      <a:pt x="6232398" y="0"/>
                    </a:moveTo>
                    <a:lnTo>
                      <a:pt x="514350" y="0"/>
                    </a:lnTo>
                    <a:lnTo>
                      <a:pt x="467529" y="2101"/>
                    </a:lnTo>
                    <a:lnTo>
                      <a:pt x="421886" y="8285"/>
                    </a:lnTo>
                    <a:lnTo>
                      <a:pt x="377604" y="18370"/>
                    </a:lnTo>
                    <a:lnTo>
                      <a:pt x="334863" y="32175"/>
                    </a:lnTo>
                    <a:lnTo>
                      <a:pt x="293846" y="49517"/>
                    </a:lnTo>
                    <a:lnTo>
                      <a:pt x="254733" y="70216"/>
                    </a:lnTo>
                    <a:lnTo>
                      <a:pt x="217707" y="94090"/>
                    </a:lnTo>
                    <a:lnTo>
                      <a:pt x="182947" y="120958"/>
                    </a:lnTo>
                    <a:lnTo>
                      <a:pt x="150637" y="150637"/>
                    </a:lnTo>
                    <a:lnTo>
                      <a:pt x="120958" y="182947"/>
                    </a:lnTo>
                    <a:lnTo>
                      <a:pt x="94090" y="217707"/>
                    </a:lnTo>
                    <a:lnTo>
                      <a:pt x="70216" y="254733"/>
                    </a:lnTo>
                    <a:lnTo>
                      <a:pt x="49517" y="293846"/>
                    </a:lnTo>
                    <a:lnTo>
                      <a:pt x="32175" y="334863"/>
                    </a:lnTo>
                    <a:lnTo>
                      <a:pt x="18370" y="377604"/>
                    </a:lnTo>
                    <a:lnTo>
                      <a:pt x="8285" y="421886"/>
                    </a:lnTo>
                    <a:lnTo>
                      <a:pt x="2101" y="467529"/>
                    </a:lnTo>
                    <a:lnTo>
                      <a:pt x="0" y="514350"/>
                    </a:lnTo>
                    <a:lnTo>
                      <a:pt x="2101" y="561170"/>
                    </a:lnTo>
                    <a:lnTo>
                      <a:pt x="8285" y="606813"/>
                    </a:lnTo>
                    <a:lnTo>
                      <a:pt x="18370" y="651095"/>
                    </a:lnTo>
                    <a:lnTo>
                      <a:pt x="32175" y="693836"/>
                    </a:lnTo>
                    <a:lnTo>
                      <a:pt x="49517" y="734853"/>
                    </a:lnTo>
                    <a:lnTo>
                      <a:pt x="70216" y="773966"/>
                    </a:lnTo>
                    <a:lnTo>
                      <a:pt x="94090" y="810992"/>
                    </a:lnTo>
                    <a:lnTo>
                      <a:pt x="120958" y="845752"/>
                    </a:lnTo>
                    <a:lnTo>
                      <a:pt x="150637" y="878062"/>
                    </a:lnTo>
                    <a:lnTo>
                      <a:pt x="182947" y="907741"/>
                    </a:lnTo>
                    <a:lnTo>
                      <a:pt x="217707" y="934609"/>
                    </a:lnTo>
                    <a:lnTo>
                      <a:pt x="254733" y="958483"/>
                    </a:lnTo>
                    <a:lnTo>
                      <a:pt x="293846" y="979182"/>
                    </a:lnTo>
                    <a:lnTo>
                      <a:pt x="334863" y="996524"/>
                    </a:lnTo>
                    <a:lnTo>
                      <a:pt x="377604" y="1010329"/>
                    </a:lnTo>
                    <a:lnTo>
                      <a:pt x="421886" y="1020414"/>
                    </a:lnTo>
                    <a:lnTo>
                      <a:pt x="467529" y="1026598"/>
                    </a:lnTo>
                    <a:lnTo>
                      <a:pt x="514350" y="1028700"/>
                    </a:lnTo>
                    <a:lnTo>
                      <a:pt x="6232398" y="1028700"/>
                    </a:lnTo>
                    <a:lnTo>
                      <a:pt x="6279218" y="1026598"/>
                    </a:lnTo>
                    <a:lnTo>
                      <a:pt x="6324861" y="1020414"/>
                    </a:lnTo>
                    <a:lnTo>
                      <a:pt x="6369143" y="1010329"/>
                    </a:lnTo>
                    <a:lnTo>
                      <a:pt x="6411884" y="996524"/>
                    </a:lnTo>
                    <a:lnTo>
                      <a:pt x="6452901" y="979182"/>
                    </a:lnTo>
                    <a:lnTo>
                      <a:pt x="6492014" y="958483"/>
                    </a:lnTo>
                    <a:lnTo>
                      <a:pt x="6529040" y="934609"/>
                    </a:lnTo>
                    <a:lnTo>
                      <a:pt x="6563800" y="907741"/>
                    </a:lnTo>
                    <a:lnTo>
                      <a:pt x="6596110" y="878062"/>
                    </a:lnTo>
                    <a:lnTo>
                      <a:pt x="6625789" y="845752"/>
                    </a:lnTo>
                    <a:lnTo>
                      <a:pt x="6652657" y="810992"/>
                    </a:lnTo>
                    <a:lnTo>
                      <a:pt x="6676531" y="773966"/>
                    </a:lnTo>
                    <a:lnTo>
                      <a:pt x="6697230" y="734853"/>
                    </a:lnTo>
                    <a:lnTo>
                      <a:pt x="6714572" y="693836"/>
                    </a:lnTo>
                    <a:lnTo>
                      <a:pt x="6728377" y="651095"/>
                    </a:lnTo>
                    <a:lnTo>
                      <a:pt x="6738462" y="606813"/>
                    </a:lnTo>
                    <a:lnTo>
                      <a:pt x="6744646" y="561170"/>
                    </a:lnTo>
                    <a:lnTo>
                      <a:pt x="6746748" y="514350"/>
                    </a:lnTo>
                    <a:lnTo>
                      <a:pt x="6744646" y="467529"/>
                    </a:lnTo>
                    <a:lnTo>
                      <a:pt x="6738462" y="421886"/>
                    </a:lnTo>
                    <a:lnTo>
                      <a:pt x="6728377" y="377604"/>
                    </a:lnTo>
                    <a:lnTo>
                      <a:pt x="6714572" y="334863"/>
                    </a:lnTo>
                    <a:lnTo>
                      <a:pt x="6697230" y="293846"/>
                    </a:lnTo>
                    <a:lnTo>
                      <a:pt x="6676531" y="254733"/>
                    </a:lnTo>
                    <a:lnTo>
                      <a:pt x="6652657" y="217707"/>
                    </a:lnTo>
                    <a:lnTo>
                      <a:pt x="6625789" y="182947"/>
                    </a:lnTo>
                    <a:lnTo>
                      <a:pt x="6596110" y="150637"/>
                    </a:lnTo>
                    <a:lnTo>
                      <a:pt x="6563800" y="120958"/>
                    </a:lnTo>
                    <a:lnTo>
                      <a:pt x="6529040" y="94090"/>
                    </a:lnTo>
                    <a:lnTo>
                      <a:pt x="6492014" y="70216"/>
                    </a:lnTo>
                    <a:lnTo>
                      <a:pt x="6452901" y="49517"/>
                    </a:lnTo>
                    <a:lnTo>
                      <a:pt x="6411884" y="32175"/>
                    </a:lnTo>
                    <a:lnTo>
                      <a:pt x="6369143" y="18370"/>
                    </a:lnTo>
                    <a:lnTo>
                      <a:pt x="6324861" y="8285"/>
                    </a:lnTo>
                    <a:lnTo>
                      <a:pt x="6279218" y="2101"/>
                    </a:lnTo>
                    <a:lnTo>
                      <a:pt x="6232398" y="0"/>
                    </a:lnTo>
                    <a:close/>
                  </a:path>
                </a:pathLst>
              </a:custGeom>
              <a:solidFill>
                <a:srgbClr val="006FC0"/>
              </a:solidFill>
            </p:spPr>
            <p:txBody>
              <a:bodyPr wrap="square" lIns="0" tIns="0" rIns="0" bIns="0" rtlCol="0"/>
              <a:lstStyle/>
              <a:p>
                <a:endParaRPr/>
              </a:p>
            </p:txBody>
          </p:sp>
          <p:sp>
            <p:nvSpPr>
              <p:cNvPr id="24" name="object 24"/>
              <p:cNvSpPr/>
              <p:nvPr/>
            </p:nvSpPr>
            <p:spPr>
              <a:xfrm>
                <a:off x="2148126" y="4353497"/>
                <a:ext cx="6746875" cy="836045"/>
              </a:xfrm>
              <a:custGeom>
                <a:avLst/>
                <a:gdLst/>
                <a:ahLst/>
                <a:cxnLst/>
                <a:rect l="l" t="t" r="r" b="b"/>
                <a:pathLst>
                  <a:path w="6746875" h="1028700">
                    <a:moveTo>
                      <a:pt x="0" y="514350"/>
                    </a:moveTo>
                    <a:lnTo>
                      <a:pt x="2101" y="467529"/>
                    </a:lnTo>
                    <a:lnTo>
                      <a:pt x="8285" y="421886"/>
                    </a:lnTo>
                    <a:lnTo>
                      <a:pt x="18370" y="377604"/>
                    </a:lnTo>
                    <a:lnTo>
                      <a:pt x="32175" y="334863"/>
                    </a:lnTo>
                    <a:lnTo>
                      <a:pt x="49517" y="293846"/>
                    </a:lnTo>
                    <a:lnTo>
                      <a:pt x="70216" y="254733"/>
                    </a:lnTo>
                    <a:lnTo>
                      <a:pt x="94090" y="217707"/>
                    </a:lnTo>
                    <a:lnTo>
                      <a:pt x="120958" y="182947"/>
                    </a:lnTo>
                    <a:lnTo>
                      <a:pt x="150637" y="150637"/>
                    </a:lnTo>
                    <a:lnTo>
                      <a:pt x="182947" y="120958"/>
                    </a:lnTo>
                    <a:lnTo>
                      <a:pt x="217707" y="94090"/>
                    </a:lnTo>
                    <a:lnTo>
                      <a:pt x="254733" y="70216"/>
                    </a:lnTo>
                    <a:lnTo>
                      <a:pt x="293846" y="49517"/>
                    </a:lnTo>
                    <a:lnTo>
                      <a:pt x="334863" y="32175"/>
                    </a:lnTo>
                    <a:lnTo>
                      <a:pt x="377604" y="18370"/>
                    </a:lnTo>
                    <a:lnTo>
                      <a:pt x="421886" y="8285"/>
                    </a:lnTo>
                    <a:lnTo>
                      <a:pt x="467529" y="2101"/>
                    </a:lnTo>
                    <a:lnTo>
                      <a:pt x="514350" y="0"/>
                    </a:lnTo>
                    <a:lnTo>
                      <a:pt x="6232398" y="0"/>
                    </a:lnTo>
                    <a:lnTo>
                      <a:pt x="6279218" y="2101"/>
                    </a:lnTo>
                    <a:lnTo>
                      <a:pt x="6324861" y="8285"/>
                    </a:lnTo>
                    <a:lnTo>
                      <a:pt x="6369143" y="18370"/>
                    </a:lnTo>
                    <a:lnTo>
                      <a:pt x="6411884" y="32175"/>
                    </a:lnTo>
                    <a:lnTo>
                      <a:pt x="6452901" y="49517"/>
                    </a:lnTo>
                    <a:lnTo>
                      <a:pt x="6492014" y="70216"/>
                    </a:lnTo>
                    <a:lnTo>
                      <a:pt x="6529040" y="94090"/>
                    </a:lnTo>
                    <a:lnTo>
                      <a:pt x="6563800" y="120958"/>
                    </a:lnTo>
                    <a:lnTo>
                      <a:pt x="6596110" y="150637"/>
                    </a:lnTo>
                    <a:lnTo>
                      <a:pt x="6625789" y="182947"/>
                    </a:lnTo>
                    <a:lnTo>
                      <a:pt x="6652657" y="217707"/>
                    </a:lnTo>
                    <a:lnTo>
                      <a:pt x="6676531" y="254733"/>
                    </a:lnTo>
                    <a:lnTo>
                      <a:pt x="6697230" y="293846"/>
                    </a:lnTo>
                    <a:lnTo>
                      <a:pt x="6714572" y="334863"/>
                    </a:lnTo>
                    <a:lnTo>
                      <a:pt x="6728377" y="377604"/>
                    </a:lnTo>
                    <a:lnTo>
                      <a:pt x="6738462" y="421886"/>
                    </a:lnTo>
                    <a:lnTo>
                      <a:pt x="6744646" y="467529"/>
                    </a:lnTo>
                    <a:lnTo>
                      <a:pt x="6746748" y="514350"/>
                    </a:lnTo>
                    <a:lnTo>
                      <a:pt x="6744646" y="561170"/>
                    </a:lnTo>
                    <a:lnTo>
                      <a:pt x="6738462" y="606813"/>
                    </a:lnTo>
                    <a:lnTo>
                      <a:pt x="6728377" y="651095"/>
                    </a:lnTo>
                    <a:lnTo>
                      <a:pt x="6714572" y="693836"/>
                    </a:lnTo>
                    <a:lnTo>
                      <a:pt x="6697230" y="734853"/>
                    </a:lnTo>
                    <a:lnTo>
                      <a:pt x="6676531" y="773966"/>
                    </a:lnTo>
                    <a:lnTo>
                      <a:pt x="6652657" y="810992"/>
                    </a:lnTo>
                    <a:lnTo>
                      <a:pt x="6625789" y="845752"/>
                    </a:lnTo>
                    <a:lnTo>
                      <a:pt x="6596110" y="878062"/>
                    </a:lnTo>
                    <a:lnTo>
                      <a:pt x="6563800" y="907741"/>
                    </a:lnTo>
                    <a:lnTo>
                      <a:pt x="6529040" y="934609"/>
                    </a:lnTo>
                    <a:lnTo>
                      <a:pt x="6492014" y="958483"/>
                    </a:lnTo>
                    <a:lnTo>
                      <a:pt x="6452901" y="979182"/>
                    </a:lnTo>
                    <a:lnTo>
                      <a:pt x="6411884" y="996524"/>
                    </a:lnTo>
                    <a:lnTo>
                      <a:pt x="6369143" y="1010329"/>
                    </a:lnTo>
                    <a:lnTo>
                      <a:pt x="6324861" y="1020414"/>
                    </a:lnTo>
                    <a:lnTo>
                      <a:pt x="6279218" y="1026598"/>
                    </a:lnTo>
                    <a:lnTo>
                      <a:pt x="6232398" y="1028700"/>
                    </a:lnTo>
                    <a:lnTo>
                      <a:pt x="514350" y="1028700"/>
                    </a:lnTo>
                    <a:lnTo>
                      <a:pt x="467529" y="1026598"/>
                    </a:lnTo>
                    <a:lnTo>
                      <a:pt x="421886" y="1020414"/>
                    </a:lnTo>
                    <a:lnTo>
                      <a:pt x="377604" y="1010329"/>
                    </a:lnTo>
                    <a:lnTo>
                      <a:pt x="334863" y="996524"/>
                    </a:lnTo>
                    <a:lnTo>
                      <a:pt x="293846" y="979182"/>
                    </a:lnTo>
                    <a:lnTo>
                      <a:pt x="254733" y="958483"/>
                    </a:lnTo>
                    <a:lnTo>
                      <a:pt x="217707" y="934609"/>
                    </a:lnTo>
                    <a:lnTo>
                      <a:pt x="182947" y="907741"/>
                    </a:lnTo>
                    <a:lnTo>
                      <a:pt x="150637" y="878062"/>
                    </a:lnTo>
                    <a:lnTo>
                      <a:pt x="120958" y="845752"/>
                    </a:lnTo>
                    <a:lnTo>
                      <a:pt x="94090" y="810992"/>
                    </a:lnTo>
                    <a:lnTo>
                      <a:pt x="70216" y="773966"/>
                    </a:lnTo>
                    <a:lnTo>
                      <a:pt x="49517" y="734853"/>
                    </a:lnTo>
                    <a:lnTo>
                      <a:pt x="32175" y="693836"/>
                    </a:lnTo>
                    <a:lnTo>
                      <a:pt x="18370" y="651095"/>
                    </a:lnTo>
                    <a:lnTo>
                      <a:pt x="8285" y="606813"/>
                    </a:lnTo>
                    <a:lnTo>
                      <a:pt x="2101" y="561170"/>
                    </a:lnTo>
                    <a:lnTo>
                      <a:pt x="0" y="514350"/>
                    </a:lnTo>
                    <a:close/>
                  </a:path>
                </a:pathLst>
              </a:custGeom>
              <a:ln w="28575">
                <a:solidFill>
                  <a:srgbClr val="C0C0C0"/>
                </a:solidFill>
              </a:ln>
            </p:spPr>
            <p:txBody>
              <a:bodyPr wrap="square" lIns="0" tIns="0" rIns="0" bIns="0" rtlCol="0"/>
              <a:lstStyle/>
              <a:p>
                <a:endParaRPr/>
              </a:p>
            </p:txBody>
          </p:sp>
          <p:sp>
            <p:nvSpPr>
              <p:cNvPr id="25" name="object 25"/>
              <p:cNvSpPr/>
              <p:nvPr/>
            </p:nvSpPr>
            <p:spPr>
              <a:xfrm>
                <a:off x="1665780" y="4611815"/>
                <a:ext cx="551688" cy="501395"/>
              </a:xfrm>
              <a:prstGeom prst="rect">
                <a:avLst/>
              </a:prstGeom>
              <a:blipFill>
                <a:blip r:embed="rId8" cstate="print"/>
                <a:stretch>
                  <a:fillRect/>
                </a:stretch>
              </a:blipFill>
            </p:spPr>
            <p:txBody>
              <a:bodyPr wrap="square" lIns="0" tIns="0" rIns="0" bIns="0" rtlCol="0"/>
              <a:lstStyle/>
              <a:p>
                <a:endParaRPr/>
              </a:p>
            </p:txBody>
          </p:sp>
        </p:grpSp>
        <p:sp>
          <p:nvSpPr>
            <p:cNvPr id="43" name="TextBox 42">
              <a:extLst>
                <a:ext uri="{FF2B5EF4-FFF2-40B4-BE49-F238E27FC236}">
                  <a16:creationId xmlns="" xmlns:a16="http://schemas.microsoft.com/office/drawing/2014/main" id="{FEABF84C-CA0B-CF86-95EB-EE025174DA9B}"/>
                </a:ext>
              </a:extLst>
            </p:cNvPr>
            <p:cNvSpPr txBox="1"/>
            <p:nvPr/>
          </p:nvSpPr>
          <p:spPr>
            <a:xfrm>
              <a:off x="2128334" y="3967727"/>
              <a:ext cx="6434228" cy="1169551"/>
            </a:xfrm>
            <a:prstGeom prst="rect">
              <a:avLst/>
            </a:prstGeom>
            <a:noFill/>
          </p:spPr>
          <p:txBody>
            <a:bodyPr wrap="square">
              <a:spAutoFit/>
            </a:bodyPr>
            <a:lstStyle/>
            <a:p>
              <a:pPr algn="just"/>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Đối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với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năng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giải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quyết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vấn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đề</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sáng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Thông</a:t>
              </a:r>
              <a:r>
                <a:rPr lang="en-US" sz="1400" dirty="0">
                  <a:solidFill>
                    <a:schemeClr val="bg1"/>
                  </a:solidFill>
                  <a:effectLst/>
                  <a:latin typeface="Times New Roman" panose="02020603050405020304" pitchFamily="18" charset="0"/>
                  <a:ea typeface="Calibri" panose="020F0502020204030204" pitchFamily="34" charset="0"/>
                </a:rPr>
                <a:t> qua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luyện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trò</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chơi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đấu</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vận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linh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phương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luyện</a:t>
              </a:r>
              <a:r>
                <a:rPr lang="en-US" sz="1400" dirty="0">
                  <a:solidFill>
                    <a:schemeClr val="bg1"/>
                  </a:solidFill>
                  <a:effectLst/>
                  <a:latin typeface="Times New Roman" panose="02020603050405020304" pitchFamily="18" charset="0"/>
                  <a:ea typeface="Calibri" panose="020F0502020204030204" pitchFamily="34" charset="0"/>
                </a:rPr>
                <a:t>, GV </a:t>
              </a:r>
              <a:r>
                <a:rPr lang="en-US" sz="1400" dirty="0" err="1">
                  <a:solidFill>
                    <a:schemeClr val="bg1"/>
                  </a:solidFill>
                  <a:effectLst/>
                  <a:latin typeface="Times New Roman" panose="02020603050405020304" pitchFamily="18" charset="0"/>
                  <a:ea typeface="Calibri" panose="020F0502020204030204" pitchFamily="34" charset="0"/>
                </a:rPr>
                <a:t>tạo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cơ</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hội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cho</a:t>
              </a:r>
              <a:r>
                <a:rPr lang="en-US" sz="1400" dirty="0">
                  <a:solidFill>
                    <a:schemeClr val="bg1"/>
                  </a:solidFill>
                  <a:effectLst/>
                  <a:latin typeface="Times New Roman" panose="02020603050405020304" pitchFamily="18" charset="0"/>
                  <a:ea typeface="Calibri" panose="020F0502020204030204" pitchFamily="34" charset="0"/>
                </a:rPr>
                <a:t> HS </a:t>
              </a:r>
              <a:r>
                <a:rPr lang="en-US" sz="1400" dirty="0" err="1">
                  <a:solidFill>
                    <a:schemeClr val="bg1"/>
                  </a:solidFill>
                  <a:effectLst/>
                  <a:latin typeface="Times New Roman" panose="02020603050405020304" pitchFamily="18" charset="0"/>
                  <a:ea typeface="Calibri" panose="020F0502020204030204" pitchFamily="34" charset="0"/>
                </a:rPr>
                <a:t>vận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kiến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thức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hiện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vấn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đề</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đề</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xuất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giải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quyết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biết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lập</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kế</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hiện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kế</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hoạch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để</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giải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quyết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vấn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đề</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một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khách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quan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trung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sáng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tạo</a:t>
              </a:r>
              <a:endParaRPr lang="en-US" sz="1400" dirty="0">
                <a:solidFill>
                  <a:schemeClr val="bg1"/>
                </a:solidFill>
              </a:endParaRPr>
            </a:p>
          </p:txBody>
        </p:sp>
      </p:grpSp>
      <p:grpSp>
        <p:nvGrpSpPr>
          <p:cNvPr id="44" name="object 25">
            <a:extLst>
              <a:ext uri="{FF2B5EF4-FFF2-40B4-BE49-F238E27FC236}">
                <a16:creationId xmlns="" xmlns:a16="http://schemas.microsoft.com/office/drawing/2014/main" id="{DC0EB8BE-8C31-3FFD-9457-6AB0A55E4045}"/>
              </a:ext>
            </a:extLst>
          </p:cNvPr>
          <p:cNvGrpSpPr/>
          <p:nvPr/>
        </p:nvGrpSpPr>
        <p:grpSpPr>
          <a:xfrm>
            <a:off x="499972" y="5733206"/>
            <a:ext cx="8090979" cy="917107"/>
            <a:chOff x="1050036" y="5261038"/>
            <a:chExt cx="7873365" cy="1278255"/>
          </a:xfrm>
        </p:grpSpPr>
        <p:sp>
          <p:nvSpPr>
            <p:cNvPr id="45" name="object 26">
              <a:extLst>
                <a:ext uri="{FF2B5EF4-FFF2-40B4-BE49-F238E27FC236}">
                  <a16:creationId xmlns="" xmlns:a16="http://schemas.microsoft.com/office/drawing/2014/main" id="{56E3425E-1D66-35E0-DC94-A6CFF0570F8D}"/>
                </a:ext>
              </a:extLst>
            </p:cNvPr>
            <p:cNvSpPr/>
            <p:nvPr/>
          </p:nvSpPr>
          <p:spPr>
            <a:xfrm>
              <a:off x="1507998" y="5275326"/>
              <a:ext cx="7400925" cy="1249680"/>
            </a:xfrm>
            <a:custGeom>
              <a:avLst/>
              <a:gdLst/>
              <a:ahLst/>
              <a:cxnLst/>
              <a:rect l="l" t="t" r="r" b="b"/>
              <a:pathLst>
                <a:path w="7400925" h="1249679">
                  <a:moveTo>
                    <a:pt x="6775704" y="0"/>
                  </a:moveTo>
                  <a:lnTo>
                    <a:pt x="624840" y="0"/>
                  </a:lnTo>
                  <a:lnTo>
                    <a:pt x="576013" y="1880"/>
                  </a:lnTo>
                  <a:lnTo>
                    <a:pt x="528213" y="7427"/>
                  </a:lnTo>
                  <a:lnTo>
                    <a:pt x="481579" y="16504"/>
                  </a:lnTo>
                  <a:lnTo>
                    <a:pt x="436250" y="28969"/>
                  </a:lnTo>
                  <a:lnTo>
                    <a:pt x="392366" y="44686"/>
                  </a:lnTo>
                  <a:lnTo>
                    <a:pt x="350064" y="63514"/>
                  </a:lnTo>
                  <a:lnTo>
                    <a:pt x="309484" y="85315"/>
                  </a:lnTo>
                  <a:lnTo>
                    <a:pt x="270766" y="109950"/>
                  </a:lnTo>
                  <a:lnTo>
                    <a:pt x="234047" y="137279"/>
                  </a:lnTo>
                  <a:lnTo>
                    <a:pt x="199467" y="167165"/>
                  </a:lnTo>
                  <a:lnTo>
                    <a:pt x="167165" y="199467"/>
                  </a:lnTo>
                  <a:lnTo>
                    <a:pt x="137279" y="234047"/>
                  </a:lnTo>
                  <a:lnTo>
                    <a:pt x="109950" y="270766"/>
                  </a:lnTo>
                  <a:lnTo>
                    <a:pt x="85315" y="309484"/>
                  </a:lnTo>
                  <a:lnTo>
                    <a:pt x="63514" y="350064"/>
                  </a:lnTo>
                  <a:lnTo>
                    <a:pt x="44686" y="392366"/>
                  </a:lnTo>
                  <a:lnTo>
                    <a:pt x="28969" y="436250"/>
                  </a:lnTo>
                  <a:lnTo>
                    <a:pt x="16504" y="481579"/>
                  </a:lnTo>
                  <a:lnTo>
                    <a:pt x="7427" y="528213"/>
                  </a:lnTo>
                  <a:lnTo>
                    <a:pt x="1880" y="576013"/>
                  </a:lnTo>
                  <a:lnTo>
                    <a:pt x="0" y="624840"/>
                  </a:lnTo>
                  <a:lnTo>
                    <a:pt x="1880" y="673670"/>
                  </a:lnTo>
                  <a:lnTo>
                    <a:pt x="7427" y="721472"/>
                  </a:lnTo>
                  <a:lnTo>
                    <a:pt x="16504" y="768108"/>
                  </a:lnTo>
                  <a:lnTo>
                    <a:pt x="28969" y="813438"/>
                  </a:lnTo>
                  <a:lnTo>
                    <a:pt x="44686" y="857324"/>
                  </a:lnTo>
                  <a:lnTo>
                    <a:pt x="63514" y="899626"/>
                  </a:lnTo>
                  <a:lnTo>
                    <a:pt x="85315" y="940206"/>
                  </a:lnTo>
                  <a:lnTo>
                    <a:pt x="109950" y="978924"/>
                  </a:lnTo>
                  <a:lnTo>
                    <a:pt x="137279" y="1015643"/>
                  </a:lnTo>
                  <a:lnTo>
                    <a:pt x="167165" y="1050222"/>
                  </a:lnTo>
                  <a:lnTo>
                    <a:pt x="199467" y="1082523"/>
                  </a:lnTo>
                  <a:lnTo>
                    <a:pt x="234047" y="1112408"/>
                  </a:lnTo>
                  <a:lnTo>
                    <a:pt x="270766" y="1139736"/>
                  </a:lnTo>
                  <a:lnTo>
                    <a:pt x="309484" y="1164369"/>
                  </a:lnTo>
                  <a:lnTo>
                    <a:pt x="350064" y="1186169"/>
                  </a:lnTo>
                  <a:lnTo>
                    <a:pt x="392366" y="1204996"/>
                  </a:lnTo>
                  <a:lnTo>
                    <a:pt x="436250" y="1220712"/>
                  </a:lnTo>
                  <a:lnTo>
                    <a:pt x="481579" y="1233177"/>
                  </a:lnTo>
                  <a:lnTo>
                    <a:pt x="528213" y="1242252"/>
                  </a:lnTo>
                  <a:lnTo>
                    <a:pt x="576013" y="1247800"/>
                  </a:lnTo>
                  <a:lnTo>
                    <a:pt x="624840" y="1249680"/>
                  </a:lnTo>
                  <a:lnTo>
                    <a:pt x="6775704" y="1249680"/>
                  </a:lnTo>
                  <a:lnTo>
                    <a:pt x="6824530" y="1247800"/>
                  </a:lnTo>
                  <a:lnTo>
                    <a:pt x="6872330" y="1242252"/>
                  </a:lnTo>
                  <a:lnTo>
                    <a:pt x="6918964" y="1233177"/>
                  </a:lnTo>
                  <a:lnTo>
                    <a:pt x="6964293" y="1220712"/>
                  </a:lnTo>
                  <a:lnTo>
                    <a:pt x="7008177" y="1204996"/>
                  </a:lnTo>
                  <a:lnTo>
                    <a:pt x="7050479" y="1186169"/>
                  </a:lnTo>
                  <a:lnTo>
                    <a:pt x="7091059" y="1164369"/>
                  </a:lnTo>
                  <a:lnTo>
                    <a:pt x="7129777" y="1139736"/>
                  </a:lnTo>
                  <a:lnTo>
                    <a:pt x="7166496" y="1112408"/>
                  </a:lnTo>
                  <a:lnTo>
                    <a:pt x="7201076" y="1082523"/>
                  </a:lnTo>
                  <a:lnTo>
                    <a:pt x="7233378" y="1050222"/>
                  </a:lnTo>
                  <a:lnTo>
                    <a:pt x="7263264" y="1015643"/>
                  </a:lnTo>
                  <a:lnTo>
                    <a:pt x="7290593" y="978924"/>
                  </a:lnTo>
                  <a:lnTo>
                    <a:pt x="7315228" y="940206"/>
                  </a:lnTo>
                  <a:lnTo>
                    <a:pt x="7337029" y="899626"/>
                  </a:lnTo>
                  <a:lnTo>
                    <a:pt x="7355857" y="857324"/>
                  </a:lnTo>
                  <a:lnTo>
                    <a:pt x="7371574" y="813438"/>
                  </a:lnTo>
                  <a:lnTo>
                    <a:pt x="7384039" y="768108"/>
                  </a:lnTo>
                  <a:lnTo>
                    <a:pt x="7393116" y="721472"/>
                  </a:lnTo>
                  <a:lnTo>
                    <a:pt x="7398663" y="673670"/>
                  </a:lnTo>
                  <a:lnTo>
                    <a:pt x="7400544" y="624840"/>
                  </a:lnTo>
                  <a:lnTo>
                    <a:pt x="7398663" y="576013"/>
                  </a:lnTo>
                  <a:lnTo>
                    <a:pt x="7393116" y="528213"/>
                  </a:lnTo>
                  <a:lnTo>
                    <a:pt x="7384039" y="481579"/>
                  </a:lnTo>
                  <a:lnTo>
                    <a:pt x="7371574" y="436250"/>
                  </a:lnTo>
                  <a:lnTo>
                    <a:pt x="7355857" y="392366"/>
                  </a:lnTo>
                  <a:lnTo>
                    <a:pt x="7337029" y="350064"/>
                  </a:lnTo>
                  <a:lnTo>
                    <a:pt x="7315228" y="309484"/>
                  </a:lnTo>
                  <a:lnTo>
                    <a:pt x="7290593" y="270766"/>
                  </a:lnTo>
                  <a:lnTo>
                    <a:pt x="7263264" y="234047"/>
                  </a:lnTo>
                  <a:lnTo>
                    <a:pt x="7233378" y="199467"/>
                  </a:lnTo>
                  <a:lnTo>
                    <a:pt x="7201076" y="167165"/>
                  </a:lnTo>
                  <a:lnTo>
                    <a:pt x="7166496" y="137279"/>
                  </a:lnTo>
                  <a:lnTo>
                    <a:pt x="7129777" y="109950"/>
                  </a:lnTo>
                  <a:lnTo>
                    <a:pt x="7091059" y="85315"/>
                  </a:lnTo>
                  <a:lnTo>
                    <a:pt x="7050479" y="63514"/>
                  </a:lnTo>
                  <a:lnTo>
                    <a:pt x="7008177" y="44686"/>
                  </a:lnTo>
                  <a:lnTo>
                    <a:pt x="6964293" y="28969"/>
                  </a:lnTo>
                  <a:lnTo>
                    <a:pt x="6918964" y="16504"/>
                  </a:lnTo>
                  <a:lnTo>
                    <a:pt x="6872330" y="7427"/>
                  </a:lnTo>
                  <a:lnTo>
                    <a:pt x="6824530" y="1880"/>
                  </a:lnTo>
                  <a:lnTo>
                    <a:pt x="6775704" y="0"/>
                  </a:lnTo>
                  <a:close/>
                </a:path>
              </a:pathLst>
            </a:custGeom>
            <a:solidFill>
              <a:srgbClr val="CC3300"/>
            </a:solidFill>
          </p:spPr>
          <p:txBody>
            <a:bodyPr wrap="square" lIns="0" tIns="0" rIns="0" bIns="0" rtlCol="0"/>
            <a:lstStyle/>
            <a:p>
              <a:endParaRPr/>
            </a:p>
          </p:txBody>
        </p:sp>
        <p:sp>
          <p:nvSpPr>
            <p:cNvPr id="46" name="object 27">
              <a:extLst>
                <a:ext uri="{FF2B5EF4-FFF2-40B4-BE49-F238E27FC236}">
                  <a16:creationId xmlns="" xmlns:a16="http://schemas.microsoft.com/office/drawing/2014/main" id="{B9AFB483-28D0-E9D6-6595-2EDEBB661042}"/>
                </a:ext>
              </a:extLst>
            </p:cNvPr>
            <p:cNvSpPr/>
            <p:nvPr/>
          </p:nvSpPr>
          <p:spPr>
            <a:xfrm>
              <a:off x="1507998" y="5275326"/>
              <a:ext cx="7400925" cy="1249680"/>
            </a:xfrm>
            <a:custGeom>
              <a:avLst/>
              <a:gdLst/>
              <a:ahLst/>
              <a:cxnLst/>
              <a:rect l="l" t="t" r="r" b="b"/>
              <a:pathLst>
                <a:path w="7400925" h="1249679">
                  <a:moveTo>
                    <a:pt x="0" y="624840"/>
                  </a:moveTo>
                  <a:lnTo>
                    <a:pt x="1880" y="576013"/>
                  </a:lnTo>
                  <a:lnTo>
                    <a:pt x="7427" y="528213"/>
                  </a:lnTo>
                  <a:lnTo>
                    <a:pt x="16504" y="481579"/>
                  </a:lnTo>
                  <a:lnTo>
                    <a:pt x="28969" y="436250"/>
                  </a:lnTo>
                  <a:lnTo>
                    <a:pt x="44686" y="392366"/>
                  </a:lnTo>
                  <a:lnTo>
                    <a:pt x="63514" y="350064"/>
                  </a:lnTo>
                  <a:lnTo>
                    <a:pt x="85315" y="309484"/>
                  </a:lnTo>
                  <a:lnTo>
                    <a:pt x="109950" y="270766"/>
                  </a:lnTo>
                  <a:lnTo>
                    <a:pt x="137279" y="234047"/>
                  </a:lnTo>
                  <a:lnTo>
                    <a:pt x="167165" y="199467"/>
                  </a:lnTo>
                  <a:lnTo>
                    <a:pt x="199467" y="167165"/>
                  </a:lnTo>
                  <a:lnTo>
                    <a:pt x="234047" y="137279"/>
                  </a:lnTo>
                  <a:lnTo>
                    <a:pt x="270766" y="109950"/>
                  </a:lnTo>
                  <a:lnTo>
                    <a:pt x="309484" y="85315"/>
                  </a:lnTo>
                  <a:lnTo>
                    <a:pt x="350064" y="63514"/>
                  </a:lnTo>
                  <a:lnTo>
                    <a:pt x="392366" y="44686"/>
                  </a:lnTo>
                  <a:lnTo>
                    <a:pt x="436250" y="28969"/>
                  </a:lnTo>
                  <a:lnTo>
                    <a:pt x="481579" y="16504"/>
                  </a:lnTo>
                  <a:lnTo>
                    <a:pt x="528213" y="7427"/>
                  </a:lnTo>
                  <a:lnTo>
                    <a:pt x="576013" y="1880"/>
                  </a:lnTo>
                  <a:lnTo>
                    <a:pt x="624840" y="0"/>
                  </a:lnTo>
                  <a:lnTo>
                    <a:pt x="6775704" y="0"/>
                  </a:lnTo>
                  <a:lnTo>
                    <a:pt x="6824530" y="1880"/>
                  </a:lnTo>
                  <a:lnTo>
                    <a:pt x="6872330" y="7427"/>
                  </a:lnTo>
                  <a:lnTo>
                    <a:pt x="6918964" y="16504"/>
                  </a:lnTo>
                  <a:lnTo>
                    <a:pt x="6964293" y="28969"/>
                  </a:lnTo>
                  <a:lnTo>
                    <a:pt x="7008177" y="44686"/>
                  </a:lnTo>
                  <a:lnTo>
                    <a:pt x="7050479" y="63514"/>
                  </a:lnTo>
                  <a:lnTo>
                    <a:pt x="7091059" y="85315"/>
                  </a:lnTo>
                  <a:lnTo>
                    <a:pt x="7129777" y="109950"/>
                  </a:lnTo>
                  <a:lnTo>
                    <a:pt x="7166496" y="137279"/>
                  </a:lnTo>
                  <a:lnTo>
                    <a:pt x="7201076" y="167165"/>
                  </a:lnTo>
                  <a:lnTo>
                    <a:pt x="7233378" y="199467"/>
                  </a:lnTo>
                  <a:lnTo>
                    <a:pt x="7263264" y="234047"/>
                  </a:lnTo>
                  <a:lnTo>
                    <a:pt x="7290593" y="270766"/>
                  </a:lnTo>
                  <a:lnTo>
                    <a:pt x="7315228" y="309484"/>
                  </a:lnTo>
                  <a:lnTo>
                    <a:pt x="7337029" y="350064"/>
                  </a:lnTo>
                  <a:lnTo>
                    <a:pt x="7355857" y="392366"/>
                  </a:lnTo>
                  <a:lnTo>
                    <a:pt x="7371574" y="436250"/>
                  </a:lnTo>
                  <a:lnTo>
                    <a:pt x="7384039" y="481579"/>
                  </a:lnTo>
                  <a:lnTo>
                    <a:pt x="7393116" y="528213"/>
                  </a:lnTo>
                  <a:lnTo>
                    <a:pt x="7398663" y="576013"/>
                  </a:lnTo>
                  <a:lnTo>
                    <a:pt x="7400544" y="624840"/>
                  </a:lnTo>
                  <a:lnTo>
                    <a:pt x="7398663" y="673670"/>
                  </a:lnTo>
                  <a:lnTo>
                    <a:pt x="7393116" y="721472"/>
                  </a:lnTo>
                  <a:lnTo>
                    <a:pt x="7384039" y="768108"/>
                  </a:lnTo>
                  <a:lnTo>
                    <a:pt x="7371574" y="813438"/>
                  </a:lnTo>
                  <a:lnTo>
                    <a:pt x="7355857" y="857324"/>
                  </a:lnTo>
                  <a:lnTo>
                    <a:pt x="7337029" y="899626"/>
                  </a:lnTo>
                  <a:lnTo>
                    <a:pt x="7315228" y="940206"/>
                  </a:lnTo>
                  <a:lnTo>
                    <a:pt x="7290593" y="978924"/>
                  </a:lnTo>
                  <a:lnTo>
                    <a:pt x="7263264" y="1015643"/>
                  </a:lnTo>
                  <a:lnTo>
                    <a:pt x="7233378" y="1050222"/>
                  </a:lnTo>
                  <a:lnTo>
                    <a:pt x="7201076" y="1082523"/>
                  </a:lnTo>
                  <a:lnTo>
                    <a:pt x="7166496" y="1112408"/>
                  </a:lnTo>
                  <a:lnTo>
                    <a:pt x="7129777" y="1139736"/>
                  </a:lnTo>
                  <a:lnTo>
                    <a:pt x="7091059" y="1164369"/>
                  </a:lnTo>
                  <a:lnTo>
                    <a:pt x="7050479" y="1186169"/>
                  </a:lnTo>
                  <a:lnTo>
                    <a:pt x="7008177" y="1204996"/>
                  </a:lnTo>
                  <a:lnTo>
                    <a:pt x="6964293" y="1220712"/>
                  </a:lnTo>
                  <a:lnTo>
                    <a:pt x="6918964" y="1233177"/>
                  </a:lnTo>
                  <a:lnTo>
                    <a:pt x="6872330" y="1242252"/>
                  </a:lnTo>
                  <a:lnTo>
                    <a:pt x="6824530" y="1247800"/>
                  </a:lnTo>
                  <a:lnTo>
                    <a:pt x="6775704" y="1249680"/>
                  </a:lnTo>
                  <a:lnTo>
                    <a:pt x="624840" y="1249680"/>
                  </a:lnTo>
                  <a:lnTo>
                    <a:pt x="576013" y="1247800"/>
                  </a:lnTo>
                  <a:lnTo>
                    <a:pt x="528213" y="1242252"/>
                  </a:lnTo>
                  <a:lnTo>
                    <a:pt x="481579" y="1233177"/>
                  </a:lnTo>
                  <a:lnTo>
                    <a:pt x="436250" y="1220712"/>
                  </a:lnTo>
                  <a:lnTo>
                    <a:pt x="392366" y="1204996"/>
                  </a:lnTo>
                  <a:lnTo>
                    <a:pt x="350064" y="1186169"/>
                  </a:lnTo>
                  <a:lnTo>
                    <a:pt x="309484" y="1164369"/>
                  </a:lnTo>
                  <a:lnTo>
                    <a:pt x="270766" y="1139736"/>
                  </a:lnTo>
                  <a:lnTo>
                    <a:pt x="234047" y="1112408"/>
                  </a:lnTo>
                  <a:lnTo>
                    <a:pt x="199467" y="1082523"/>
                  </a:lnTo>
                  <a:lnTo>
                    <a:pt x="167165" y="1050222"/>
                  </a:lnTo>
                  <a:lnTo>
                    <a:pt x="137279" y="1015643"/>
                  </a:lnTo>
                  <a:lnTo>
                    <a:pt x="109950" y="978924"/>
                  </a:lnTo>
                  <a:lnTo>
                    <a:pt x="85315" y="940206"/>
                  </a:lnTo>
                  <a:lnTo>
                    <a:pt x="63514" y="899626"/>
                  </a:lnTo>
                  <a:lnTo>
                    <a:pt x="44686" y="857324"/>
                  </a:lnTo>
                  <a:lnTo>
                    <a:pt x="28969" y="813438"/>
                  </a:lnTo>
                  <a:lnTo>
                    <a:pt x="16504" y="768108"/>
                  </a:lnTo>
                  <a:lnTo>
                    <a:pt x="7427" y="721472"/>
                  </a:lnTo>
                  <a:lnTo>
                    <a:pt x="1880" y="673670"/>
                  </a:lnTo>
                  <a:lnTo>
                    <a:pt x="0" y="624840"/>
                  </a:lnTo>
                  <a:close/>
                </a:path>
              </a:pathLst>
            </a:custGeom>
            <a:ln w="28575">
              <a:solidFill>
                <a:srgbClr val="C0C0C0"/>
              </a:solidFill>
            </a:ln>
          </p:spPr>
          <p:txBody>
            <a:bodyPr wrap="square" lIns="0" tIns="0" rIns="0" bIns="0" rtlCol="0"/>
            <a:lstStyle/>
            <a:p>
              <a:endParaRPr/>
            </a:p>
          </p:txBody>
        </p:sp>
        <p:sp>
          <p:nvSpPr>
            <p:cNvPr id="47" name="object 28">
              <a:extLst>
                <a:ext uri="{FF2B5EF4-FFF2-40B4-BE49-F238E27FC236}">
                  <a16:creationId xmlns="" xmlns:a16="http://schemas.microsoft.com/office/drawing/2014/main" id="{4B117D7B-A16C-0ADA-5E56-BB35F09BB2B6}"/>
                </a:ext>
              </a:extLst>
            </p:cNvPr>
            <p:cNvSpPr/>
            <p:nvPr/>
          </p:nvSpPr>
          <p:spPr>
            <a:xfrm>
              <a:off x="1050036" y="5495544"/>
              <a:ext cx="513588" cy="502919"/>
            </a:xfrm>
            <a:prstGeom prst="rect">
              <a:avLst/>
            </a:prstGeom>
            <a:blipFill>
              <a:blip r:embed="rId9" cstate="print"/>
              <a:stretch>
                <a:fillRect/>
              </a:stretch>
            </a:blipFill>
          </p:spPr>
          <p:txBody>
            <a:bodyPr wrap="square" lIns="0" tIns="0" rIns="0" bIns="0" rtlCol="0"/>
            <a:lstStyle/>
            <a:p>
              <a:endParaRPr/>
            </a:p>
          </p:txBody>
        </p:sp>
      </p:grpSp>
      <p:sp>
        <p:nvSpPr>
          <p:cNvPr id="48" name="TextBox 47">
            <a:extLst>
              <a:ext uri="{FF2B5EF4-FFF2-40B4-BE49-F238E27FC236}">
                <a16:creationId xmlns="" xmlns:a16="http://schemas.microsoft.com/office/drawing/2014/main" id="{A4F9C176-8B22-7709-73FF-B8635615532F}"/>
              </a:ext>
            </a:extLst>
          </p:cNvPr>
          <p:cNvSpPr txBox="1"/>
          <p:nvPr/>
        </p:nvSpPr>
        <p:spPr>
          <a:xfrm>
            <a:off x="1231584" y="5744016"/>
            <a:ext cx="7234520" cy="738664"/>
          </a:xfrm>
          <a:prstGeom prst="rect">
            <a:avLst/>
          </a:prstGeom>
          <a:noFill/>
        </p:spPr>
        <p:txBody>
          <a:bodyPr wrap="square">
            <a:spAutoFit/>
          </a:bodyPr>
          <a:lstStyle/>
          <a:p>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Hình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thành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triển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năng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lực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vận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cơ</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bản</a:t>
            </a:r>
            <a:r>
              <a:rPr lang="en-US" sz="1400" dirty="0">
                <a:solidFill>
                  <a:schemeClr val="bg1"/>
                </a:solidFill>
                <a:effectLst/>
                <a:latin typeface="Times New Roman" panose="02020603050405020304" pitchFamily="18" charset="0"/>
                <a:ea typeface="Calibri" panose="020F0502020204030204" pitchFamily="34" charset="0"/>
              </a:rPr>
              <a:t>: GDTC </a:t>
            </a:r>
            <a:r>
              <a:rPr lang="en-US" sz="1400" dirty="0" err="1">
                <a:solidFill>
                  <a:schemeClr val="bg1"/>
                </a:solidFill>
                <a:effectLst/>
                <a:latin typeface="Times New Roman" panose="02020603050405020304" pitchFamily="18" charset="0"/>
                <a:ea typeface="Calibri" panose="020F0502020204030204" pitchFamily="34" charset="0"/>
              </a:rPr>
              <a:t>là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một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loại</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hình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giáo</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dục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mà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nội</a:t>
            </a:r>
            <a:r>
              <a:rPr lang="en-US" sz="1400" dirty="0">
                <a:solidFill>
                  <a:schemeClr val="bg1"/>
                </a:solidFill>
                <a:effectLst/>
                <a:latin typeface="Times New Roman" panose="02020603050405020304" pitchFamily="18" charset="0"/>
                <a:ea typeface="Calibri" panose="020F0502020204030204" pitchFamily="34" charset="0"/>
              </a:rPr>
              <a:t> dung </a:t>
            </a:r>
            <a:r>
              <a:rPr lang="en-US" sz="1400" dirty="0" err="1">
                <a:solidFill>
                  <a:schemeClr val="bg1"/>
                </a:solidFill>
                <a:effectLst/>
                <a:latin typeface="Times New Roman" panose="02020603050405020304" pitchFamily="18" charset="0"/>
                <a:ea typeface="Calibri" panose="020F0502020204030204" pitchFamily="34" charset="0"/>
              </a:rPr>
              <a:t>chuyên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biệt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là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dạy</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học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vận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và</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sự</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phát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triển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có</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chủ</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định</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các</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tố</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chất</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vận</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động</a:t>
            </a:r>
            <a:r>
              <a:rPr lang="en-US" sz="1400" dirty="0">
                <a:solidFill>
                  <a:schemeClr val="bg1"/>
                </a:solidFill>
                <a:effectLst/>
                <a:latin typeface="Times New Roman" panose="02020603050405020304" pitchFamily="18" charset="0"/>
                <a:ea typeface="Calibri" panose="020F0502020204030204" pitchFamily="34" charset="0"/>
              </a:rPr>
              <a:t> </a:t>
            </a:r>
            <a:r>
              <a:rPr lang="en-US" sz="1400" dirty="0" err="1">
                <a:solidFill>
                  <a:schemeClr val="bg1"/>
                </a:solidFill>
                <a:effectLst/>
                <a:latin typeface="Times New Roman" panose="02020603050405020304" pitchFamily="18" charset="0"/>
                <a:ea typeface="Calibri" panose="020F0502020204030204" pitchFamily="34" charset="0"/>
              </a:rPr>
              <a:t>của</a:t>
            </a:r>
            <a:r>
              <a:rPr lang="en-US" sz="1400" dirty="0">
                <a:solidFill>
                  <a:schemeClr val="bg1"/>
                </a:solidFill>
                <a:effectLst/>
                <a:latin typeface="Times New Roman" panose="02020603050405020304" pitchFamily="18" charset="0"/>
                <a:ea typeface="Calibri" panose="020F0502020204030204" pitchFamily="34" charset="0"/>
              </a:rPr>
              <a:t> con </a:t>
            </a:r>
            <a:r>
              <a:rPr lang="en-US" sz="1400" dirty="0" err="1">
                <a:solidFill>
                  <a:schemeClr val="bg1"/>
                </a:solidFill>
                <a:effectLst/>
                <a:latin typeface="Times New Roman" panose="02020603050405020304" pitchFamily="18" charset="0"/>
                <a:ea typeface="Calibri" panose="020F0502020204030204" pitchFamily="34" charset="0"/>
              </a:rPr>
              <a:t>người</a:t>
            </a:r>
            <a:endParaRPr lang="en-US" sz="1400" dirty="0">
              <a:solidFill>
                <a:schemeClr val="bg1"/>
              </a:solidFill>
            </a:endParaRPr>
          </a:p>
        </p:txBody>
      </p:sp>
      <p:sp>
        <p:nvSpPr>
          <p:cNvPr id="49" name="object 58"/>
          <p:cNvSpPr/>
          <p:nvPr/>
        </p:nvSpPr>
        <p:spPr>
          <a:xfrm>
            <a:off x="8391238" y="6228121"/>
            <a:ext cx="423672" cy="405384"/>
          </a:xfrm>
          <a:prstGeom prst="rect">
            <a:avLst/>
          </a:prstGeom>
          <a:blipFill>
            <a:blip r:embed="rId10" cstate="print"/>
            <a:stretch>
              <a:fillRect/>
            </a:stretch>
          </a:blipFill>
        </p:spPr>
        <p:txBody>
          <a:bodyPr wrap="square" lIns="0" tIns="0" rIns="0" bIns="0" rtlCol="0"/>
          <a:lstStyle/>
          <a:p>
            <a:endParaRPr/>
          </a:p>
        </p:txBody>
      </p:sp>
      <p:sp>
        <p:nvSpPr>
          <p:cNvPr id="50" name="object 60"/>
          <p:cNvSpPr txBox="1"/>
          <p:nvPr/>
        </p:nvSpPr>
        <p:spPr>
          <a:xfrm>
            <a:off x="8392558" y="6215608"/>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21</a:t>
            </a:r>
            <a:endParaRPr sz="1850" b="1" dirty="0">
              <a:solidFill>
                <a:schemeClr val="bg1"/>
              </a:solidFill>
              <a:latin typeface="Arial"/>
              <a:cs typeface="Arial"/>
            </a:endParaRPr>
          </a:p>
        </p:txBody>
      </p:sp>
    </p:spTree>
    <p:extLst>
      <p:ext uri="{BB962C8B-B14F-4D97-AF65-F5344CB8AC3E}">
        <p14:creationId xmlns:p14="http://schemas.microsoft.com/office/powerpoint/2010/main" val="465556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81439"/>
            <a:ext cx="6271640" cy="321242"/>
          </a:xfrm>
          <a:prstGeom prst="rect">
            <a:avLst/>
          </a:prstGeom>
        </p:spPr>
        <p:txBody>
          <a:bodyPr vert="horz" wrap="square" lIns="0" tIns="13335" rIns="0" bIns="0" rtlCol="0">
            <a:spAutoFit/>
          </a:bodyPr>
          <a:lstStyle/>
          <a:p>
            <a:pPr marL="12700">
              <a:lnSpc>
                <a:spcPct val="100000"/>
              </a:lnSpc>
              <a:spcBef>
                <a:spcPts val="105"/>
              </a:spcBef>
            </a:pPr>
            <a:r>
              <a:rPr lang="en-US" sz="2000" dirty="0"/>
              <a:t>2.6. </a:t>
            </a:r>
            <a:r>
              <a:rPr lang="en-US" sz="2000" dirty="0" err="1"/>
              <a:t>Đánh</a:t>
            </a:r>
            <a:r>
              <a:rPr lang="en-US" sz="2000" dirty="0"/>
              <a:t> </a:t>
            </a:r>
            <a:r>
              <a:rPr lang="en-US" sz="2000" dirty="0" err="1"/>
              <a:t>gia</a:t>
            </a:r>
            <a:r>
              <a:rPr lang="en-US" sz="2000" dirty="0"/>
              <a:t> </a:t>
            </a:r>
            <a:r>
              <a:rPr lang="en-US" sz="2000" dirty="0" err="1"/>
              <a:t>kết</a:t>
            </a:r>
            <a:r>
              <a:rPr lang="en-US" sz="2000" dirty="0"/>
              <a:t> </a:t>
            </a:r>
            <a:r>
              <a:rPr lang="en-US" sz="2000" dirty="0" err="1"/>
              <a:t>quả</a:t>
            </a:r>
            <a:r>
              <a:rPr lang="en-US" sz="2000" dirty="0"/>
              <a:t> </a:t>
            </a:r>
            <a:r>
              <a:rPr lang="en-US" sz="2000" dirty="0" err="1"/>
              <a:t>học</a:t>
            </a:r>
            <a:r>
              <a:rPr lang="en-US" sz="2000" dirty="0"/>
              <a:t> </a:t>
            </a:r>
            <a:r>
              <a:rPr lang="en-US" sz="2000" dirty="0" err="1"/>
              <a:t>tập</a:t>
            </a:r>
            <a:r>
              <a:rPr lang="en-US" sz="2000" dirty="0"/>
              <a:t> </a:t>
            </a:r>
            <a:r>
              <a:rPr lang="en-US" sz="2000" dirty="0" err="1"/>
              <a:t>của</a:t>
            </a:r>
            <a:r>
              <a:rPr lang="en-US" sz="2000" dirty="0"/>
              <a:t> </a:t>
            </a:r>
            <a:r>
              <a:rPr lang="en-US" sz="2000" dirty="0" err="1"/>
              <a:t>học</a:t>
            </a:r>
            <a:r>
              <a:rPr lang="en-US" sz="2000" dirty="0"/>
              <a:t> </a:t>
            </a:r>
            <a:r>
              <a:rPr lang="en-US" sz="2000" dirty="0" err="1"/>
              <a:t>sinh</a:t>
            </a:r>
            <a:endParaRPr sz="2000" dirty="0"/>
          </a:p>
        </p:txBody>
      </p:sp>
      <p:grpSp>
        <p:nvGrpSpPr>
          <p:cNvPr id="3" name="object 3"/>
          <p:cNvGrpSpPr/>
          <p:nvPr/>
        </p:nvGrpSpPr>
        <p:grpSpPr>
          <a:xfrm>
            <a:off x="208406" y="1281366"/>
            <a:ext cx="2466975" cy="2531110"/>
            <a:chOff x="208406" y="1281366"/>
            <a:chExt cx="2466975" cy="2531110"/>
          </a:xfrm>
        </p:grpSpPr>
        <p:sp>
          <p:nvSpPr>
            <p:cNvPr id="4" name="object 4"/>
            <p:cNvSpPr/>
            <p:nvPr/>
          </p:nvSpPr>
          <p:spPr>
            <a:xfrm>
              <a:off x="217931" y="1290827"/>
              <a:ext cx="2447544" cy="25115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3169" y="1286128"/>
              <a:ext cx="2457450" cy="2521585"/>
            </a:xfrm>
            <a:custGeom>
              <a:avLst/>
              <a:gdLst/>
              <a:ahLst/>
              <a:cxnLst/>
              <a:rect l="l" t="t" r="r" b="b"/>
              <a:pathLst>
                <a:path w="2457450" h="2521585">
                  <a:moveTo>
                    <a:pt x="412635" y="0"/>
                  </a:moveTo>
                  <a:lnTo>
                    <a:pt x="2044763" y="0"/>
                  </a:lnTo>
                  <a:lnTo>
                    <a:pt x="2086800" y="1905"/>
                  </a:lnTo>
                  <a:lnTo>
                    <a:pt x="2127821" y="8382"/>
                  </a:lnTo>
                  <a:lnTo>
                    <a:pt x="2167191" y="18415"/>
                  </a:lnTo>
                  <a:lnTo>
                    <a:pt x="2205291" y="32512"/>
                  </a:lnTo>
                  <a:lnTo>
                    <a:pt x="2241486" y="49784"/>
                  </a:lnTo>
                  <a:lnTo>
                    <a:pt x="2275141" y="70612"/>
                  </a:lnTo>
                  <a:lnTo>
                    <a:pt x="2307272" y="94234"/>
                  </a:lnTo>
                  <a:lnTo>
                    <a:pt x="2336609" y="120776"/>
                  </a:lnTo>
                  <a:lnTo>
                    <a:pt x="2363152" y="150113"/>
                  </a:lnTo>
                  <a:lnTo>
                    <a:pt x="2386774" y="182245"/>
                  </a:lnTo>
                  <a:lnTo>
                    <a:pt x="2407602" y="215900"/>
                  </a:lnTo>
                  <a:lnTo>
                    <a:pt x="2424874" y="252095"/>
                  </a:lnTo>
                  <a:lnTo>
                    <a:pt x="2438971" y="290195"/>
                  </a:lnTo>
                  <a:lnTo>
                    <a:pt x="2449004" y="329565"/>
                  </a:lnTo>
                  <a:lnTo>
                    <a:pt x="2455481" y="370586"/>
                  </a:lnTo>
                  <a:lnTo>
                    <a:pt x="2457386" y="412623"/>
                  </a:lnTo>
                  <a:lnTo>
                    <a:pt x="2457386" y="2108708"/>
                  </a:lnTo>
                  <a:lnTo>
                    <a:pt x="2455481" y="2150745"/>
                  </a:lnTo>
                  <a:lnTo>
                    <a:pt x="2449004" y="2191639"/>
                  </a:lnTo>
                  <a:lnTo>
                    <a:pt x="2438971" y="2231390"/>
                  </a:lnTo>
                  <a:lnTo>
                    <a:pt x="2424874" y="2269109"/>
                  </a:lnTo>
                  <a:lnTo>
                    <a:pt x="2407602" y="2305304"/>
                  </a:lnTo>
                  <a:lnTo>
                    <a:pt x="2386774" y="2339467"/>
                  </a:lnTo>
                  <a:lnTo>
                    <a:pt x="2363152" y="2371090"/>
                  </a:lnTo>
                  <a:lnTo>
                    <a:pt x="2336609" y="2400427"/>
                  </a:lnTo>
                  <a:lnTo>
                    <a:pt x="2307272" y="2426970"/>
                  </a:lnTo>
                  <a:lnTo>
                    <a:pt x="2275141" y="2450973"/>
                  </a:lnTo>
                  <a:lnTo>
                    <a:pt x="2241486" y="2471547"/>
                  </a:lnTo>
                  <a:lnTo>
                    <a:pt x="2205291" y="2488819"/>
                  </a:lnTo>
                  <a:lnTo>
                    <a:pt x="2167191" y="2502789"/>
                  </a:lnTo>
                  <a:lnTo>
                    <a:pt x="2127821" y="2512822"/>
                  </a:lnTo>
                  <a:lnTo>
                    <a:pt x="2086800" y="2519299"/>
                  </a:lnTo>
                  <a:lnTo>
                    <a:pt x="2044763" y="2521331"/>
                  </a:lnTo>
                  <a:lnTo>
                    <a:pt x="412635" y="2521331"/>
                  </a:lnTo>
                  <a:lnTo>
                    <a:pt x="370598" y="2519299"/>
                  </a:lnTo>
                  <a:lnTo>
                    <a:pt x="329641" y="2512822"/>
                  </a:lnTo>
                  <a:lnTo>
                    <a:pt x="290283" y="2502789"/>
                  </a:lnTo>
                  <a:lnTo>
                    <a:pt x="252145" y="2488819"/>
                  </a:lnTo>
                  <a:lnTo>
                    <a:pt x="216014" y="2471547"/>
                  </a:lnTo>
                  <a:lnTo>
                    <a:pt x="182270" y="2450973"/>
                  </a:lnTo>
                  <a:lnTo>
                    <a:pt x="150164" y="2426970"/>
                  </a:lnTo>
                  <a:lnTo>
                    <a:pt x="120853" y="2400427"/>
                  </a:lnTo>
                  <a:lnTo>
                    <a:pt x="94348" y="2371090"/>
                  </a:lnTo>
                  <a:lnTo>
                    <a:pt x="70662" y="2339467"/>
                  </a:lnTo>
                  <a:lnTo>
                    <a:pt x="49783" y="2305304"/>
                  </a:lnTo>
                  <a:lnTo>
                    <a:pt x="32524" y="2269109"/>
                  </a:lnTo>
                  <a:lnTo>
                    <a:pt x="18465" y="2231390"/>
                  </a:lnTo>
                  <a:lnTo>
                    <a:pt x="8420" y="2191639"/>
                  </a:lnTo>
                  <a:lnTo>
                    <a:pt x="2006" y="2150745"/>
                  </a:lnTo>
                  <a:lnTo>
                    <a:pt x="0" y="2108454"/>
                  </a:lnTo>
                  <a:lnTo>
                    <a:pt x="0" y="412496"/>
                  </a:lnTo>
                  <a:lnTo>
                    <a:pt x="2006" y="370586"/>
                  </a:lnTo>
                  <a:lnTo>
                    <a:pt x="8432" y="329565"/>
                  </a:lnTo>
                  <a:lnTo>
                    <a:pt x="18465" y="290195"/>
                  </a:lnTo>
                  <a:lnTo>
                    <a:pt x="32511" y="252095"/>
                  </a:lnTo>
                  <a:lnTo>
                    <a:pt x="49783" y="215900"/>
                  </a:lnTo>
                  <a:lnTo>
                    <a:pt x="70662" y="182245"/>
                  </a:lnTo>
                  <a:lnTo>
                    <a:pt x="94335" y="150113"/>
                  </a:lnTo>
                  <a:lnTo>
                    <a:pt x="120853" y="120776"/>
                  </a:lnTo>
                  <a:lnTo>
                    <a:pt x="150177" y="94234"/>
                  </a:lnTo>
                  <a:lnTo>
                    <a:pt x="182270" y="70612"/>
                  </a:lnTo>
                  <a:lnTo>
                    <a:pt x="215988" y="49784"/>
                  </a:lnTo>
                  <a:lnTo>
                    <a:pt x="252145" y="32512"/>
                  </a:lnTo>
                  <a:lnTo>
                    <a:pt x="290283" y="18415"/>
                  </a:lnTo>
                  <a:lnTo>
                    <a:pt x="329641" y="8382"/>
                  </a:lnTo>
                  <a:lnTo>
                    <a:pt x="370598" y="1905"/>
                  </a:lnTo>
                  <a:lnTo>
                    <a:pt x="412635" y="0"/>
                  </a:lnTo>
                  <a:close/>
                </a:path>
              </a:pathLst>
            </a:custGeom>
            <a:ln w="9525">
              <a:solidFill>
                <a:srgbClr val="0A1B49"/>
              </a:solidFill>
            </a:ln>
          </p:spPr>
          <p:txBody>
            <a:bodyPr wrap="square" lIns="0" tIns="0" rIns="0" bIns="0" rtlCol="0"/>
            <a:lstStyle/>
            <a:p>
              <a:endParaRPr/>
            </a:p>
          </p:txBody>
        </p:sp>
      </p:grpSp>
      <p:grpSp>
        <p:nvGrpSpPr>
          <p:cNvPr id="6" name="object 6"/>
          <p:cNvGrpSpPr/>
          <p:nvPr/>
        </p:nvGrpSpPr>
        <p:grpSpPr>
          <a:xfrm>
            <a:off x="2813050" y="1284477"/>
            <a:ext cx="6106160" cy="2526030"/>
            <a:chOff x="2813050" y="1284477"/>
            <a:chExt cx="6106160" cy="2526030"/>
          </a:xfrm>
        </p:grpSpPr>
        <p:sp>
          <p:nvSpPr>
            <p:cNvPr id="7" name="object 7"/>
            <p:cNvSpPr/>
            <p:nvPr/>
          </p:nvSpPr>
          <p:spPr>
            <a:xfrm>
              <a:off x="2819400" y="1290827"/>
              <a:ext cx="6093460" cy="2513330"/>
            </a:xfrm>
            <a:custGeom>
              <a:avLst/>
              <a:gdLst/>
              <a:ahLst/>
              <a:cxnLst/>
              <a:rect l="l" t="t" r="r" b="b"/>
              <a:pathLst>
                <a:path w="6093459" h="2513329">
                  <a:moveTo>
                    <a:pt x="5894958" y="0"/>
                  </a:moveTo>
                  <a:lnTo>
                    <a:pt x="197993" y="0"/>
                  </a:lnTo>
                  <a:lnTo>
                    <a:pt x="152595" y="5229"/>
                  </a:lnTo>
                  <a:lnTo>
                    <a:pt x="110921" y="20124"/>
                  </a:lnTo>
                  <a:lnTo>
                    <a:pt x="74159" y="43497"/>
                  </a:lnTo>
                  <a:lnTo>
                    <a:pt x="43497" y="74159"/>
                  </a:lnTo>
                  <a:lnTo>
                    <a:pt x="20124" y="110921"/>
                  </a:lnTo>
                  <a:lnTo>
                    <a:pt x="5229" y="152595"/>
                  </a:lnTo>
                  <a:lnTo>
                    <a:pt x="0" y="197993"/>
                  </a:lnTo>
                  <a:lnTo>
                    <a:pt x="0" y="2315083"/>
                  </a:lnTo>
                  <a:lnTo>
                    <a:pt x="5229" y="2360480"/>
                  </a:lnTo>
                  <a:lnTo>
                    <a:pt x="20124" y="2402154"/>
                  </a:lnTo>
                  <a:lnTo>
                    <a:pt x="43497" y="2438916"/>
                  </a:lnTo>
                  <a:lnTo>
                    <a:pt x="74159" y="2469578"/>
                  </a:lnTo>
                  <a:lnTo>
                    <a:pt x="110921" y="2492951"/>
                  </a:lnTo>
                  <a:lnTo>
                    <a:pt x="152595" y="2507846"/>
                  </a:lnTo>
                  <a:lnTo>
                    <a:pt x="197993" y="2513076"/>
                  </a:lnTo>
                  <a:lnTo>
                    <a:pt x="5894958" y="2513076"/>
                  </a:lnTo>
                  <a:lnTo>
                    <a:pt x="5940356" y="2507846"/>
                  </a:lnTo>
                  <a:lnTo>
                    <a:pt x="5982030" y="2492951"/>
                  </a:lnTo>
                  <a:lnTo>
                    <a:pt x="6018792" y="2469578"/>
                  </a:lnTo>
                  <a:lnTo>
                    <a:pt x="6049454" y="2438916"/>
                  </a:lnTo>
                  <a:lnTo>
                    <a:pt x="6072827" y="2402154"/>
                  </a:lnTo>
                  <a:lnTo>
                    <a:pt x="6087722" y="2360480"/>
                  </a:lnTo>
                  <a:lnTo>
                    <a:pt x="6092952" y="2315083"/>
                  </a:lnTo>
                  <a:lnTo>
                    <a:pt x="6092952" y="197993"/>
                  </a:lnTo>
                  <a:lnTo>
                    <a:pt x="6087722" y="152595"/>
                  </a:lnTo>
                  <a:lnTo>
                    <a:pt x="6072827" y="110921"/>
                  </a:lnTo>
                  <a:lnTo>
                    <a:pt x="6049454" y="74159"/>
                  </a:lnTo>
                  <a:lnTo>
                    <a:pt x="6018792" y="43497"/>
                  </a:lnTo>
                  <a:lnTo>
                    <a:pt x="5982030" y="20124"/>
                  </a:lnTo>
                  <a:lnTo>
                    <a:pt x="5940356" y="5229"/>
                  </a:lnTo>
                  <a:lnTo>
                    <a:pt x="5894958" y="0"/>
                  </a:lnTo>
                  <a:close/>
                </a:path>
              </a:pathLst>
            </a:custGeom>
            <a:solidFill>
              <a:srgbClr val="006FC0"/>
            </a:solidFill>
          </p:spPr>
          <p:txBody>
            <a:bodyPr wrap="square" lIns="0" tIns="0" rIns="0" bIns="0" rtlCol="0"/>
            <a:lstStyle/>
            <a:p>
              <a:endParaRPr/>
            </a:p>
          </p:txBody>
        </p:sp>
        <p:sp>
          <p:nvSpPr>
            <p:cNvPr id="8" name="object 8"/>
            <p:cNvSpPr/>
            <p:nvPr/>
          </p:nvSpPr>
          <p:spPr>
            <a:xfrm>
              <a:off x="2819400" y="1290827"/>
              <a:ext cx="6093460" cy="2513330"/>
            </a:xfrm>
            <a:custGeom>
              <a:avLst/>
              <a:gdLst/>
              <a:ahLst/>
              <a:cxnLst/>
              <a:rect l="l" t="t" r="r" b="b"/>
              <a:pathLst>
                <a:path w="6093459" h="2513329">
                  <a:moveTo>
                    <a:pt x="0" y="197993"/>
                  </a:moveTo>
                  <a:lnTo>
                    <a:pt x="5229" y="152595"/>
                  </a:lnTo>
                  <a:lnTo>
                    <a:pt x="20124" y="110921"/>
                  </a:lnTo>
                  <a:lnTo>
                    <a:pt x="43497" y="74159"/>
                  </a:lnTo>
                  <a:lnTo>
                    <a:pt x="74159" y="43497"/>
                  </a:lnTo>
                  <a:lnTo>
                    <a:pt x="110921" y="20124"/>
                  </a:lnTo>
                  <a:lnTo>
                    <a:pt x="152595" y="5229"/>
                  </a:lnTo>
                  <a:lnTo>
                    <a:pt x="197993" y="0"/>
                  </a:lnTo>
                  <a:lnTo>
                    <a:pt x="5894958" y="0"/>
                  </a:lnTo>
                  <a:lnTo>
                    <a:pt x="5940356" y="5229"/>
                  </a:lnTo>
                  <a:lnTo>
                    <a:pt x="5982030" y="20124"/>
                  </a:lnTo>
                  <a:lnTo>
                    <a:pt x="6018792" y="43497"/>
                  </a:lnTo>
                  <a:lnTo>
                    <a:pt x="6049454" y="74159"/>
                  </a:lnTo>
                  <a:lnTo>
                    <a:pt x="6072827" y="110921"/>
                  </a:lnTo>
                  <a:lnTo>
                    <a:pt x="6087722" y="152595"/>
                  </a:lnTo>
                  <a:lnTo>
                    <a:pt x="6092952" y="197993"/>
                  </a:lnTo>
                  <a:lnTo>
                    <a:pt x="6092952" y="2315083"/>
                  </a:lnTo>
                  <a:lnTo>
                    <a:pt x="6087722" y="2360480"/>
                  </a:lnTo>
                  <a:lnTo>
                    <a:pt x="6072827" y="2402154"/>
                  </a:lnTo>
                  <a:lnTo>
                    <a:pt x="6049454" y="2438916"/>
                  </a:lnTo>
                  <a:lnTo>
                    <a:pt x="6018792" y="2469578"/>
                  </a:lnTo>
                  <a:lnTo>
                    <a:pt x="5982030" y="2492951"/>
                  </a:lnTo>
                  <a:lnTo>
                    <a:pt x="5940356" y="2507846"/>
                  </a:lnTo>
                  <a:lnTo>
                    <a:pt x="5894958" y="2513076"/>
                  </a:lnTo>
                  <a:lnTo>
                    <a:pt x="197993" y="2513076"/>
                  </a:lnTo>
                  <a:lnTo>
                    <a:pt x="152595" y="2507846"/>
                  </a:lnTo>
                  <a:lnTo>
                    <a:pt x="110921" y="2492951"/>
                  </a:lnTo>
                  <a:lnTo>
                    <a:pt x="74159" y="2469578"/>
                  </a:lnTo>
                  <a:lnTo>
                    <a:pt x="43497" y="2438916"/>
                  </a:lnTo>
                  <a:lnTo>
                    <a:pt x="20124" y="2402154"/>
                  </a:lnTo>
                  <a:lnTo>
                    <a:pt x="5229" y="2360480"/>
                  </a:lnTo>
                  <a:lnTo>
                    <a:pt x="0" y="2315083"/>
                  </a:lnTo>
                  <a:lnTo>
                    <a:pt x="0" y="197993"/>
                  </a:lnTo>
                  <a:close/>
                </a:path>
              </a:pathLst>
            </a:custGeom>
            <a:ln w="12700">
              <a:solidFill>
                <a:srgbClr val="006E6E"/>
              </a:solidFill>
            </a:ln>
          </p:spPr>
          <p:txBody>
            <a:bodyPr wrap="square" lIns="0" tIns="0" rIns="0" bIns="0" rtlCol="0"/>
            <a:lstStyle/>
            <a:p>
              <a:endParaRPr/>
            </a:p>
          </p:txBody>
        </p:sp>
      </p:grpSp>
      <p:grpSp>
        <p:nvGrpSpPr>
          <p:cNvPr id="9" name="object 9"/>
          <p:cNvGrpSpPr/>
          <p:nvPr/>
        </p:nvGrpSpPr>
        <p:grpSpPr>
          <a:xfrm>
            <a:off x="220725" y="3942334"/>
            <a:ext cx="8698230" cy="2715260"/>
            <a:chOff x="220725" y="3942334"/>
            <a:chExt cx="8698230" cy="2715260"/>
          </a:xfrm>
        </p:grpSpPr>
        <p:sp>
          <p:nvSpPr>
            <p:cNvPr id="10" name="object 10"/>
            <p:cNvSpPr/>
            <p:nvPr/>
          </p:nvSpPr>
          <p:spPr>
            <a:xfrm>
              <a:off x="227075" y="3948684"/>
              <a:ext cx="8685530" cy="2702560"/>
            </a:xfrm>
            <a:custGeom>
              <a:avLst/>
              <a:gdLst/>
              <a:ahLst/>
              <a:cxnLst/>
              <a:rect l="l" t="t" r="r" b="b"/>
              <a:pathLst>
                <a:path w="8685530" h="2702559">
                  <a:moveTo>
                    <a:pt x="8472424" y="0"/>
                  </a:moveTo>
                  <a:lnTo>
                    <a:pt x="212890" y="0"/>
                  </a:lnTo>
                  <a:lnTo>
                    <a:pt x="164076" y="5625"/>
                  </a:lnTo>
                  <a:lnTo>
                    <a:pt x="119266" y="21648"/>
                  </a:lnTo>
                  <a:lnTo>
                    <a:pt x="79737" y="46786"/>
                  </a:lnTo>
                  <a:lnTo>
                    <a:pt x="46769" y="79757"/>
                  </a:lnTo>
                  <a:lnTo>
                    <a:pt x="21638" y="119280"/>
                  </a:lnTo>
                  <a:lnTo>
                    <a:pt x="5622" y="164072"/>
                  </a:lnTo>
                  <a:lnTo>
                    <a:pt x="0" y="212852"/>
                  </a:lnTo>
                  <a:lnTo>
                    <a:pt x="0" y="2489161"/>
                  </a:lnTo>
                  <a:lnTo>
                    <a:pt x="5622" y="2537975"/>
                  </a:lnTo>
                  <a:lnTo>
                    <a:pt x="21638" y="2582785"/>
                  </a:lnTo>
                  <a:lnTo>
                    <a:pt x="46769" y="2622314"/>
                  </a:lnTo>
                  <a:lnTo>
                    <a:pt x="79737" y="2655282"/>
                  </a:lnTo>
                  <a:lnTo>
                    <a:pt x="119266" y="2680413"/>
                  </a:lnTo>
                  <a:lnTo>
                    <a:pt x="164076" y="2696429"/>
                  </a:lnTo>
                  <a:lnTo>
                    <a:pt x="212890" y="2702052"/>
                  </a:lnTo>
                  <a:lnTo>
                    <a:pt x="8472424" y="2702052"/>
                  </a:lnTo>
                  <a:lnTo>
                    <a:pt x="8521203" y="2696429"/>
                  </a:lnTo>
                  <a:lnTo>
                    <a:pt x="8565995" y="2680413"/>
                  </a:lnTo>
                  <a:lnTo>
                    <a:pt x="8605518" y="2655282"/>
                  </a:lnTo>
                  <a:lnTo>
                    <a:pt x="8638489" y="2622314"/>
                  </a:lnTo>
                  <a:lnTo>
                    <a:pt x="8663627" y="2582785"/>
                  </a:lnTo>
                  <a:lnTo>
                    <a:pt x="8679650" y="2537975"/>
                  </a:lnTo>
                  <a:lnTo>
                    <a:pt x="8685276" y="2489161"/>
                  </a:lnTo>
                  <a:lnTo>
                    <a:pt x="8685276" y="212852"/>
                  </a:lnTo>
                  <a:lnTo>
                    <a:pt x="8679650" y="164072"/>
                  </a:lnTo>
                  <a:lnTo>
                    <a:pt x="8663627" y="119280"/>
                  </a:lnTo>
                  <a:lnTo>
                    <a:pt x="8638489" y="79757"/>
                  </a:lnTo>
                  <a:lnTo>
                    <a:pt x="8605518" y="46786"/>
                  </a:lnTo>
                  <a:lnTo>
                    <a:pt x="8565995" y="21648"/>
                  </a:lnTo>
                  <a:lnTo>
                    <a:pt x="8521203" y="5625"/>
                  </a:lnTo>
                  <a:lnTo>
                    <a:pt x="8472424" y="0"/>
                  </a:lnTo>
                  <a:close/>
                </a:path>
              </a:pathLst>
            </a:custGeom>
            <a:solidFill>
              <a:srgbClr val="001F5F"/>
            </a:solidFill>
          </p:spPr>
          <p:txBody>
            <a:bodyPr wrap="square" lIns="0" tIns="0" rIns="0" bIns="0" rtlCol="0"/>
            <a:lstStyle/>
            <a:p>
              <a:endParaRPr/>
            </a:p>
          </p:txBody>
        </p:sp>
        <p:sp>
          <p:nvSpPr>
            <p:cNvPr id="11" name="object 11"/>
            <p:cNvSpPr/>
            <p:nvPr/>
          </p:nvSpPr>
          <p:spPr>
            <a:xfrm>
              <a:off x="227075" y="3948684"/>
              <a:ext cx="8685530" cy="2702560"/>
            </a:xfrm>
            <a:custGeom>
              <a:avLst/>
              <a:gdLst/>
              <a:ahLst/>
              <a:cxnLst/>
              <a:rect l="l" t="t" r="r" b="b"/>
              <a:pathLst>
                <a:path w="8685530" h="2702559">
                  <a:moveTo>
                    <a:pt x="0" y="212852"/>
                  </a:moveTo>
                  <a:lnTo>
                    <a:pt x="5622" y="164072"/>
                  </a:lnTo>
                  <a:lnTo>
                    <a:pt x="21638" y="119280"/>
                  </a:lnTo>
                  <a:lnTo>
                    <a:pt x="46769" y="79757"/>
                  </a:lnTo>
                  <a:lnTo>
                    <a:pt x="79737" y="46786"/>
                  </a:lnTo>
                  <a:lnTo>
                    <a:pt x="119266" y="21648"/>
                  </a:lnTo>
                  <a:lnTo>
                    <a:pt x="164076" y="5625"/>
                  </a:lnTo>
                  <a:lnTo>
                    <a:pt x="212890" y="0"/>
                  </a:lnTo>
                  <a:lnTo>
                    <a:pt x="8472424" y="0"/>
                  </a:lnTo>
                  <a:lnTo>
                    <a:pt x="8521203" y="5625"/>
                  </a:lnTo>
                  <a:lnTo>
                    <a:pt x="8565995" y="21648"/>
                  </a:lnTo>
                  <a:lnTo>
                    <a:pt x="8605518" y="46786"/>
                  </a:lnTo>
                  <a:lnTo>
                    <a:pt x="8638489" y="79757"/>
                  </a:lnTo>
                  <a:lnTo>
                    <a:pt x="8663627" y="119280"/>
                  </a:lnTo>
                  <a:lnTo>
                    <a:pt x="8679650" y="164072"/>
                  </a:lnTo>
                  <a:lnTo>
                    <a:pt x="8685276" y="212852"/>
                  </a:lnTo>
                  <a:lnTo>
                    <a:pt x="8685276" y="2489161"/>
                  </a:lnTo>
                  <a:lnTo>
                    <a:pt x="8679650" y="2537975"/>
                  </a:lnTo>
                  <a:lnTo>
                    <a:pt x="8663627" y="2582785"/>
                  </a:lnTo>
                  <a:lnTo>
                    <a:pt x="8638489" y="2622314"/>
                  </a:lnTo>
                  <a:lnTo>
                    <a:pt x="8605518" y="2655282"/>
                  </a:lnTo>
                  <a:lnTo>
                    <a:pt x="8565995" y="2680413"/>
                  </a:lnTo>
                  <a:lnTo>
                    <a:pt x="8521203" y="2696429"/>
                  </a:lnTo>
                  <a:lnTo>
                    <a:pt x="8472424" y="2702052"/>
                  </a:lnTo>
                  <a:lnTo>
                    <a:pt x="212890" y="2702052"/>
                  </a:lnTo>
                  <a:lnTo>
                    <a:pt x="164076" y="2696429"/>
                  </a:lnTo>
                  <a:lnTo>
                    <a:pt x="119266" y="2680413"/>
                  </a:lnTo>
                  <a:lnTo>
                    <a:pt x="79737" y="2655282"/>
                  </a:lnTo>
                  <a:lnTo>
                    <a:pt x="46769" y="2622314"/>
                  </a:lnTo>
                  <a:lnTo>
                    <a:pt x="21638" y="2582785"/>
                  </a:lnTo>
                  <a:lnTo>
                    <a:pt x="5622" y="2537975"/>
                  </a:lnTo>
                  <a:lnTo>
                    <a:pt x="0" y="2489161"/>
                  </a:lnTo>
                  <a:lnTo>
                    <a:pt x="0" y="212852"/>
                  </a:lnTo>
                  <a:close/>
                </a:path>
              </a:pathLst>
            </a:custGeom>
            <a:ln w="12700">
              <a:solidFill>
                <a:srgbClr val="006E6E"/>
              </a:solidFill>
            </a:ln>
          </p:spPr>
          <p:txBody>
            <a:bodyPr wrap="square" lIns="0" tIns="0" rIns="0" bIns="0" rtlCol="0"/>
            <a:lstStyle/>
            <a:p>
              <a:endParaRPr/>
            </a:p>
          </p:txBody>
        </p:sp>
      </p:gr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4"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22</a:t>
            </a:fld>
            <a:endParaRPr sz="1850">
              <a:latin typeface="Arial"/>
              <a:cs typeface="Arial"/>
            </a:endParaRPr>
          </a:p>
        </p:txBody>
      </p:sp>
      <p:sp>
        <p:nvSpPr>
          <p:cNvPr id="19" name="TextBox 18">
            <a:extLst>
              <a:ext uri="{FF2B5EF4-FFF2-40B4-BE49-F238E27FC236}">
                <a16:creationId xmlns="" xmlns:a16="http://schemas.microsoft.com/office/drawing/2014/main" id="{7FC85E4B-3B00-7F15-384E-4E627C6504E7}"/>
              </a:ext>
            </a:extLst>
          </p:cNvPr>
          <p:cNvSpPr txBox="1"/>
          <p:nvPr/>
        </p:nvSpPr>
        <p:spPr>
          <a:xfrm>
            <a:off x="2878510" y="1538739"/>
            <a:ext cx="5975239" cy="1890261"/>
          </a:xfrm>
          <a:prstGeom prst="rect">
            <a:avLst/>
          </a:prstGeom>
          <a:noFill/>
        </p:spPr>
        <p:txBody>
          <a:bodyPr wrap="square">
            <a:spAutoFit/>
          </a:bodyPr>
          <a:lstStyle/>
          <a:p>
            <a:pPr indent="269875" algn="just">
              <a:lnSpc>
                <a:spcPts val="1900"/>
              </a:lnSpc>
              <a:spcBef>
                <a:spcPts val="600"/>
              </a:spcBef>
              <a:spcAft>
                <a:spcPts val="600"/>
              </a:spcAft>
            </a:pPr>
            <a:r>
              <a:rPr lang="vi-VN" sz="1600" i="1" dirty="0">
                <a:solidFill>
                  <a:schemeClr val="bg1"/>
                </a:solidFill>
                <a:effectLst/>
                <a:latin typeface="+mj-lt"/>
                <a:ea typeface="Calibri" panose="020F0502020204030204" pitchFamily="34" charset="0"/>
                <a:cs typeface="Times New Roman" panose="02020603050405020304" pitchFamily="18" charset="0"/>
              </a:rPr>
              <a:t>a) </a:t>
            </a:r>
            <a:r>
              <a:rPr lang="en-US" sz="16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600" i="1" spc="-3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môn học </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GDTC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thập</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so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kịp</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Chương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ngừng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nâng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600" spc="-8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dục</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CDAB1A14-3DBC-BD68-F4FC-51BC1EAC5215}"/>
              </a:ext>
            </a:extLst>
          </p:cNvPr>
          <p:cNvSpPr txBox="1"/>
          <p:nvPr/>
        </p:nvSpPr>
        <p:spPr>
          <a:xfrm>
            <a:off x="-406408" y="4020473"/>
            <a:ext cx="9142476" cy="2593018"/>
          </a:xfrm>
          <a:prstGeom prst="rect">
            <a:avLst/>
          </a:prstGeom>
          <a:noFill/>
        </p:spPr>
        <p:txBody>
          <a:bodyPr wrap="square">
            <a:spAutoFit/>
          </a:bodyPr>
          <a:lstStyle/>
          <a:p>
            <a:pPr marL="1003300" indent="269875" algn="just">
              <a:lnSpc>
                <a:spcPts val="1900"/>
              </a:lnSpc>
              <a:spcBef>
                <a:spcPts val="600"/>
              </a:spcBef>
              <a:spcAft>
                <a:spcPts val="600"/>
              </a:spcAft>
            </a:pPr>
            <a:r>
              <a:rPr lang="vi-VN" sz="1600" b="0" i="1" kern="0" dirty="0">
                <a:solidFill>
                  <a:schemeClr val="bg1"/>
                </a:solidFill>
                <a:effectLst/>
                <a:latin typeface="Times New Roman" panose="02020603050405020304" pitchFamily="18" charset="0"/>
                <a:ea typeface="Times New Roman" panose="02020603050405020304" pitchFamily="18" charset="0"/>
              </a:rPr>
              <a:t>b) Nội dung đánh</a:t>
            </a:r>
            <a:r>
              <a:rPr lang="vi-VN" sz="1600" b="0" i="1" kern="0" spc="-5" dirty="0">
                <a:solidFill>
                  <a:schemeClr val="bg1"/>
                </a:solidFill>
                <a:effectLst/>
                <a:latin typeface="Times New Roman" panose="02020603050405020304" pitchFamily="18" charset="0"/>
                <a:ea typeface="Times New Roman" panose="02020603050405020304" pitchFamily="18" charset="0"/>
              </a:rPr>
              <a:t> </a:t>
            </a:r>
            <a:r>
              <a:rPr lang="vi-VN" sz="1600" b="0" i="1" kern="0" dirty="0">
                <a:solidFill>
                  <a:schemeClr val="bg1"/>
                </a:solidFill>
                <a:effectLst/>
                <a:latin typeface="Times New Roman" panose="02020603050405020304" pitchFamily="18" charset="0"/>
                <a:ea typeface="Times New Roman" panose="02020603050405020304" pitchFamily="18" charset="0"/>
              </a:rPr>
              <a:t>giá</a:t>
            </a:r>
            <a:endParaRPr lang="en-US" sz="1600" b="1" kern="0" dirty="0">
              <a:solidFill>
                <a:schemeClr val="bg1"/>
              </a:solidFill>
              <a:effectLst/>
              <a:latin typeface="Times New Roman" panose="02020603050405020304" pitchFamily="18" charset="0"/>
              <a:ea typeface="Times New Roman" panose="02020603050405020304" pitchFamily="18" charset="0"/>
            </a:endParaRPr>
          </a:p>
          <a:p>
            <a:pPr marL="1003300" indent="269875" algn="just">
              <a:lnSpc>
                <a:spcPts val="1900"/>
              </a:lnSpc>
              <a:spcBef>
                <a:spcPts val="600"/>
              </a:spcBef>
              <a:spcAft>
                <a:spcPts val="600"/>
              </a:spcAft>
              <a:tabLst>
                <a:tab pos="450215" algn="l"/>
              </a:tabLst>
            </a:pPr>
            <a:r>
              <a:rPr lang="vi-VN" sz="1600" dirty="0" smtClean="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1600" dirty="0" smtClean="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Kết quả </a:t>
            </a:r>
            <a:r>
              <a:rPr lang="en-US" sz="1600" dirty="0">
                <a:solidFill>
                  <a:schemeClr val="bg1"/>
                </a:solidFill>
                <a:effectLst/>
                <a:latin typeface="Times New Roman" panose="02020603050405020304" pitchFamily="18" charset="0"/>
                <a:ea typeface="Times New Roman" panose="02020603050405020304" pitchFamily="18" charset="0"/>
              </a:rPr>
              <a:t>GDTC</a:t>
            </a:r>
            <a:r>
              <a:rPr lang="vi-VN" sz="1600" dirty="0">
                <a:solidFill>
                  <a:schemeClr val="bg1"/>
                </a:solidFill>
                <a:effectLst/>
                <a:latin typeface="Times New Roman" panose="02020603050405020304" pitchFamily="18" charset="0"/>
                <a:ea typeface="Times New Roman" panose="02020603050405020304" pitchFamily="18" charset="0"/>
              </a:rPr>
              <a:t> phải căn cứ vào mục tiêu và các yêu cầu cần đạt trong Chương trình môn </a:t>
            </a:r>
            <a:r>
              <a:rPr lang="en-US" sz="1600" dirty="0">
                <a:solidFill>
                  <a:schemeClr val="bg1"/>
                </a:solidFill>
                <a:effectLst/>
                <a:latin typeface="Times New Roman" panose="02020603050405020304" pitchFamily="18" charset="0"/>
                <a:ea typeface="Times New Roman" panose="02020603050405020304" pitchFamily="18" charset="0"/>
              </a:rPr>
              <a:t>GDTC</a:t>
            </a:r>
            <a:r>
              <a:rPr lang="vi-VN" sz="1600" dirty="0">
                <a:solidFill>
                  <a:schemeClr val="bg1"/>
                </a:solidFill>
                <a:effectLst/>
                <a:latin typeface="Times New Roman" panose="02020603050405020304" pitchFamily="18" charset="0"/>
                <a:ea typeface="Times New Roman" panose="02020603050405020304" pitchFamily="18" charset="0"/>
              </a:rPr>
              <a:t>, bảo đảm toàn diện, khách quan, có phân hoá; phải kết hợp giữa đánh giá thường xuyên và định kì, kết hợp giữa đánh giá của GV và tự đánh giá của HS để điểu chỉnh kịp thời hoạt động dạy và học.</a:t>
            </a:r>
            <a:endParaRPr lang="en-US" sz="1600" dirty="0">
              <a:solidFill>
                <a:schemeClr val="bg1"/>
              </a:solidFill>
              <a:effectLst/>
              <a:latin typeface="Times New Roman" panose="02020603050405020304" pitchFamily="18" charset="0"/>
              <a:ea typeface="Times New Roman" panose="02020603050405020304" pitchFamily="18" charset="0"/>
            </a:endParaRPr>
          </a:p>
          <a:p>
            <a:pPr marL="1003300" indent="269875" algn="just">
              <a:lnSpc>
                <a:spcPts val="1900"/>
              </a:lnSpc>
              <a:spcBef>
                <a:spcPts val="600"/>
              </a:spcBef>
              <a:spcAft>
                <a:spcPts val="600"/>
              </a:spcAft>
              <a:tabLst>
                <a:tab pos="450215" algn="l"/>
              </a:tabLst>
            </a:pPr>
            <a:r>
              <a:rPr lang="vi-VN" sz="1600" dirty="0" smtClean="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1600" dirty="0" smtClean="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Việc đánh giá kết quả </a:t>
            </a:r>
            <a:r>
              <a:rPr lang="en-US" sz="1600" dirty="0">
                <a:solidFill>
                  <a:schemeClr val="bg1"/>
                </a:solidFill>
                <a:effectLst/>
                <a:latin typeface="Times New Roman" panose="02020603050405020304" pitchFamily="18" charset="0"/>
                <a:ea typeface="Times New Roman" panose="02020603050405020304" pitchFamily="18" charset="0"/>
              </a:rPr>
              <a:t>GDTC</a:t>
            </a:r>
            <a:r>
              <a:rPr lang="vi-VN" sz="1600" dirty="0">
                <a:solidFill>
                  <a:schemeClr val="bg1"/>
                </a:solidFill>
                <a:effectLst/>
                <a:latin typeface="Times New Roman" panose="02020603050405020304" pitchFamily="18" charset="0"/>
                <a:ea typeface="Times New Roman" panose="02020603050405020304" pitchFamily="18" charset="0"/>
              </a:rPr>
              <a:t> cần thúc đẩy và hỗ trợ HS phát triển các phẩm chất và năng lực chung, năng lực chuyên môn, chú trọng khả năng vận dụng kiến thức trong việc giải quyết các nhiệm vụ hoạt động vận động của HS tạo được hứng thú và khích lệ tinh thần tập luyện của HS, qua đó khuyến khích </a:t>
            </a:r>
            <a:r>
              <a:rPr lang="en-US" sz="1600" dirty="0">
                <a:solidFill>
                  <a:schemeClr val="bg1"/>
                </a:solidFill>
                <a:effectLst/>
                <a:latin typeface="Times New Roman" panose="02020603050405020304" pitchFamily="18" charset="0"/>
                <a:ea typeface="Times New Roman" panose="02020603050405020304" pitchFamily="18" charset="0"/>
              </a:rPr>
              <a:t>HS </a:t>
            </a:r>
            <a:r>
              <a:rPr lang="vi-VN" sz="1600" dirty="0">
                <a:solidFill>
                  <a:schemeClr val="bg1"/>
                </a:solidFill>
                <a:effectLst/>
                <a:latin typeface="Times New Roman" panose="02020603050405020304" pitchFamily="18" charset="0"/>
                <a:ea typeface="Times New Roman" panose="02020603050405020304" pitchFamily="18" charset="0"/>
              </a:rPr>
              <a:t>tham gia các hoạt động thể thao ở trong và ngoài nhà</a:t>
            </a:r>
            <a:r>
              <a:rPr lang="vi-VN" sz="1600" spc="5" dirty="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trường.</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9686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81439"/>
            <a:ext cx="6271640" cy="321242"/>
          </a:xfrm>
          <a:prstGeom prst="rect">
            <a:avLst/>
          </a:prstGeom>
        </p:spPr>
        <p:txBody>
          <a:bodyPr vert="horz" wrap="square" lIns="0" tIns="13335" rIns="0" bIns="0" rtlCol="0">
            <a:spAutoFit/>
          </a:bodyPr>
          <a:lstStyle/>
          <a:p>
            <a:pPr marL="12700">
              <a:lnSpc>
                <a:spcPct val="100000"/>
              </a:lnSpc>
              <a:spcBef>
                <a:spcPts val="105"/>
              </a:spcBef>
            </a:pPr>
            <a:r>
              <a:rPr lang="en-US" sz="2000" dirty="0"/>
              <a:t>2.6. </a:t>
            </a:r>
            <a:r>
              <a:rPr lang="en-US" sz="2000" dirty="0" err="1"/>
              <a:t>Đánh</a:t>
            </a:r>
            <a:r>
              <a:rPr lang="en-US" sz="2000" dirty="0"/>
              <a:t> </a:t>
            </a:r>
            <a:r>
              <a:rPr lang="en-US" sz="2000" dirty="0" err="1"/>
              <a:t>gia</a:t>
            </a:r>
            <a:r>
              <a:rPr lang="en-US" sz="2000" dirty="0"/>
              <a:t> </a:t>
            </a:r>
            <a:r>
              <a:rPr lang="en-US" sz="2000" dirty="0" err="1"/>
              <a:t>kết</a:t>
            </a:r>
            <a:r>
              <a:rPr lang="en-US" sz="2000" dirty="0"/>
              <a:t> </a:t>
            </a:r>
            <a:r>
              <a:rPr lang="en-US" sz="2000" dirty="0" err="1"/>
              <a:t>quả</a:t>
            </a:r>
            <a:r>
              <a:rPr lang="en-US" sz="2000" dirty="0"/>
              <a:t> </a:t>
            </a:r>
            <a:r>
              <a:rPr lang="en-US" sz="2000" dirty="0" err="1"/>
              <a:t>học</a:t>
            </a:r>
            <a:r>
              <a:rPr lang="en-US" sz="2000" dirty="0"/>
              <a:t> </a:t>
            </a:r>
            <a:r>
              <a:rPr lang="en-US" sz="2000" dirty="0" err="1"/>
              <a:t>tập</a:t>
            </a:r>
            <a:r>
              <a:rPr lang="en-US" sz="2000" dirty="0"/>
              <a:t> </a:t>
            </a:r>
            <a:r>
              <a:rPr lang="en-US" sz="2000" dirty="0" err="1"/>
              <a:t>của</a:t>
            </a:r>
            <a:r>
              <a:rPr lang="en-US" sz="2000" dirty="0"/>
              <a:t> </a:t>
            </a:r>
            <a:r>
              <a:rPr lang="en-US" sz="2000" dirty="0" err="1"/>
              <a:t>học</a:t>
            </a:r>
            <a:r>
              <a:rPr lang="en-US" sz="2000" dirty="0"/>
              <a:t> </a:t>
            </a:r>
            <a:r>
              <a:rPr lang="en-US" sz="2000" dirty="0" err="1"/>
              <a:t>sinh</a:t>
            </a:r>
            <a:endParaRPr sz="2000" dirty="0"/>
          </a:p>
        </p:txBody>
      </p:sp>
      <p:grpSp>
        <p:nvGrpSpPr>
          <p:cNvPr id="3" name="object 3"/>
          <p:cNvGrpSpPr/>
          <p:nvPr/>
        </p:nvGrpSpPr>
        <p:grpSpPr>
          <a:xfrm>
            <a:off x="208406" y="1281366"/>
            <a:ext cx="2466975" cy="2531110"/>
            <a:chOff x="208406" y="1281366"/>
            <a:chExt cx="2466975" cy="2531110"/>
          </a:xfrm>
        </p:grpSpPr>
        <p:sp>
          <p:nvSpPr>
            <p:cNvPr id="4" name="object 4"/>
            <p:cNvSpPr/>
            <p:nvPr/>
          </p:nvSpPr>
          <p:spPr>
            <a:xfrm>
              <a:off x="217931" y="1290827"/>
              <a:ext cx="2447544" cy="25115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3169" y="1286128"/>
              <a:ext cx="2457450" cy="2521585"/>
            </a:xfrm>
            <a:custGeom>
              <a:avLst/>
              <a:gdLst/>
              <a:ahLst/>
              <a:cxnLst/>
              <a:rect l="l" t="t" r="r" b="b"/>
              <a:pathLst>
                <a:path w="2457450" h="2521585">
                  <a:moveTo>
                    <a:pt x="412635" y="0"/>
                  </a:moveTo>
                  <a:lnTo>
                    <a:pt x="2044763" y="0"/>
                  </a:lnTo>
                  <a:lnTo>
                    <a:pt x="2086800" y="1905"/>
                  </a:lnTo>
                  <a:lnTo>
                    <a:pt x="2127821" y="8382"/>
                  </a:lnTo>
                  <a:lnTo>
                    <a:pt x="2167191" y="18415"/>
                  </a:lnTo>
                  <a:lnTo>
                    <a:pt x="2205291" y="32512"/>
                  </a:lnTo>
                  <a:lnTo>
                    <a:pt x="2241486" y="49784"/>
                  </a:lnTo>
                  <a:lnTo>
                    <a:pt x="2275141" y="70612"/>
                  </a:lnTo>
                  <a:lnTo>
                    <a:pt x="2307272" y="94234"/>
                  </a:lnTo>
                  <a:lnTo>
                    <a:pt x="2336609" y="120776"/>
                  </a:lnTo>
                  <a:lnTo>
                    <a:pt x="2363152" y="150113"/>
                  </a:lnTo>
                  <a:lnTo>
                    <a:pt x="2386774" y="182245"/>
                  </a:lnTo>
                  <a:lnTo>
                    <a:pt x="2407602" y="215900"/>
                  </a:lnTo>
                  <a:lnTo>
                    <a:pt x="2424874" y="252095"/>
                  </a:lnTo>
                  <a:lnTo>
                    <a:pt x="2438971" y="290195"/>
                  </a:lnTo>
                  <a:lnTo>
                    <a:pt x="2449004" y="329565"/>
                  </a:lnTo>
                  <a:lnTo>
                    <a:pt x="2455481" y="370586"/>
                  </a:lnTo>
                  <a:lnTo>
                    <a:pt x="2457386" y="412623"/>
                  </a:lnTo>
                  <a:lnTo>
                    <a:pt x="2457386" y="2108708"/>
                  </a:lnTo>
                  <a:lnTo>
                    <a:pt x="2455481" y="2150745"/>
                  </a:lnTo>
                  <a:lnTo>
                    <a:pt x="2449004" y="2191639"/>
                  </a:lnTo>
                  <a:lnTo>
                    <a:pt x="2438971" y="2231390"/>
                  </a:lnTo>
                  <a:lnTo>
                    <a:pt x="2424874" y="2269109"/>
                  </a:lnTo>
                  <a:lnTo>
                    <a:pt x="2407602" y="2305304"/>
                  </a:lnTo>
                  <a:lnTo>
                    <a:pt x="2386774" y="2339467"/>
                  </a:lnTo>
                  <a:lnTo>
                    <a:pt x="2363152" y="2371090"/>
                  </a:lnTo>
                  <a:lnTo>
                    <a:pt x="2336609" y="2400427"/>
                  </a:lnTo>
                  <a:lnTo>
                    <a:pt x="2307272" y="2426970"/>
                  </a:lnTo>
                  <a:lnTo>
                    <a:pt x="2275141" y="2450973"/>
                  </a:lnTo>
                  <a:lnTo>
                    <a:pt x="2241486" y="2471547"/>
                  </a:lnTo>
                  <a:lnTo>
                    <a:pt x="2205291" y="2488819"/>
                  </a:lnTo>
                  <a:lnTo>
                    <a:pt x="2167191" y="2502789"/>
                  </a:lnTo>
                  <a:lnTo>
                    <a:pt x="2127821" y="2512822"/>
                  </a:lnTo>
                  <a:lnTo>
                    <a:pt x="2086800" y="2519299"/>
                  </a:lnTo>
                  <a:lnTo>
                    <a:pt x="2044763" y="2521331"/>
                  </a:lnTo>
                  <a:lnTo>
                    <a:pt x="412635" y="2521331"/>
                  </a:lnTo>
                  <a:lnTo>
                    <a:pt x="370598" y="2519299"/>
                  </a:lnTo>
                  <a:lnTo>
                    <a:pt x="329641" y="2512822"/>
                  </a:lnTo>
                  <a:lnTo>
                    <a:pt x="290283" y="2502789"/>
                  </a:lnTo>
                  <a:lnTo>
                    <a:pt x="252145" y="2488819"/>
                  </a:lnTo>
                  <a:lnTo>
                    <a:pt x="216014" y="2471547"/>
                  </a:lnTo>
                  <a:lnTo>
                    <a:pt x="182270" y="2450973"/>
                  </a:lnTo>
                  <a:lnTo>
                    <a:pt x="150164" y="2426970"/>
                  </a:lnTo>
                  <a:lnTo>
                    <a:pt x="120853" y="2400427"/>
                  </a:lnTo>
                  <a:lnTo>
                    <a:pt x="94348" y="2371090"/>
                  </a:lnTo>
                  <a:lnTo>
                    <a:pt x="70662" y="2339467"/>
                  </a:lnTo>
                  <a:lnTo>
                    <a:pt x="49783" y="2305304"/>
                  </a:lnTo>
                  <a:lnTo>
                    <a:pt x="32524" y="2269109"/>
                  </a:lnTo>
                  <a:lnTo>
                    <a:pt x="18465" y="2231390"/>
                  </a:lnTo>
                  <a:lnTo>
                    <a:pt x="8420" y="2191639"/>
                  </a:lnTo>
                  <a:lnTo>
                    <a:pt x="2006" y="2150745"/>
                  </a:lnTo>
                  <a:lnTo>
                    <a:pt x="0" y="2108454"/>
                  </a:lnTo>
                  <a:lnTo>
                    <a:pt x="0" y="412496"/>
                  </a:lnTo>
                  <a:lnTo>
                    <a:pt x="2006" y="370586"/>
                  </a:lnTo>
                  <a:lnTo>
                    <a:pt x="8432" y="329565"/>
                  </a:lnTo>
                  <a:lnTo>
                    <a:pt x="18465" y="290195"/>
                  </a:lnTo>
                  <a:lnTo>
                    <a:pt x="32511" y="252095"/>
                  </a:lnTo>
                  <a:lnTo>
                    <a:pt x="49783" y="215900"/>
                  </a:lnTo>
                  <a:lnTo>
                    <a:pt x="70662" y="182245"/>
                  </a:lnTo>
                  <a:lnTo>
                    <a:pt x="94335" y="150113"/>
                  </a:lnTo>
                  <a:lnTo>
                    <a:pt x="120853" y="120776"/>
                  </a:lnTo>
                  <a:lnTo>
                    <a:pt x="150177" y="94234"/>
                  </a:lnTo>
                  <a:lnTo>
                    <a:pt x="182270" y="70612"/>
                  </a:lnTo>
                  <a:lnTo>
                    <a:pt x="215988" y="49784"/>
                  </a:lnTo>
                  <a:lnTo>
                    <a:pt x="252145" y="32512"/>
                  </a:lnTo>
                  <a:lnTo>
                    <a:pt x="290283" y="18415"/>
                  </a:lnTo>
                  <a:lnTo>
                    <a:pt x="329641" y="8382"/>
                  </a:lnTo>
                  <a:lnTo>
                    <a:pt x="370598" y="1905"/>
                  </a:lnTo>
                  <a:lnTo>
                    <a:pt x="412635" y="0"/>
                  </a:lnTo>
                  <a:close/>
                </a:path>
              </a:pathLst>
            </a:custGeom>
            <a:ln w="9525">
              <a:solidFill>
                <a:srgbClr val="0A1B49"/>
              </a:solidFill>
            </a:ln>
          </p:spPr>
          <p:txBody>
            <a:bodyPr wrap="square" lIns="0" tIns="0" rIns="0" bIns="0" rtlCol="0"/>
            <a:lstStyle/>
            <a:p>
              <a:endParaRPr/>
            </a:p>
          </p:txBody>
        </p:sp>
      </p:grpSp>
      <p:grpSp>
        <p:nvGrpSpPr>
          <p:cNvPr id="6" name="object 6"/>
          <p:cNvGrpSpPr/>
          <p:nvPr/>
        </p:nvGrpSpPr>
        <p:grpSpPr>
          <a:xfrm>
            <a:off x="2813050" y="1284477"/>
            <a:ext cx="6106160" cy="2526030"/>
            <a:chOff x="2813050" y="1284477"/>
            <a:chExt cx="6106160" cy="2526030"/>
          </a:xfrm>
        </p:grpSpPr>
        <p:sp>
          <p:nvSpPr>
            <p:cNvPr id="7" name="object 7"/>
            <p:cNvSpPr/>
            <p:nvPr/>
          </p:nvSpPr>
          <p:spPr>
            <a:xfrm>
              <a:off x="2819400" y="1290827"/>
              <a:ext cx="6093460" cy="2513330"/>
            </a:xfrm>
            <a:custGeom>
              <a:avLst/>
              <a:gdLst/>
              <a:ahLst/>
              <a:cxnLst/>
              <a:rect l="l" t="t" r="r" b="b"/>
              <a:pathLst>
                <a:path w="6093459" h="2513329">
                  <a:moveTo>
                    <a:pt x="5894958" y="0"/>
                  </a:moveTo>
                  <a:lnTo>
                    <a:pt x="197993" y="0"/>
                  </a:lnTo>
                  <a:lnTo>
                    <a:pt x="152595" y="5229"/>
                  </a:lnTo>
                  <a:lnTo>
                    <a:pt x="110921" y="20124"/>
                  </a:lnTo>
                  <a:lnTo>
                    <a:pt x="74159" y="43497"/>
                  </a:lnTo>
                  <a:lnTo>
                    <a:pt x="43497" y="74159"/>
                  </a:lnTo>
                  <a:lnTo>
                    <a:pt x="20124" y="110921"/>
                  </a:lnTo>
                  <a:lnTo>
                    <a:pt x="5229" y="152595"/>
                  </a:lnTo>
                  <a:lnTo>
                    <a:pt x="0" y="197993"/>
                  </a:lnTo>
                  <a:lnTo>
                    <a:pt x="0" y="2315083"/>
                  </a:lnTo>
                  <a:lnTo>
                    <a:pt x="5229" y="2360480"/>
                  </a:lnTo>
                  <a:lnTo>
                    <a:pt x="20124" y="2402154"/>
                  </a:lnTo>
                  <a:lnTo>
                    <a:pt x="43497" y="2438916"/>
                  </a:lnTo>
                  <a:lnTo>
                    <a:pt x="74159" y="2469578"/>
                  </a:lnTo>
                  <a:lnTo>
                    <a:pt x="110921" y="2492951"/>
                  </a:lnTo>
                  <a:lnTo>
                    <a:pt x="152595" y="2507846"/>
                  </a:lnTo>
                  <a:lnTo>
                    <a:pt x="197993" y="2513076"/>
                  </a:lnTo>
                  <a:lnTo>
                    <a:pt x="5894958" y="2513076"/>
                  </a:lnTo>
                  <a:lnTo>
                    <a:pt x="5940356" y="2507846"/>
                  </a:lnTo>
                  <a:lnTo>
                    <a:pt x="5982030" y="2492951"/>
                  </a:lnTo>
                  <a:lnTo>
                    <a:pt x="6018792" y="2469578"/>
                  </a:lnTo>
                  <a:lnTo>
                    <a:pt x="6049454" y="2438916"/>
                  </a:lnTo>
                  <a:lnTo>
                    <a:pt x="6072827" y="2402154"/>
                  </a:lnTo>
                  <a:lnTo>
                    <a:pt x="6087722" y="2360480"/>
                  </a:lnTo>
                  <a:lnTo>
                    <a:pt x="6092952" y="2315083"/>
                  </a:lnTo>
                  <a:lnTo>
                    <a:pt x="6092952" y="197993"/>
                  </a:lnTo>
                  <a:lnTo>
                    <a:pt x="6087722" y="152595"/>
                  </a:lnTo>
                  <a:lnTo>
                    <a:pt x="6072827" y="110921"/>
                  </a:lnTo>
                  <a:lnTo>
                    <a:pt x="6049454" y="74159"/>
                  </a:lnTo>
                  <a:lnTo>
                    <a:pt x="6018792" y="43497"/>
                  </a:lnTo>
                  <a:lnTo>
                    <a:pt x="5982030" y="20124"/>
                  </a:lnTo>
                  <a:lnTo>
                    <a:pt x="5940356" y="5229"/>
                  </a:lnTo>
                  <a:lnTo>
                    <a:pt x="5894958" y="0"/>
                  </a:lnTo>
                  <a:close/>
                </a:path>
              </a:pathLst>
            </a:custGeom>
            <a:solidFill>
              <a:srgbClr val="006FC0"/>
            </a:solidFill>
          </p:spPr>
          <p:txBody>
            <a:bodyPr wrap="square" lIns="0" tIns="0" rIns="0" bIns="0" rtlCol="0"/>
            <a:lstStyle/>
            <a:p>
              <a:endParaRPr/>
            </a:p>
          </p:txBody>
        </p:sp>
        <p:sp>
          <p:nvSpPr>
            <p:cNvPr id="8" name="object 8"/>
            <p:cNvSpPr/>
            <p:nvPr/>
          </p:nvSpPr>
          <p:spPr>
            <a:xfrm>
              <a:off x="2819400" y="1290827"/>
              <a:ext cx="6093460" cy="2513330"/>
            </a:xfrm>
            <a:custGeom>
              <a:avLst/>
              <a:gdLst/>
              <a:ahLst/>
              <a:cxnLst/>
              <a:rect l="l" t="t" r="r" b="b"/>
              <a:pathLst>
                <a:path w="6093459" h="2513329">
                  <a:moveTo>
                    <a:pt x="0" y="197993"/>
                  </a:moveTo>
                  <a:lnTo>
                    <a:pt x="5229" y="152595"/>
                  </a:lnTo>
                  <a:lnTo>
                    <a:pt x="20124" y="110921"/>
                  </a:lnTo>
                  <a:lnTo>
                    <a:pt x="43497" y="74159"/>
                  </a:lnTo>
                  <a:lnTo>
                    <a:pt x="74159" y="43497"/>
                  </a:lnTo>
                  <a:lnTo>
                    <a:pt x="110921" y="20124"/>
                  </a:lnTo>
                  <a:lnTo>
                    <a:pt x="152595" y="5229"/>
                  </a:lnTo>
                  <a:lnTo>
                    <a:pt x="197993" y="0"/>
                  </a:lnTo>
                  <a:lnTo>
                    <a:pt x="5894958" y="0"/>
                  </a:lnTo>
                  <a:lnTo>
                    <a:pt x="5940356" y="5229"/>
                  </a:lnTo>
                  <a:lnTo>
                    <a:pt x="5982030" y="20124"/>
                  </a:lnTo>
                  <a:lnTo>
                    <a:pt x="6018792" y="43497"/>
                  </a:lnTo>
                  <a:lnTo>
                    <a:pt x="6049454" y="74159"/>
                  </a:lnTo>
                  <a:lnTo>
                    <a:pt x="6072827" y="110921"/>
                  </a:lnTo>
                  <a:lnTo>
                    <a:pt x="6087722" y="152595"/>
                  </a:lnTo>
                  <a:lnTo>
                    <a:pt x="6092952" y="197993"/>
                  </a:lnTo>
                  <a:lnTo>
                    <a:pt x="6092952" y="2315083"/>
                  </a:lnTo>
                  <a:lnTo>
                    <a:pt x="6087722" y="2360480"/>
                  </a:lnTo>
                  <a:lnTo>
                    <a:pt x="6072827" y="2402154"/>
                  </a:lnTo>
                  <a:lnTo>
                    <a:pt x="6049454" y="2438916"/>
                  </a:lnTo>
                  <a:lnTo>
                    <a:pt x="6018792" y="2469578"/>
                  </a:lnTo>
                  <a:lnTo>
                    <a:pt x="5982030" y="2492951"/>
                  </a:lnTo>
                  <a:lnTo>
                    <a:pt x="5940356" y="2507846"/>
                  </a:lnTo>
                  <a:lnTo>
                    <a:pt x="5894958" y="2513076"/>
                  </a:lnTo>
                  <a:lnTo>
                    <a:pt x="197993" y="2513076"/>
                  </a:lnTo>
                  <a:lnTo>
                    <a:pt x="152595" y="2507846"/>
                  </a:lnTo>
                  <a:lnTo>
                    <a:pt x="110921" y="2492951"/>
                  </a:lnTo>
                  <a:lnTo>
                    <a:pt x="74159" y="2469578"/>
                  </a:lnTo>
                  <a:lnTo>
                    <a:pt x="43497" y="2438916"/>
                  </a:lnTo>
                  <a:lnTo>
                    <a:pt x="20124" y="2402154"/>
                  </a:lnTo>
                  <a:lnTo>
                    <a:pt x="5229" y="2360480"/>
                  </a:lnTo>
                  <a:lnTo>
                    <a:pt x="0" y="2315083"/>
                  </a:lnTo>
                  <a:lnTo>
                    <a:pt x="0" y="197993"/>
                  </a:lnTo>
                  <a:close/>
                </a:path>
              </a:pathLst>
            </a:custGeom>
            <a:ln w="12700">
              <a:solidFill>
                <a:srgbClr val="006E6E"/>
              </a:solidFill>
            </a:ln>
          </p:spPr>
          <p:txBody>
            <a:bodyPr wrap="square" lIns="0" tIns="0" rIns="0" bIns="0" rtlCol="0"/>
            <a:lstStyle/>
            <a:p>
              <a:endParaRPr/>
            </a:p>
          </p:txBody>
        </p:sp>
      </p:grpSp>
      <p:grpSp>
        <p:nvGrpSpPr>
          <p:cNvPr id="9" name="object 9"/>
          <p:cNvGrpSpPr/>
          <p:nvPr/>
        </p:nvGrpSpPr>
        <p:grpSpPr>
          <a:xfrm>
            <a:off x="220725" y="3942334"/>
            <a:ext cx="8698230" cy="2715260"/>
            <a:chOff x="220725" y="3942334"/>
            <a:chExt cx="8698230" cy="2715260"/>
          </a:xfrm>
        </p:grpSpPr>
        <p:sp>
          <p:nvSpPr>
            <p:cNvPr id="10" name="object 10"/>
            <p:cNvSpPr/>
            <p:nvPr/>
          </p:nvSpPr>
          <p:spPr>
            <a:xfrm>
              <a:off x="227075" y="3948684"/>
              <a:ext cx="8685530" cy="2702560"/>
            </a:xfrm>
            <a:custGeom>
              <a:avLst/>
              <a:gdLst/>
              <a:ahLst/>
              <a:cxnLst/>
              <a:rect l="l" t="t" r="r" b="b"/>
              <a:pathLst>
                <a:path w="8685530" h="2702559">
                  <a:moveTo>
                    <a:pt x="8472424" y="0"/>
                  </a:moveTo>
                  <a:lnTo>
                    <a:pt x="212890" y="0"/>
                  </a:lnTo>
                  <a:lnTo>
                    <a:pt x="164076" y="5625"/>
                  </a:lnTo>
                  <a:lnTo>
                    <a:pt x="119266" y="21648"/>
                  </a:lnTo>
                  <a:lnTo>
                    <a:pt x="79737" y="46786"/>
                  </a:lnTo>
                  <a:lnTo>
                    <a:pt x="46769" y="79757"/>
                  </a:lnTo>
                  <a:lnTo>
                    <a:pt x="21638" y="119280"/>
                  </a:lnTo>
                  <a:lnTo>
                    <a:pt x="5622" y="164072"/>
                  </a:lnTo>
                  <a:lnTo>
                    <a:pt x="0" y="212852"/>
                  </a:lnTo>
                  <a:lnTo>
                    <a:pt x="0" y="2489161"/>
                  </a:lnTo>
                  <a:lnTo>
                    <a:pt x="5622" y="2537975"/>
                  </a:lnTo>
                  <a:lnTo>
                    <a:pt x="21638" y="2582785"/>
                  </a:lnTo>
                  <a:lnTo>
                    <a:pt x="46769" y="2622314"/>
                  </a:lnTo>
                  <a:lnTo>
                    <a:pt x="79737" y="2655282"/>
                  </a:lnTo>
                  <a:lnTo>
                    <a:pt x="119266" y="2680413"/>
                  </a:lnTo>
                  <a:lnTo>
                    <a:pt x="164076" y="2696429"/>
                  </a:lnTo>
                  <a:lnTo>
                    <a:pt x="212890" y="2702052"/>
                  </a:lnTo>
                  <a:lnTo>
                    <a:pt x="8472424" y="2702052"/>
                  </a:lnTo>
                  <a:lnTo>
                    <a:pt x="8521203" y="2696429"/>
                  </a:lnTo>
                  <a:lnTo>
                    <a:pt x="8565995" y="2680413"/>
                  </a:lnTo>
                  <a:lnTo>
                    <a:pt x="8605518" y="2655282"/>
                  </a:lnTo>
                  <a:lnTo>
                    <a:pt x="8638489" y="2622314"/>
                  </a:lnTo>
                  <a:lnTo>
                    <a:pt x="8663627" y="2582785"/>
                  </a:lnTo>
                  <a:lnTo>
                    <a:pt x="8679650" y="2537975"/>
                  </a:lnTo>
                  <a:lnTo>
                    <a:pt x="8685276" y="2489161"/>
                  </a:lnTo>
                  <a:lnTo>
                    <a:pt x="8685276" y="212852"/>
                  </a:lnTo>
                  <a:lnTo>
                    <a:pt x="8679650" y="164072"/>
                  </a:lnTo>
                  <a:lnTo>
                    <a:pt x="8663627" y="119280"/>
                  </a:lnTo>
                  <a:lnTo>
                    <a:pt x="8638489" y="79757"/>
                  </a:lnTo>
                  <a:lnTo>
                    <a:pt x="8605518" y="46786"/>
                  </a:lnTo>
                  <a:lnTo>
                    <a:pt x="8565995" y="21648"/>
                  </a:lnTo>
                  <a:lnTo>
                    <a:pt x="8521203" y="5625"/>
                  </a:lnTo>
                  <a:lnTo>
                    <a:pt x="8472424" y="0"/>
                  </a:lnTo>
                  <a:close/>
                </a:path>
              </a:pathLst>
            </a:custGeom>
            <a:solidFill>
              <a:srgbClr val="001F5F"/>
            </a:solidFill>
          </p:spPr>
          <p:txBody>
            <a:bodyPr wrap="square" lIns="0" tIns="0" rIns="0" bIns="0" rtlCol="0"/>
            <a:lstStyle/>
            <a:p>
              <a:endParaRPr/>
            </a:p>
          </p:txBody>
        </p:sp>
        <p:sp>
          <p:nvSpPr>
            <p:cNvPr id="11" name="object 11"/>
            <p:cNvSpPr/>
            <p:nvPr/>
          </p:nvSpPr>
          <p:spPr>
            <a:xfrm>
              <a:off x="227075" y="3948684"/>
              <a:ext cx="8685530" cy="2702560"/>
            </a:xfrm>
            <a:custGeom>
              <a:avLst/>
              <a:gdLst/>
              <a:ahLst/>
              <a:cxnLst/>
              <a:rect l="l" t="t" r="r" b="b"/>
              <a:pathLst>
                <a:path w="8685530" h="2702559">
                  <a:moveTo>
                    <a:pt x="0" y="212852"/>
                  </a:moveTo>
                  <a:lnTo>
                    <a:pt x="5622" y="164072"/>
                  </a:lnTo>
                  <a:lnTo>
                    <a:pt x="21638" y="119280"/>
                  </a:lnTo>
                  <a:lnTo>
                    <a:pt x="46769" y="79757"/>
                  </a:lnTo>
                  <a:lnTo>
                    <a:pt x="79737" y="46786"/>
                  </a:lnTo>
                  <a:lnTo>
                    <a:pt x="119266" y="21648"/>
                  </a:lnTo>
                  <a:lnTo>
                    <a:pt x="164076" y="5625"/>
                  </a:lnTo>
                  <a:lnTo>
                    <a:pt x="212890" y="0"/>
                  </a:lnTo>
                  <a:lnTo>
                    <a:pt x="8472424" y="0"/>
                  </a:lnTo>
                  <a:lnTo>
                    <a:pt x="8521203" y="5625"/>
                  </a:lnTo>
                  <a:lnTo>
                    <a:pt x="8565995" y="21648"/>
                  </a:lnTo>
                  <a:lnTo>
                    <a:pt x="8605518" y="46786"/>
                  </a:lnTo>
                  <a:lnTo>
                    <a:pt x="8638489" y="79757"/>
                  </a:lnTo>
                  <a:lnTo>
                    <a:pt x="8663627" y="119280"/>
                  </a:lnTo>
                  <a:lnTo>
                    <a:pt x="8679650" y="164072"/>
                  </a:lnTo>
                  <a:lnTo>
                    <a:pt x="8685276" y="212852"/>
                  </a:lnTo>
                  <a:lnTo>
                    <a:pt x="8685276" y="2489161"/>
                  </a:lnTo>
                  <a:lnTo>
                    <a:pt x="8679650" y="2537975"/>
                  </a:lnTo>
                  <a:lnTo>
                    <a:pt x="8663627" y="2582785"/>
                  </a:lnTo>
                  <a:lnTo>
                    <a:pt x="8638489" y="2622314"/>
                  </a:lnTo>
                  <a:lnTo>
                    <a:pt x="8605518" y="2655282"/>
                  </a:lnTo>
                  <a:lnTo>
                    <a:pt x="8565995" y="2680413"/>
                  </a:lnTo>
                  <a:lnTo>
                    <a:pt x="8521203" y="2696429"/>
                  </a:lnTo>
                  <a:lnTo>
                    <a:pt x="8472424" y="2702052"/>
                  </a:lnTo>
                  <a:lnTo>
                    <a:pt x="212890" y="2702052"/>
                  </a:lnTo>
                  <a:lnTo>
                    <a:pt x="164076" y="2696429"/>
                  </a:lnTo>
                  <a:lnTo>
                    <a:pt x="119266" y="2680413"/>
                  </a:lnTo>
                  <a:lnTo>
                    <a:pt x="79737" y="2655282"/>
                  </a:lnTo>
                  <a:lnTo>
                    <a:pt x="46769" y="2622314"/>
                  </a:lnTo>
                  <a:lnTo>
                    <a:pt x="21638" y="2582785"/>
                  </a:lnTo>
                  <a:lnTo>
                    <a:pt x="5622" y="2537975"/>
                  </a:lnTo>
                  <a:lnTo>
                    <a:pt x="0" y="2489161"/>
                  </a:lnTo>
                  <a:lnTo>
                    <a:pt x="0" y="212852"/>
                  </a:lnTo>
                  <a:close/>
                </a:path>
              </a:pathLst>
            </a:custGeom>
            <a:ln w="12700">
              <a:solidFill>
                <a:srgbClr val="006E6E"/>
              </a:solidFill>
            </a:ln>
          </p:spPr>
          <p:txBody>
            <a:bodyPr wrap="square" lIns="0" tIns="0" rIns="0" bIns="0" rtlCol="0"/>
            <a:lstStyle/>
            <a:p>
              <a:endParaRPr/>
            </a:p>
          </p:txBody>
        </p:sp>
      </p:gr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4"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23</a:t>
            </a:fld>
            <a:endParaRPr sz="1850">
              <a:latin typeface="Arial"/>
              <a:cs typeface="Arial"/>
            </a:endParaRPr>
          </a:p>
        </p:txBody>
      </p:sp>
      <p:sp>
        <p:nvSpPr>
          <p:cNvPr id="19" name="TextBox 18">
            <a:extLst>
              <a:ext uri="{FF2B5EF4-FFF2-40B4-BE49-F238E27FC236}">
                <a16:creationId xmlns="" xmlns:a16="http://schemas.microsoft.com/office/drawing/2014/main" id="{7FC85E4B-3B00-7F15-384E-4E627C6504E7}"/>
              </a:ext>
            </a:extLst>
          </p:cNvPr>
          <p:cNvSpPr txBox="1"/>
          <p:nvPr/>
        </p:nvSpPr>
        <p:spPr>
          <a:xfrm>
            <a:off x="2848253" y="1734870"/>
            <a:ext cx="5975239" cy="1644040"/>
          </a:xfrm>
          <a:prstGeom prst="rect">
            <a:avLst/>
          </a:prstGeom>
          <a:noFill/>
        </p:spPr>
        <p:txBody>
          <a:bodyPr wrap="square">
            <a:spAutoFit/>
          </a:bodyPr>
          <a:lstStyle/>
          <a:p>
            <a:pPr indent="269875" algn="just">
              <a:lnSpc>
                <a:spcPts val="1900"/>
              </a:lnSpc>
              <a:spcBef>
                <a:spcPts val="600"/>
              </a:spcBef>
              <a:spcAft>
                <a:spcPts val="600"/>
              </a:spcAft>
            </a:pPr>
            <a:r>
              <a:rPr lang="vi-VN" sz="1600" b="0" i="1" kern="0" dirty="0">
                <a:solidFill>
                  <a:schemeClr val="bg1"/>
                </a:solidFill>
                <a:effectLst/>
                <a:latin typeface="+mj-lt"/>
                <a:ea typeface="Times New Roman" panose="02020603050405020304" pitchFamily="18" charset="0"/>
              </a:rPr>
              <a:t>c) Cách thức đánh</a:t>
            </a:r>
            <a:r>
              <a:rPr lang="vi-VN" sz="1600" b="0" i="1" kern="0" spc="-10" dirty="0">
                <a:solidFill>
                  <a:schemeClr val="bg1"/>
                </a:solidFill>
                <a:effectLst/>
                <a:latin typeface="+mj-lt"/>
                <a:ea typeface="Times New Roman" panose="02020603050405020304" pitchFamily="18" charset="0"/>
              </a:rPr>
              <a:t> </a:t>
            </a:r>
            <a:r>
              <a:rPr lang="vi-VN" sz="1600" b="0" i="1" kern="0" dirty="0">
                <a:solidFill>
                  <a:schemeClr val="bg1"/>
                </a:solidFill>
                <a:effectLst/>
                <a:latin typeface="+mj-lt"/>
                <a:ea typeface="Times New Roman" panose="02020603050405020304" pitchFamily="18" charset="0"/>
              </a:rPr>
              <a:t>giá</a:t>
            </a:r>
            <a:endParaRPr lang="en-US" sz="1600" b="1" kern="0" dirty="0">
              <a:solidFill>
                <a:schemeClr val="bg1"/>
              </a:solidFill>
              <a:effectLst/>
              <a:latin typeface="+mj-lt"/>
              <a:ea typeface="Times New Roman" panose="02020603050405020304" pitchFamily="18" charset="0"/>
            </a:endParaRPr>
          </a:p>
          <a:p>
            <a:pPr algn="just"/>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Chương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pc="-15"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1600" spc="-1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GDTC,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do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TDTT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CDAB1A14-3DBC-BD68-F4FC-51BC1EAC5215}"/>
              </a:ext>
            </a:extLst>
          </p:cNvPr>
          <p:cNvSpPr txBox="1"/>
          <p:nvPr/>
        </p:nvSpPr>
        <p:spPr>
          <a:xfrm>
            <a:off x="457200" y="4178427"/>
            <a:ext cx="8075676" cy="2128788"/>
          </a:xfrm>
          <a:prstGeom prst="rect">
            <a:avLst/>
          </a:prstGeom>
          <a:noFill/>
        </p:spPr>
        <p:txBody>
          <a:bodyPr wrap="square">
            <a:spAutoFit/>
          </a:bodyPr>
          <a:lstStyle/>
          <a:p>
            <a:pPr indent="269875" algn="just">
              <a:lnSpc>
                <a:spcPts val="1900"/>
              </a:lnSpc>
              <a:spcBef>
                <a:spcPts val="600"/>
              </a:spcBef>
              <a:spcAft>
                <a:spcPts val="600"/>
              </a:spcAft>
            </a:pPr>
            <a:r>
              <a:rPr lang="vi-VN" sz="1600" b="0" i="0" spc="-20" dirty="0">
                <a:solidFill>
                  <a:schemeClr val="bg1"/>
                </a:solidFill>
                <a:effectLst/>
                <a:latin typeface="+mj-lt"/>
                <a:ea typeface="Times New Roman" panose="02020603050405020304" pitchFamily="18" charset="0"/>
                <a:sym typeface="Symbol" panose="05050102010706020507" pitchFamily="18" charset="2"/>
              </a:rPr>
              <a:t></a:t>
            </a:r>
            <a:r>
              <a:rPr lang="vi-VN" sz="1600" b="0" i="0" spc="-20" dirty="0">
                <a:solidFill>
                  <a:schemeClr val="bg1"/>
                </a:solidFill>
                <a:effectLst/>
                <a:latin typeface="+mj-lt"/>
                <a:ea typeface="Times New Roman" panose="02020603050405020304" pitchFamily="18" charset="0"/>
              </a:rPr>
              <a:t> Đánh </a:t>
            </a:r>
            <a:r>
              <a:rPr lang="vi-VN" sz="1600" b="0" i="0" dirty="0">
                <a:solidFill>
                  <a:schemeClr val="bg1"/>
                </a:solidFill>
                <a:effectLst/>
                <a:latin typeface="+mj-lt"/>
                <a:ea typeface="Times New Roman" panose="02020603050405020304" pitchFamily="18" charset="0"/>
              </a:rPr>
              <a:t>giá </a:t>
            </a:r>
            <a:r>
              <a:rPr lang="vi-VN" sz="1600" b="0" i="0" spc="-15" dirty="0">
                <a:solidFill>
                  <a:schemeClr val="bg1"/>
                </a:solidFill>
                <a:effectLst/>
                <a:latin typeface="+mj-lt"/>
                <a:ea typeface="Times New Roman" panose="02020603050405020304" pitchFamily="18" charset="0"/>
              </a:rPr>
              <a:t>phải bảo </a:t>
            </a:r>
            <a:r>
              <a:rPr lang="vi-VN" sz="1600" b="0" i="0" spc="-20" dirty="0">
                <a:solidFill>
                  <a:schemeClr val="bg1"/>
                </a:solidFill>
                <a:effectLst/>
                <a:latin typeface="+mj-lt"/>
                <a:ea typeface="Times New Roman" panose="02020603050405020304" pitchFamily="18" charset="0"/>
              </a:rPr>
              <a:t>đảm tính toàn </a:t>
            </a:r>
            <a:r>
              <a:rPr lang="vi-VN" sz="1600" b="0" i="0" spc="-15" dirty="0">
                <a:solidFill>
                  <a:schemeClr val="bg1"/>
                </a:solidFill>
                <a:effectLst/>
                <a:latin typeface="+mj-lt"/>
                <a:ea typeface="Times New Roman" panose="02020603050405020304" pitchFamily="18" charset="0"/>
              </a:rPr>
              <a:t>diện, </a:t>
            </a:r>
            <a:r>
              <a:rPr lang="vi-VN" sz="1600" b="0" i="0" spc="-20" dirty="0">
                <a:solidFill>
                  <a:schemeClr val="bg1"/>
                </a:solidFill>
                <a:effectLst/>
                <a:latin typeface="+mj-lt"/>
                <a:ea typeface="Times New Roman" panose="02020603050405020304" pitchFamily="18" charset="0"/>
              </a:rPr>
              <a:t>khách quan, </a:t>
            </a:r>
            <a:r>
              <a:rPr lang="vi-VN" sz="1600" b="0" i="0" dirty="0">
                <a:solidFill>
                  <a:schemeClr val="bg1"/>
                </a:solidFill>
                <a:effectLst/>
                <a:latin typeface="+mj-lt"/>
                <a:ea typeface="Times New Roman" panose="02020603050405020304" pitchFamily="18" charset="0"/>
              </a:rPr>
              <a:t>có </a:t>
            </a:r>
            <a:r>
              <a:rPr lang="vi-VN" sz="1600" b="0" i="0" spc="-15" dirty="0">
                <a:solidFill>
                  <a:schemeClr val="bg1"/>
                </a:solidFill>
                <a:effectLst/>
                <a:latin typeface="+mj-lt"/>
                <a:ea typeface="Times New Roman" panose="02020603050405020304" pitchFamily="18" charset="0"/>
              </a:rPr>
              <a:t>phân hoá; kết hợp giữa đánh giá </a:t>
            </a:r>
            <a:r>
              <a:rPr lang="vi-VN" sz="1600" b="0" i="0" spc="-20" dirty="0">
                <a:solidFill>
                  <a:schemeClr val="bg1"/>
                </a:solidFill>
                <a:effectLst/>
                <a:latin typeface="+mj-lt"/>
                <a:ea typeface="Times New Roman" panose="02020603050405020304" pitchFamily="18" charset="0"/>
              </a:rPr>
              <a:t>thường xuyên </a:t>
            </a:r>
            <a:r>
              <a:rPr lang="vi-VN" sz="1600" b="0" i="0" dirty="0">
                <a:solidFill>
                  <a:schemeClr val="bg1"/>
                </a:solidFill>
                <a:effectLst/>
                <a:latin typeface="+mj-lt"/>
                <a:ea typeface="Times New Roman" panose="02020603050405020304" pitchFamily="18" charset="0"/>
              </a:rPr>
              <a:t>và </a:t>
            </a:r>
            <a:r>
              <a:rPr lang="vi-VN" sz="1600" b="0" i="0" spc="-15" dirty="0">
                <a:solidFill>
                  <a:schemeClr val="bg1"/>
                </a:solidFill>
                <a:effectLst/>
                <a:latin typeface="+mj-lt"/>
                <a:ea typeface="Times New Roman" panose="02020603050405020304" pitchFamily="18" charset="0"/>
              </a:rPr>
              <a:t>định kì; kết hợp </a:t>
            </a:r>
            <a:r>
              <a:rPr lang="vi-VN" sz="1600" b="0" i="0" spc="-20" dirty="0">
                <a:solidFill>
                  <a:schemeClr val="bg1"/>
                </a:solidFill>
                <a:effectLst/>
                <a:latin typeface="+mj-lt"/>
                <a:ea typeface="Times New Roman" panose="02020603050405020304" pitchFamily="18" charset="0"/>
              </a:rPr>
              <a:t>giữa </a:t>
            </a:r>
            <a:r>
              <a:rPr lang="vi-VN" sz="1600" b="0" i="0" spc="-15" dirty="0">
                <a:solidFill>
                  <a:schemeClr val="bg1"/>
                </a:solidFill>
                <a:effectLst/>
                <a:latin typeface="+mj-lt"/>
                <a:ea typeface="Times New Roman" panose="02020603050405020304" pitchFamily="18" charset="0"/>
              </a:rPr>
              <a:t>đánh giá của </a:t>
            </a:r>
            <a:r>
              <a:rPr lang="vi-VN" sz="1600" b="0" i="0" spc="-20" dirty="0">
                <a:solidFill>
                  <a:schemeClr val="bg1"/>
                </a:solidFill>
                <a:effectLst/>
                <a:latin typeface="+mj-lt"/>
                <a:ea typeface="Times New Roman" panose="02020603050405020304" pitchFamily="18" charset="0"/>
              </a:rPr>
              <a:t>GV, </a:t>
            </a:r>
            <a:r>
              <a:rPr lang="vi-VN" sz="1600" b="0" i="0" dirty="0">
                <a:solidFill>
                  <a:schemeClr val="bg1"/>
                </a:solidFill>
                <a:effectLst/>
                <a:latin typeface="+mj-lt"/>
                <a:ea typeface="Times New Roman" panose="02020603050405020304" pitchFamily="18" charset="0"/>
              </a:rPr>
              <a:t>tự </a:t>
            </a:r>
            <a:r>
              <a:rPr lang="vi-VN" sz="1600" b="0" i="0" spc="-20" dirty="0">
                <a:solidFill>
                  <a:schemeClr val="bg1"/>
                </a:solidFill>
                <a:effectLst/>
                <a:latin typeface="+mj-lt"/>
                <a:ea typeface="Times New Roman" panose="02020603050405020304" pitchFamily="18" charset="0"/>
              </a:rPr>
              <a:t>đánh </a:t>
            </a:r>
            <a:r>
              <a:rPr lang="vi-VN" sz="1600" b="0" i="0" dirty="0">
                <a:solidFill>
                  <a:schemeClr val="bg1"/>
                </a:solidFill>
                <a:effectLst/>
                <a:latin typeface="+mj-lt"/>
                <a:ea typeface="Times New Roman" panose="02020603050405020304" pitchFamily="18" charset="0"/>
              </a:rPr>
              <a:t>giá và </a:t>
            </a:r>
            <a:r>
              <a:rPr lang="vi-VN" sz="1600" b="0" i="0" spc="-20" dirty="0">
                <a:solidFill>
                  <a:schemeClr val="bg1"/>
                </a:solidFill>
                <a:effectLst/>
                <a:latin typeface="+mj-lt"/>
                <a:ea typeface="Times New Roman" panose="02020603050405020304" pitchFamily="18" charset="0"/>
              </a:rPr>
              <a:t>đánh </a:t>
            </a:r>
            <a:r>
              <a:rPr lang="vi-VN" sz="1600" b="0" i="0" spc="-15" dirty="0">
                <a:solidFill>
                  <a:schemeClr val="bg1"/>
                </a:solidFill>
                <a:effectLst/>
                <a:latin typeface="+mj-lt"/>
                <a:ea typeface="Times New Roman" panose="02020603050405020304" pitchFamily="18" charset="0"/>
              </a:rPr>
              <a:t>giá đồng </a:t>
            </a:r>
            <a:r>
              <a:rPr lang="vi-VN" sz="1600" b="0" i="0" spc="-20" dirty="0">
                <a:solidFill>
                  <a:schemeClr val="bg1"/>
                </a:solidFill>
                <a:effectLst/>
                <a:latin typeface="+mj-lt"/>
                <a:ea typeface="Times New Roman" panose="02020603050405020304" pitchFamily="18" charset="0"/>
              </a:rPr>
              <a:t>đẳng của </a:t>
            </a:r>
            <a:r>
              <a:rPr lang="vi-VN" sz="1600" b="0" i="0" dirty="0">
                <a:solidFill>
                  <a:schemeClr val="bg1"/>
                </a:solidFill>
                <a:effectLst/>
                <a:latin typeface="+mj-lt"/>
                <a:ea typeface="Times New Roman" panose="02020603050405020304" pitchFamily="18" charset="0"/>
              </a:rPr>
              <a:t>HS</a:t>
            </a:r>
            <a:r>
              <a:rPr lang="vi-VN" sz="1600" b="0" i="0" spc="-15" dirty="0">
                <a:solidFill>
                  <a:schemeClr val="bg1"/>
                </a:solidFill>
                <a:effectLst/>
                <a:latin typeface="+mj-lt"/>
                <a:ea typeface="Times New Roman" panose="02020603050405020304" pitchFamily="18" charset="0"/>
              </a:rPr>
              <a:t>, </a:t>
            </a:r>
            <a:r>
              <a:rPr lang="vi-VN" sz="1600" b="0" i="0" spc="-20" dirty="0">
                <a:solidFill>
                  <a:schemeClr val="bg1"/>
                </a:solidFill>
                <a:effectLst/>
                <a:latin typeface="+mj-lt"/>
                <a:ea typeface="Times New Roman" panose="02020603050405020304" pitchFamily="18" charset="0"/>
              </a:rPr>
              <a:t>đánh </a:t>
            </a:r>
            <a:r>
              <a:rPr lang="vi-VN" sz="1600" b="0" i="0" dirty="0">
                <a:solidFill>
                  <a:schemeClr val="bg1"/>
                </a:solidFill>
                <a:effectLst/>
                <a:latin typeface="+mj-lt"/>
                <a:ea typeface="Times New Roman" panose="02020603050405020304" pitchFamily="18" charset="0"/>
              </a:rPr>
              <a:t>giá </a:t>
            </a:r>
            <a:r>
              <a:rPr lang="vi-VN" sz="1600" b="0" i="0" spc="-20" dirty="0">
                <a:solidFill>
                  <a:schemeClr val="bg1"/>
                </a:solidFill>
                <a:effectLst/>
                <a:latin typeface="+mj-lt"/>
                <a:ea typeface="Times New Roman" panose="02020603050405020304" pitchFamily="18" charset="0"/>
              </a:rPr>
              <a:t>của </a:t>
            </a:r>
            <a:r>
              <a:rPr lang="en-US" sz="1600" b="0" i="0" spc="-15"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0" i="0" spc="-15"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huynh</a:t>
            </a:r>
            <a:r>
              <a:rPr lang="en-US"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vi-VN" sz="1600" b="0" i="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HS</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b="0" i="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 </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biết </a:t>
            </a:r>
            <a:r>
              <a:rPr lang="vi-VN" sz="1600" b="0" i="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 </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tin </a:t>
            </a:r>
            <a:r>
              <a:rPr lang="vi-VN" sz="1600" b="0"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 </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 </a:t>
            </a:r>
            <a:r>
              <a:rPr lang="vi-VN" sz="1600" b="0" i="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thức, </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thời </a:t>
            </a:r>
            <a:r>
              <a:rPr lang="vi-VN" sz="1600" b="0" i="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điểm, cách </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đánh giá </a:t>
            </a:r>
            <a:r>
              <a:rPr lang="vi-VN" sz="1600" b="0"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chủ động tham </a:t>
            </a:r>
            <a:r>
              <a:rPr lang="vi-VN" sz="1600" b="0"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 quá </a:t>
            </a:r>
            <a:r>
              <a:rPr lang="vi-VN" sz="1600" b="0" i="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trình đánh</a:t>
            </a:r>
            <a:r>
              <a:rPr lang="vi-VN" sz="1600" b="0" i="0" spc="-4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b="0" i="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1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1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khích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qua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khuyến</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khích</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spc="5"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trường</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430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81439"/>
            <a:ext cx="6271640" cy="321242"/>
          </a:xfrm>
          <a:prstGeom prst="rect">
            <a:avLst/>
          </a:prstGeom>
        </p:spPr>
        <p:txBody>
          <a:bodyPr vert="horz" wrap="square" lIns="0" tIns="13335" rIns="0" bIns="0" rtlCol="0">
            <a:spAutoFit/>
          </a:bodyPr>
          <a:lstStyle/>
          <a:p>
            <a:pPr marL="12700">
              <a:lnSpc>
                <a:spcPct val="100000"/>
              </a:lnSpc>
              <a:spcBef>
                <a:spcPts val="105"/>
              </a:spcBef>
            </a:pPr>
            <a:r>
              <a:rPr lang="en-US" sz="2000" dirty="0"/>
              <a:t>2.6. </a:t>
            </a:r>
            <a:r>
              <a:rPr lang="en-US" sz="2000" dirty="0" err="1"/>
              <a:t>Đánh</a:t>
            </a:r>
            <a:r>
              <a:rPr lang="en-US" sz="2000" dirty="0"/>
              <a:t> </a:t>
            </a:r>
            <a:r>
              <a:rPr lang="en-US" sz="2000" dirty="0" err="1"/>
              <a:t>gia</a:t>
            </a:r>
            <a:r>
              <a:rPr lang="en-US" sz="2000" dirty="0"/>
              <a:t> </a:t>
            </a:r>
            <a:r>
              <a:rPr lang="en-US" sz="2000" dirty="0" err="1"/>
              <a:t>kết</a:t>
            </a:r>
            <a:r>
              <a:rPr lang="en-US" sz="2000" dirty="0"/>
              <a:t> </a:t>
            </a:r>
            <a:r>
              <a:rPr lang="en-US" sz="2000" dirty="0" err="1"/>
              <a:t>quả</a:t>
            </a:r>
            <a:r>
              <a:rPr lang="en-US" sz="2000" dirty="0"/>
              <a:t> </a:t>
            </a:r>
            <a:r>
              <a:rPr lang="en-US" sz="2000" dirty="0" err="1"/>
              <a:t>học</a:t>
            </a:r>
            <a:r>
              <a:rPr lang="en-US" sz="2000" dirty="0"/>
              <a:t> </a:t>
            </a:r>
            <a:r>
              <a:rPr lang="en-US" sz="2000" dirty="0" err="1"/>
              <a:t>tập</a:t>
            </a:r>
            <a:r>
              <a:rPr lang="en-US" sz="2000" dirty="0"/>
              <a:t> </a:t>
            </a:r>
            <a:r>
              <a:rPr lang="en-US" sz="2000" dirty="0" err="1"/>
              <a:t>của</a:t>
            </a:r>
            <a:r>
              <a:rPr lang="en-US" sz="2000" dirty="0"/>
              <a:t> </a:t>
            </a:r>
            <a:r>
              <a:rPr lang="en-US" sz="2000" dirty="0" err="1"/>
              <a:t>học</a:t>
            </a:r>
            <a:r>
              <a:rPr lang="en-US" sz="2000" dirty="0"/>
              <a:t> </a:t>
            </a:r>
            <a:r>
              <a:rPr lang="en-US" sz="2000" dirty="0" err="1"/>
              <a:t>sinh</a:t>
            </a:r>
            <a:endParaRPr sz="2000" dirty="0"/>
          </a:p>
        </p:txBody>
      </p:sp>
      <p:grpSp>
        <p:nvGrpSpPr>
          <p:cNvPr id="3" name="object 3"/>
          <p:cNvGrpSpPr/>
          <p:nvPr/>
        </p:nvGrpSpPr>
        <p:grpSpPr>
          <a:xfrm>
            <a:off x="208406" y="1281366"/>
            <a:ext cx="2466975" cy="2531110"/>
            <a:chOff x="208406" y="1281366"/>
            <a:chExt cx="2466975" cy="2531110"/>
          </a:xfrm>
        </p:grpSpPr>
        <p:sp>
          <p:nvSpPr>
            <p:cNvPr id="4" name="object 4"/>
            <p:cNvSpPr/>
            <p:nvPr/>
          </p:nvSpPr>
          <p:spPr>
            <a:xfrm>
              <a:off x="217931" y="1290827"/>
              <a:ext cx="2447544" cy="25115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3169" y="1286128"/>
              <a:ext cx="2457450" cy="2521585"/>
            </a:xfrm>
            <a:custGeom>
              <a:avLst/>
              <a:gdLst/>
              <a:ahLst/>
              <a:cxnLst/>
              <a:rect l="l" t="t" r="r" b="b"/>
              <a:pathLst>
                <a:path w="2457450" h="2521585">
                  <a:moveTo>
                    <a:pt x="412635" y="0"/>
                  </a:moveTo>
                  <a:lnTo>
                    <a:pt x="2044763" y="0"/>
                  </a:lnTo>
                  <a:lnTo>
                    <a:pt x="2086800" y="1905"/>
                  </a:lnTo>
                  <a:lnTo>
                    <a:pt x="2127821" y="8382"/>
                  </a:lnTo>
                  <a:lnTo>
                    <a:pt x="2167191" y="18415"/>
                  </a:lnTo>
                  <a:lnTo>
                    <a:pt x="2205291" y="32512"/>
                  </a:lnTo>
                  <a:lnTo>
                    <a:pt x="2241486" y="49784"/>
                  </a:lnTo>
                  <a:lnTo>
                    <a:pt x="2275141" y="70612"/>
                  </a:lnTo>
                  <a:lnTo>
                    <a:pt x="2307272" y="94234"/>
                  </a:lnTo>
                  <a:lnTo>
                    <a:pt x="2336609" y="120776"/>
                  </a:lnTo>
                  <a:lnTo>
                    <a:pt x="2363152" y="150113"/>
                  </a:lnTo>
                  <a:lnTo>
                    <a:pt x="2386774" y="182245"/>
                  </a:lnTo>
                  <a:lnTo>
                    <a:pt x="2407602" y="215900"/>
                  </a:lnTo>
                  <a:lnTo>
                    <a:pt x="2424874" y="252095"/>
                  </a:lnTo>
                  <a:lnTo>
                    <a:pt x="2438971" y="290195"/>
                  </a:lnTo>
                  <a:lnTo>
                    <a:pt x="2449004" y="329565"/>
                  </a:lnTo>
                  <a:lnTo>
                    <a:pt x="2455481" y="370586"/>
                  </a:lnTo>
                  <a:lnTo>
                    <a:pt x="2457386" y="412623"/>
                  </a:lnTo>
                  <a:lnTo>
                    <a:pt x="2457386" y="2108708"/>
                  </a:lnTo>
                  <a:lnTo>
                    <a:pt x="2455481" y="2150745"/>
                  </a:lnTo>
                  <a:lnTo>
                    <a:pt x="2449004" y="2191639"/>
                  </a:lnTo>
                  <a:lnTo>
                    <a:pt x="2438971" y="2231390"/>
                  </a:lnTo>
                  <a:lnTo>
                    <a:pt x="2424874" y="2269109"/>
                  </a:lnTo>
                  <a:lnTo>
                    <a:pt x="2407602" y="2305304"/>
                  </a:lnTo>
                  <a:lnTo>
                    <a:pt x="2386774" y="2339467"/>
                  </a:lnTo>
                  <a:lnTo>
                    <a:pt x="2363152" y="2371090"/>
                  </a:lnTo>
                  <a:lnTo>
                    <a:pt x="2336609" y="2400427"/>
                  </a:lnTo>
                  <a:lnTo>
                    <a:pt x="2307272" y="2426970"/>
                  </a:lnTo>
                  <a:lnTo>
                    <a:pt x="2275141" y="2450973"/>
                  </a:lnTo>
                  <a:lnTo>
                    <a:pt x="2241486" y="2471547"/>
                  </a:lnTo>
                  <a:lnTo>
                    <a:pt x="2205291" y="2488819"/>
                  </a:lnTo>
                  <a:lnTo>
                    <a:pt x="2167191" y="2502789"/>
                  </a:lnTo>
                  <a:lnTo>
                    <a:pt x="2127821" y="2512822"/>
                  </a:lnTo>
                  <a:lnTo>
                    <a:pt x="2086800" y="2519299"/>
                  </a:lnTo>
                  <a:lnTo>
                    <a:pt x="2044763" y="2521331"/>
                  </a:lnTo>
                  <a:lnTo>
                    <a:pt x="412635" y="2521331"/>
                  </a:lnTo>
                  <a:lnTo>
                    <a:pt x="370598" y="2519299"/>
                  </a:lnTo>
                  <a:lnTo>
                    <a:pt x="329641" y="2512822"/>
                  </a:lnTo>
                  <a:lnTo>
                    <a:pt x="290283" y="2502789"/>
                  </a:lnTo>
                  <a:lnTo>
                    <a:pt x="252145" y="2488819"/>
                  </a:lnTo>
                  <a:lnTo>
                    <a:pt x="216014" y="2471547"/>
                  </a:lnTo>
                  <a:lnTo>
                    <a:pt x="182270" y="2450973"/>
                  </a:lnTo>
                  <a:lnTo>
                    <a:pt x="150164" y="2426970"/>
                  </a:lnTo>
                  <a:lnTo>
                    <a:pt x="120853" y="2400427"/>
                  </a:lnTo>
                  <a:lnTo>
                    <a:pt x="94348" y="2371090"/>
                  </a:lnTo>
                  <a:lnTo>
                    <a:pt x="70662" y="2339467"/>
                  </a:lnTo>
                  <a:lnTo>
                    <a:pt x="49783" y="2305304"/>
                  </a:lnTo>
                  <a:lnTo>
                    <a:pt x="32524" y="2269109"/>
                  </a:lnTo>
                  <a:lnTo>
                    <a:pt x="18465" y="2231390"/>
                  </a:lnTo>
                  <a:lnTo>
                    <a:pt x="8420" y="2191639"/>
                  </a:lnTo>
                  <a:lnTo>
                    <a:pt x="2006" y="2150745"/>
                  </a:lnTo>
                  <a:lnTo>
                    <a:pt x="0" y="2108454"/>
                  </a:lnTo>
                  <a:lnTo>
                    <a:pt x="0" y="412496"/>
                  </a:lnTo>
                  <a:lnTo>
                    <a:pt x="2006" y="370586"/>
                  </a:lnTo>
                  <a:lnTo>
                    <a:pt x="8432" y="329565"/>
                  </a:lnTo>
                  <a:lnTo>
                    <a:pt x="18465" y="290195"/>
                  </a:lnTo>
                  <a:lnTo>
                    <a:pt x="32511" y="252095"/>
                  </a:lnTo>
                  <a:lnTo>
                    <a:pt x="49783" y="215900"/>
                  </a:lnTo>
                  <a:lnTo>
                    <a:pt x="70662" y="182245"/>
                  </a:lnTo>
                  <a:lnTo>
                    <a:pt x="94335" y="150113"/>
                  </a:lnTo>
                  <a:lnTo>
                    <a:pt x="120853" y="120776"/>
                  </a:lnTo>
                  <a:lnTo>
                    <a:pt x="150177" y="94234"/>
                  </a:lnTo>
                  <a:lnTo>
                    <a:pt x="182270" y="70612"/>
                  </a:lnTo>
                  <a:lnTo>
                    <a:pt x="215988" y="49784"/>
                  </a:lnTo>
                  <a:lnTo>
                    <a:pt x="252145" y="32512"/>
                  </a:lnTo>
                  <a:lnTo>
                    <a:pt x="290283" y="18415"/>
                  </a:lnTo>
                  <a:lnTo>
                    <a:pt x="329641" y="8382"/>
                  </a:lnTo>
                  <a:lnTo>
                    <a:pt x="370598" y="1905"/>
                  </a:lnTo>
                  <a:lnTo>
                    <a:pt x="412635" y="0"/>
                  </a:lnTo>
                  <a:close/>
                </a:path>
              </a:pathLst>
            </a:custGeom>
            <a:ln w="9525">
              <a:solidFill>
                <a:srgbClr val="0A1B49"/>
              </a:solidFill>
            </a:ln>
          </p:spPr>
          <p:txBody>
            <a:bodyPr wrap="square" lIns="0" tIns="0" rIns="0" bIns="0" rtlCol="0"/>
            <a:lstStyle/>
            <a:p>
              <a:endParaRPr/>
            </a:p>
          </p:txBody>
        </p:sp>
      </p:grpSp>
      <p:grpSp>
        <p:nvGrpSpPr>
          <p:cNvPr id="6" name="object 6"/>
          <p:cNvGrpSpPr/>
          <p:nvPr/>
        </p:nvGrpSpPr>
        <p:grpSpPr>
          <a:xfrm>
            <a:off x="2813050" y="1284477"/>
            <a:ext cx="6106160" cy="2526030"/>
            <a:chOff x="2813050" y="1284477"/>
            <a:chExt cx="6106160" cy="2526030"/>
          </a:xfrm>
        </p:grpSpPr>
        <p:sp>
          <p:nvSpPr>
            <p:cNvPr id="7" name="object 7"/>
            <p:cNvSpPr/>
            <p:nvPr/>
          </p:nvSpPr>
          <p:spPr>
            <a:xfrm>
              <a:off x="2819400" y="1290827"/>
              <a:ext cx="6093460" cy="2513330"/>
            </a:xfrm>
            <a:custGeom>
              <a:avLst/>
              <a:gdLst/>
              <a:ahLst/>
              <a:cxnLst/>
              <a:rect l="l" t="t" r="r" b="b"/>
              <a:pathLst>
                <a:path w="6093459" h="2513329">
                  <a:moveTo>
                    <a:pt x="5894958" y="0"/>
                  </a:moveTo>
                  <a:lnTo>
                    <a:pt x="197993" y="0"/>
                  </a:lnTo>
                  <a:lnTo>
                    <a:pt x="152595" y="5229"/>
                  </a:lnTo>
                  <a:lnTo>
                    <a:pt x="110921" y="20124"/>
                  </a:lnTo>
                  <a:lnTo>
                    <a:pt x="74159" y="43497"/>
                  </a:lnTo>
                  <a:lnTo>
                    <a:pt x="43497" y="74159"/>
                  </a:lnTo>
                  <a:lnTo>
                    <a:pt x="20124" y="110921"/>
                  </a:lnTo>
                  <a:lnTo>
                    <a:pt x="5229" y="152595"/>
                  </a:lnTo>
                  <a:lnTo>
                    <a:pt x="0" y="197993"/>
                  </a:lnTo>
                  <a:lnTo>
                    <a:pt x="0" y="2315083"/>
                  </a:lnTo>
                  <a:lnTo>
                    <a:pt x="5229" y="2360480"/>
                  </a:lnTo>
                  <a:lnTo>
                    <a:pt x="20124" y="2402154"/>
                  </a:lnTo>
                  <a:lnTo>
                    <a:pt x="43497" y="2438916"/>
                  </a:lnTo>
                  <a:lnTo>
                    <a:pt x="74159" y="2469578"/>
                  </a:lnTo>
                  <a:lnTo>
                    <a:pt x="110921" y="2492951"/>
                  </a:lnTo>
                  <a:lnTo>
                    <a:pt x="152595" y="2507846"/>
                  </a:lnTo>
                  <a:lnTo>
                    <a:pt x="197993" y="2513076"/>
                  </a:lnTo>
                  <a:lnTo>
                    <a:pt x="5894958" y="2513076"/>
                  </a:lnTo>
                  <a:lnTo>
                    <a:pt x="5940356" y="2507846"/>
                  </a:lnTo>
                  <a:lnTo>
                    <a:pt x="5982030" y="2492951"/>
                  </a:lnTo>
                  <a:lnTo>
                    <a:pt x="6018792" y="2469578"/>
                  </a:lnTo>
                  <a:lnTo>
                    <a:pt x="6049454" y="2438916"/>
                  </a:lnTo>
                  <a:lnTo>
                    <a:pt x="6072827" y="2402154"/>
                  </a:lnTo>
                  <a:lnTo>
                    <a:pt x="6087722" y="2360480"/>
                  </a:lnTo>
                  <a:lnTo>
                    <a:pt x="6092952" y="2315083"/>
                  </a:lnTo>
                  <a:lnTo>
                    <a:pt x="6092952" y="197993"/>
                  </a:lnTo>
                  <a:lnTo>
                    <a:pt x="6087722" y="152595"/>
                  </a:lnTo>
                  <a:lnTo>
                    <a:pt x="6072827" y="110921"/>
                  </a:lnTo>
                  <a:lnTo>
                    <a:pt x="6049454" y="74159"/>
                  </a:lnTo>
                  <a:lnTo>
                    <a:pt x="6018792" y="43497"/>
                  </a:lnTo>
                  <a:lnTo>
                    <a:pt x="5982030" y="20124"/>
                  </a:lnTo>
                  <a:lnTo>
                    <a:pt x="5940356" y="5229"/>
                  </a:lnTo>
                  <a:lnTo>
                    <a:pt x="5894958" y="0"/>
                  </a:lnTo>
                  <a:close/>
                </a:path>
              </a:pathLst>
            </a:custGeom>
            <a:solidFill>
              <a:srgbClr val="006FC0"/>
            </a:solidFill>
          </p:spPr>
          <p:txBody>
            <a:bodyPr wrap="square" lIns="0" tIns="0" rIns="0" bIns="0" rtlCol="0"/>
            <a:lstStyle/>
            <a:p>
              <a:endParaRPr/>
            </a:p>
          </p:txBody>
        </p:sp>
        <p:sp>
          <p:nvSpPr>
            <p:cNvPr id="8" name="object 8"/>
            <p:cNvSpPr/>
            <p:nvPr/>
          </p:nvSpPr>
          <p:spPr>
            <a:xfrm>
              <a:off x="2819400" y="1290827"/>
              <a:ext cx="6093460" cy="2513330"/>
            </a:xfrm>
            <a:custGeom>
              <a:avLst/>
              <a:gdLst/>
              <a:ahLst/>
              <a:cxnLst/>
              <a:rect l="l" t="t" r="r" b="b"/>
              <a:pathLst>
                <a:path w="6093459" h="2513329">
                  <a:moveTo>
                    <a:pt x="0" y="197993"/>
                  </a:moveTo>
                  <a:lnTo>
                    <a:pt x="5229" y="152595"/>
                  </a:lnTo>
                  <a:lnTo>
                    <a:pt x="20124" y="110921"/>
                  </a:lnTo>
                  <a:lnTo>
                    <a:pt x="43497" y="74159"/>
                  </a:lnTo>
                  <a:lnTo>
                    <a:pt x="74159" y="43497"/>
                  </a:lnTo>
                  <a:lnTo>
                    <a:pt x="110921" y="20124"/>
                  </a:lnTo>
                  <a:lnTo>
                    <a:pt x="152595" y="5229"/>
                  </a:lnTo>
                  <a:lnTo>
                    <a:pt x="197993" y="0"/>
                  </a:lnTo>
                  <a:lnTo>
                    <a:pt x="5894958" y="0"/>
                  </a:lnTo>
                  <a:lnTo>
                    <a:pt x="5940356" y="5229"/>
                  </a:lnTo>
                  <a:lnTo>
                    <a:pt x="5982030" y="20124"/>
                  </a:lnTo>
                  <a:lnTo>
                    <a:pt x="6018792" y="43497"/>
                  </a:lnTo>
                  <a:lnTo>
                    <a:pt x="6049454" y="74159"/>
                  </a:lnTo>
                  <a:lnTo>
                    <a:pt x="6072827" y="110921"/>
                  </a:lnTo>
                  <a:lnTo>
                    <a:pt x="6087722" y="152595"/>
                  </a:lnTo>
                  <a:lnTo>
                    <a:pt x="6092952" y="197993"/>
                  </a:lnTo>
                  <a:lnTo>
                    <a:pt x="6092952" y="2315083"/>
                  </a:lnTo>
                  <a:lnTo>
                    <a:pt x="6087722" y="2360480"/>
                  </a:lnTo>
                  <a:lnTo>
                    <a:pt x="6072827" y="2402154"/>
                  </a:lnTo>
                  <a:lnTo>
                    <a:pt x="6049454" y="2438916"/>
                  </a:lnTo>
                  <a:lnTo>
                    <a:pt x="6018792" y="2469578"/>
                  </a:lnTo>
                  <a:lnTo>
                    <a:pt x="5982030" y="2492951"/>
                  </a:lnTo>
                  <a:lnTo>
                    <a:pt x="5940356" y="2507846"/>
                  </a:lnTo>
                  <a:lnTo>
                    <a:pt x="5894958" y="2513076"/>
                  </a:lnTo>
                  <a:lnTo>
                    <a:pt x="197993" y="2513076"/>
                  </a:lnTo>
                  <a:lnTo>
                    <a:pt x="152595" y="2507846"/>
                  </a:lnTo>
                  <a:lnTo>
                    <a:pt x="110921" y="2492951"/>
                  </a:lnTo>
                  <a:lnTo>
                    <a:pt x="74159" y="2469578"/>
                  </a:lnTo>
                  <a:lnTo>
                    <a:pt x="43497" y="2438916"/>
                  </a:lnTo>
                  <a:lnTo>
                    <a:pt x="20124" y="2402154"/>
                  </a:lnTo>
                  <a:lnTo>
                    <a:pt x="5229" y="2360480"/>
                  </a:lnTo>
                  <a:lnTo>
                    <a:pt x="0" y="2315083"/>
                  </a:lnTo>
                  <a:lnTo>
                    <a:pt x="0" y="197993"/>
                  </a:lnTo>
                  <a:close/>
                </a:path>
              </a:pathLst>
            </a:custGeom>
            <a:ln w="12700">
              <a:solidFill>
                <a:srgbClr val="006E6E"/>
              </a:solidFill>
            </a:ln>
          </p:spPr>
          <p:txBody>
            <a:bodyPr wrap="square" lIns="0" tIns="0" rIns="0" bIns="0" rtlCol="0"/>
            <a:lstStyle/>
            <a:p>
              <a:endParaRPr/>
            </a:p>
          </p:txBody>
        </p:sp>
      </p:grpSp>
      <p:grpSp>
        <p:nvGrpSpPr>
          <p:cNvPr id="9" name="object 9"/>
          <p:cNvGrpSpPr/>
          <p:nvPr/>
        </p:nvGrpSpPr>
        <p:grpSpPr>
          <a:xfrm>
            <a:off x="220725" y="3942334"/>
            <a:ext cx="8698230" cy="2715260"/>
            <a:chOff x="220725" y="3942334"/>
            <a:chExt cx="8698230" cy="2715260"/>
          </a:xfrm>
        </p:grpSpPr>
        <p:sp>
          <p:nvSpPr>
            <p:cNvPr id="10" name="object 10"/>
            <p:cNvSpPr/>
            <p:nvPr/>
          </p:nvSpPr>
          <p:spPr>
            <a:xfrm>
              <a:off x="227075" y="3948684"/>
              <a:ext cx="8685530" cy="2702560"/>
            </a:xfrm>
            <a:custGeom>
              <a:avLst/>
              <a:gdLst/>
              <a:ahLst/>
              <a:cxnLst/>
              <a:rect l="l" t="t" r="r" b="b"/>
              <a:pathLst>
                <a:path w="8685530" h="2702559">
                  <a:moveTo>
                    <a:pt x="8472424" y="0"/>
                  </a:moveTo>
                  <a:lnTo>
                    <a:pt x="212890" y="0"/>
                  </a:lnTo>
                  <a:lnTo>
                    <a:pt x="164076" y="5625"/>
                  </a:lnTo>
                  <a:lnTo>
                    <a:pt x="119266" y="21648"/>
                  </a:lnTo>
                  <a:lnTo>
                    <a:pt x="79737" y="46786"/>
                  </a:lnTo>
                  <a:lnTo>
                    <a:pt x="46769" y="79757"/>
                  </a:lnTo>
                  <a:lnTo>
                    <a:pt x="21638" y="119280"/>
                  </a:lnTo>
                  <a:lnTo>
                    <a:pt x="5622" y="164072"/>
                  </a:lnTo>
                  <a:lnTo>
                    <a:pt x="0" y="212852"/>
                  </a:lnTo>
                  <a:lnTo>
                    <a:pt x="0" y="2489161"/>
                  </a:lnTo>
                  <a:lnTo>
                    <a:pt x="5622" y="2537975"/>
                  </a:lnTo>
                  <a:lnTo>
                    <a:pt x="21638" y="2582785"/>
                  </a:lnTo>
                  <a:lnTo>
                    <a:pt x="46769" y="2622314"/>
                  </a:lnTo>
                  <a:lnTo>
                    <a:pt x="79737" y="2655282"/>
                  </a:lnTo>
                  <a:lnTo>
                    <a:pt x="119266" y="2680413"/>
                  </a:lnTo>
                  <a:lnTo>
                    <a:pt x="164076" y="2696429"/>
                  </a:lnTo>
                  <a:lnTo>
                    <a:pt x="212890" y="2702052"/>
                  </a:lnTo>
                  <a:lnTo>
                    <a:pt x="8472424" y="2702052"/>
                  </a:lnTo>
                  <a:lnTo>
                    <a:pt x="8521203" y="2696429"/>
                  </a:lnTo>
                  <a:lnTo>
                    <a:pt x="8565995" y="2680413"/>
                  </a:lnTo>
                  <a:lnTo>
                    <a:pt x="8605518" y="2655282"/>
                  </a:lnTo>
                  <a:lnTo>
                    <a:pt x="8638489" y="2622314"/>
                  </a:lnTo>
                  <a:lnTo>
                    <a:pt x="8663627" y="2582785"/>
                  </a:lnTo>
                  <a:lnTo>
                    <a:pt x="8679650" y="2537975"/>
                  </a:lnTo>
                  <a:lnTo>
                    <a:pt x="8685276" y="2489161"/>
                  </a:lnTo>
                  <a:lnTo>
                    <a:pt x="8685276" y="212852"/>
                  </a:lnTo>
                  <a:lnTo>
                    <a:pt x="8679650" y="164072"/>
                  </a:lnTo>
                  <a:lnTo>
                    <a:pt x="8663627" y="119280"/>
                  </a:lnTo>
                  <a:lnTo>
                    <a:pt x="8638489" y="79757"/>
                  </a:lnTo>
                  <a:lnTo>
                    <a:pt x="8605518" y="46786"/>
                  </a:lnTo>
                  <a:lnTo>
                    <a:pt x="8565995" y="21648"/>
                  </a:lnTo>
                  <a:lnTo>
                    <a:pt x="8521203" y="5625"/>
                  </a:lnTo>
                  <a:lnTo>
                    <a:pt x="8472424" y="0"/>
                  </a:lnTo>
                  <a:close/>
                </a:path>
              </a:pathLst>
            </a:custGeom>
            <a:solidFill>
              <a:srgbClr val="001F5F"/>
            </a:solidFill>
          </p:spPr>
          <p:txBody>
            <a:bodyPr wrap="square" lIns="0" tIns="0" rIns="0" bIns="0" rtlCol="0"/>
            <a:lstStyle/>
            <a:p>
              <a:endParaRPr/>
            </a:p>
          </p:txBody>
        </p:sp>
        <p:sp>
          <p:nvSpPr>
            <p:cNvPr id="11" name="object 11"/>
            <p:cNvSpPr/>
            <p:nvPr/>
          </p:nvSpPr>
          <p:spPr>
            <a:xfrm>
              <a:off x="227075" y="3948684"/>
              <a:ext cx="8685530" cy="2702560"/>
            </a:xfrm>
            <a:custGeom>
              <a:avLst/>
              <a:gdLst/>
              <a:ahLst/>
              <a:cxnLst/>
              <a:rect l="l" t="t" r="r" b="b"/>
              <a:pathLst>
                <a:path w="8685530" h="2702559">
                  <a:moveTo>
                    <a:pt x="0" y="212852"/>
                  </a:moveTo>
                  <a:lnTo>
                    <a:pt x="5622" y="164072"/>
                  </a:lnTo>
                  <a:lnTo>
                    <a:pt x="21638" y="119280"/>
                  </a:lnTo>
                  <a:lnTo>
                    <a:pt x="46769" y="79757"/>
                  </a:lnTo>
                  <a:lnTo>
                    <a:pt x="79737" y="46786"/>
                  </a:lnTo>
                  <a:lnTo>
                    <a:pt x="119266" y="21648"/>
                  </a:lnTo>
                  <a:lnTo>
                    <a:pt x="164076" y="5625"/>
                  </a:lnTo>
                  <a:lnTo>
                    <a:pt x="212890" y="0"/>
                  </a:lnTo>
                  <a:lnTo>
                    <a:pt x="8472424" y="0"/>
                  </a:lnTo>
                  <a:lnTo>
                    <a:pt x="8521203" y="5625"/>
                  </a:lnTo>
                  <a:lnTo>
                    <a:pt x="8565995" y="21648"/>
                  </a:lnTo>
                  <a:lnTo>
                    <a:pt x="8605518" y="46786"/>
                  </a:lnTo>
                  <a:lnTo>
                    <a:pt x="8638489" y="79757"/>
                  </a:lnTo>
                  <a:lnTo>
                    <a:pt x="8663627" y="119280"/>
                  </a:lnTo>
                  <a:lnTo>
                    <a:pt x="8679650" y="164072"/>
                  </a:lnTo>
                  <a:lnTo>
                    <a:pt x="8685276" y="212852"/>
                  </a:lnTo>
                  <a:lnTo>
                    <a:pt x="8685276" y="2489161"/>
                  </a:lnTo>
                  <a:lnTo>
                    <a:pt x="8679650" y="2537975"/>
                  </a:lnTo>
                  <a:lnTo>
                    <a:pt x="8663627" y="2582785"/>
                  </a:lnTo>
                  <a:lnTo>
                    <a:pt x="8638489" y="2622314"/>
                  </a:lnTo>
                  <a:lnTo>
                    <a:pt x="8605518" y="2655282"/>
                  </a:lnTo>
                  <a:lnTo>
                    <a:pt x="8565995" y="2680413"/>
                  </a:lnTo>
                  <a:lnTo>
                    <a:pt x="8521203" y="2696429"/>
                  </a:lnTo>
                  <a:lnTo>
                    <a:pt x="8472424" y="2702052"/>
                  </a:lnTo>
                  <a:lnTo>
                    <a:pt x="212890" y="2702052"/>
                  </a:lnTo>
                  <a:lnTo>
                    <a:pt x="164076" y="2696429"/>
                  </a:lnTo>
                  <a:lnTo>
                    <a:pt x="119266" y="2680413"/>
                  </a:lnTo>
                  <a:lnTo>
                    <a:pt x="79737" y="2655282"/>
                  </a:lnTo>
                  <a:lnTo>
                    <a:pt x="46769" y="2622314"/>
                  </a:lnTo>
                  <a:lnTo>
                    <a:pt x="21638" y="2582785"/>
                  </a:lnTo>
                  <a:lnTo>
                    <a:pt x="5622" y="2537975"/>
                  </a:lnTo>
                  <a:lnTo>
                    <a:pt x="0" y="2489161"/>
                  </a:lnTo>
                  <a:lnTo>
                    <a:pt x="0" y="212852"/>
                  </a:lnTo>
                  <a:close/>
                </a:path>
              </a:pathLst>
            </a:custGeom>
            <a:ln w="12700">
              <a:solidFill>
                <a:srgbClr val="006E6E"/>
              </a:solidFill>
            </a:ln>
          </p:spPr>
          <p:txBody>
            <a:bodyPr wrap="square" lIns="0" tIns="0" rIns="0" bIns="0" rtlCol="0"/>
            <a:lstStyle/>
            <a:p>
              <a:endParaRPr/>
            </a:p>
          </p:txBody>
        </p:sp>
      </p:gr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4"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24</a:t>
            </a:fld>
            <a:endParaRPr sz="1850">
              <a:latin typeface="Arial"/>
              <a:cs typeface="Arial"/>
            </a:endParaRPr>
          </a:p>
        </p:txBody>
      </p:sp>
      <p:sp>
        <p:nvSpPr>
          <p:cNvPr id="19" name="TextBox 18">
            <a:extLst>
              <a:ext uri="{FF2B5EF4-FFF2-40B4-BE49-F238E27FC236}">
                <a16:creationId xmlns="" xmlns:a16="http://schemas.microsoft.com/office/drawing/2014/main" id="{7FC85E4B-3B00-7F15-384E-4E627C6504E7}"/>
              </a:ext>
            </a:extLst>
          </p:cNvPr>
          <p:cNvSpPr txBox="1"/>
          <p:nvPr/>
        </p:nvSpPr>
        <p:spPr>
          <a:xfrm>
            <a:off x="2790809" y="1411324"/>
            <a:ext cx="5975239" cy="2270558"/>
          </a:xfrm>
          <a:prstGeom prst="rect">
            <a:avLst/>
          </a:prstGeom>
          <a:noFill/>
        </p:spPr>
        <p:txBody>
          <a:bodyPr wrap="square">
            <a:spAutoFit/>
          </a:bodyPr>
          <a:lstStyle/>
          <a:p>
            <a:pPr indent="269875" algn="just">
              <a:lnSpc>
                <a:spcPts val="1900"/>
              </a:lnSpc>
              <a:tabLst>
                <a:tab pos="1808480" algn="l"/>
              </a:tabLst>
            </a:pPr>
            <a:r>
              <a:rPr lang="vi-VN" sz="1400" b="0" i="1" dirty="0">
                <a:solidFill>
                  <a:schemeClr val="bg1"/>
                </a:solidFill>
                <a:effectLst/>
                <a:latin typeface="Times New Roman" panose="02020603050405020304" pitchFamily="18" charset="0"/>
                <a:ea typeface="Times New Roman" panose="02020603050405020304" pitchFamily="18" charset="0"/>
              </a:rPr>
              <a:t>d) Hình thức đánh</a:t>
            </a:r>
            <a:r>
              <a:rPr lang="vi-VN" sz="1400" b="0" i="1" spc="-30" dirty="0">
                <a:solidFill>
                  <a:schemeClr val="bg1"/>
                </a:solidFill>
                <a:effectLst/>
                <a:latin typeface="Times New Roman" panose="02020603050405020304" pitchFamily="18" charset="0"/>
                <a:ea typeface="Times New Roman" panose="02020603050405020304" pitchFamily="18" charset="0"/>
              </a:rPr>
              <a:t> </a:t>
            </a:r>
            <a:r>
              <a:rPr lang="vi-VN" sz="1400" b="0" i="1" dirty="0">
                <a:solidFill>
                  <a:schemeClr val="bg1"/>
                </a:solidFill>
                <a:effectLst/>
                <a:latin typeface="Times New Roman" panose="02020603050405020304" pitchFamily="18" charset="0"/>
                <a:ea typeface="Times New Roman" panose="02020603050405020304" pitchFamily="18" charset="0"/>
              </a:rPr>
              <a:t>giá</a:t>
            </a:r>
            <a:endParaRPr lang="en-US" sz="1400" b="1" i="1" dirty="0">
              <a:solidFill>
                <a:schemeClr val="bg1"/>
              </a:solidFill>
              <a:effectLst/>
              <a:latin typeface="Times New Roman" panose="02020603050405020304" pitchFamily="18" charset="0"/>
              <a:ea typeface="Times New Roman" panose="02020603050405020304" pitchFamily="18" charset="0"/>
            </a:endParaRPr>
          </a:p>
          <a:p>
            <a:pPr indent="269875" algn="just">
              <a:lnSpc>
                <a:spcPts val="1900"/>
              </a:lnSpc>
              <a:tabLst>
                <a:tab pos="450215" algn="l"/>
              </a:tabLst>
            </a:pP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kì</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ts val="1900"/>
              </a:lnSpc>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nhằm</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thập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ts val="1900"/>
              </a:lnSpc>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phối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400" spc="-7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 xmlns:a16="http://schemas.microsoft.com/office/drawing/2014/main" id="{CDAB1A14-3DBC-BD68-F4FC-51BC1EAC5215}"/>
              </a:ext>
            </a:extLst>
          </p:cNvPr>
          <p:cNvSpPr txBox="1"/>
          <p:nvPr/>
        </p:nvSpPr>
        <p:spPr>
          <a:xfrm>
            <a:off x="457200" y="4178427"/>
            <a:ext cx="8075676" cy="2026902"/>
          </a:xfrm>
          <a:prstGeom prst="rect">
            <a:avLst/>
          </a:prstGeom>
          <a:noFill/>
        </p:spPr>
        <p:txBody>
          <a:bodyPr wrap="square">
            <a:spAutoFit/>
          </a:bodyPr>
          <a:lstStyle/>
          <a:p>
            <a:pPr indent="269875" algn="just">
              <a:lnSpc>
                <a:spcPts val="1900"/>
              </a:lnSpc>
              <a:tabLst>
                <a:tab pos="450215" algn="l"/>
              </a:tabLst>
            </a:pP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ts val="1900"/>
              </a:lnSpc>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ts val="1900"/>
              </a:lnSpc>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ườ</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ừ</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ế</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ợ</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ế</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ộ</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ủ</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ề</a:t>
            </a:r>
            <a:r>
              <a:rPr lang="en-US" sz="1400" dirty="0">
                <a:solidFill>
                  <a:schemeClr val="bg1"/>
                </a:solidFill>
                <a:effectLst/>
                <a:latin typeface="Times New Roman" panose="02020603050405020304" pitchFamily="18" charset="0"/>
                <a:ea typeface="Calibri" panose="020F0502020204030204" pitchFamily="34" charset="0"/>
                <a:cs typeface="Tahoma" panose="020B0604030504040204" pitchFamily="34" charset="0"/>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ts val="1900"/>
              </a:lnSpc>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ộ</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ụ</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ủ</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ề</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ụ</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ủ</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ạ</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ts val="1900"/>
              </a:lnSpc>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Tuỳ</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ặ</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ể</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ố</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ượ</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ặ</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ằ</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ề</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ỉ</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ợ</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ả</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ả</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ầ</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ràng</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ị</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ượ</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ứ</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ộ</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400" dirty="0" err="1">
                <a:solidFill>
                  <a:schemeClr val="bg1"/>
                </a:solidFill>
                <a:effectLst/>
                <a:latin typeface="Times New Roman" panose="02020603050405020304" pitchFamily="18" charset="0"/>
                <a:ea typeface="Calibri" panose="020F0502020204030204" pitchFamily="34" charset="0"/>
                <a:cs typeface="Tahoma" panose="020B0604030504040204" pitchFamily="34" charset="0"/>
              </a:rPr>
              <a:t>ủ</a:t>
            </a:r>
            <a:r>
              <a:rPr lang="en-US" sz="1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48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81439"/>
            <a:ext cx="6271640" cy="321242"/>
          </a:xfrm>
          <a:prstGeom prst="rect">
            <a:avLst/>
          </a:prstGeom>
        </p:spPr>
        <p:txBody>
          <a:bodyPr vert="horz" wrap="square" lIns="0" tIns="13335" rIns="0" bIns="0" rtlCol="0">
            <a:spAutoFit/>
          </a:bodyPr>
          <a:lstStyle/>
          <a:p>
            <a:pPr marL="12700">
              <a:lnSpc>
                <a:spcPct val="100000"/>
              </a:lnSpc>
              <a:spcBef>
                <a:spcPts val="105"/>
              </a:spcBef>
            </a:pPr>
            <a:r>
              <a:rPr lang="en-US" sz="2000" dirty="0"/>
              <a:t>2.6. </a:t>
            </a:r>
            <a:r>
              <a:rPr lang="en-US" sz="2000" dirty="0" err="1"/>
              <a:t>Đánh</a:t>
            </a:r>
            <a:r>
              <a:rPr lang="en-US" sz="2000" dirty="0"/>
              <a:t> </a:t>
            </a:r>
            <a:r>
              <a:rPr lang="en-US" sz="2000" dirty="0" err="1"/>
              <a:t>gia</a:t>
            </a:r>
            <a:r>
              <a:rPr lang="en-US" sz="2000" dirty="0"/>
              <a:t> </a:t>
            </a:r>
            <a:r>
              <a:rPr lang="en-US" sz="2000" dirty="0" err="1"/>
              <a:t>kết</a:t>
            </a:r>
            <a:r>
              <a:rPr lang="en-US" sz="2000" dirty="0"/>
              <a:t> </a:t>
            </a:r>
            <a:r>
              <a:rPr lang="en-US" sz="2000" dirty="0" err="1"/>
              <a:t>quả</a:t>
            </a:r>
            <a:r>
              <a:rPr lang="en-US" sz="2000" dirty="0"/>
              <a:t> </a:t>
            </a:r>
            <a:r>
              <a:rPr lang="en-US" sz="2000" dirty="0" err="1"/>
              <a:t>học</a:t>
            </a:r>
            <a:r>
              <a:rPr lang="en-US" sz="2000" dirty="0"/>
              <a:t> </a:t>
            </a:r>
            <a:r>
              <a:rPr lang="en-US" sz="2000" dirty="0" err="1"/>
              <a:t>tập</a:t>
            </a:r>
            <a:r>
              <a:rPr lang="en-US" sz="2000" dirty="0"/>
              <a:t> </a:t>
            </a:r>
            <a:r>
              <a:rPr lang="en-US" sz="2000" dirty="0" err="1"/>
              <a:t>của</a:t>
            </a:r>
            <a:r>
              <a:rPr lang="en-US" sz="2000" dirty="0"/>
              <a:t> </a:t>
            </a:r>
            <a:r>
              <a:rPr lang="en-US" sz="2000" dirty="0" err="1"/>
              <a:t>học</a:t>
            </a:r>
            <a:r>
              <a:rPr lang="en-US" sz="2000" dirty="0"/>
              <a:t> </a:t>
            </a:r>
            <a:r>
              <a:rPr lang="en-US" sz="2000" dirty="0" err="1"/>
              <a:t>sinh</a:t>
            </a:r>
            <a:endParaRPr sz="2000" dirty="0"/>
          </a:p>
        </p:txBody>
      </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3"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4"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25</a:t>
            </a:fld>
            <a:endParaRPr sz="1850">
              <a:latin typeface="Arial"/>
              <a:cs typeface="Arial"/>
            </a:endParaRPr>
          </a:p>
        </p:txBody>
      </p:sp>
      <p:graphicFrame>
        <p:nvGraphicFramePr>
          <p:cNvPr id="20" name="Table 19">
            <a:extLst>
              <a:ext uri="{FF2B5EF4-FFF2-40B4-BE49-F238E27FC236}">
                <a16:creationId xmlns="" xmlns:a16="http://schemas.microsoft.com/office/drawing/2014/main" id="{9F69FD81-7529-FBEA-D455-A805B7424E13}"/>
              </a:ext>
            </a:extLst>
          </p:cNvPr>
          <p:cNvGraphicFramePr>
            <a:graphicFrameLocks noGrp="1"/>
          </p:cNvGraphicFramePr>
          <p:nvPr>
            <p:extLst>
              <p:ext uri="{D42A27DB-BD31-4B8C-83A1-F6EECF244321}">
                <p14:modId xmlns:p14="http://schemas.microsoft.com/office/powerpoint/2010/main" val="4231724538"/>
              </p:ext>
            </p:extLst>
          </p:nvPr>
        </p:nvGraphicFramePr>
        <p:xfrm>
          <a:off x="153711" y="2233436"/>
          <a:ext cx="8824146" cy="3982960"/>
        </p:xfrm>
        <a:graphic>
          <a:graphicData uri="http://schemas.openxmlformats.org/drawingml/2006/table">
            <a:tbl>
              <a:tblPr firstRow="1" firstCol="1" bandRow="1"/>
              <a:tblGrid>
                <a:gridCol w="2394407">
                  <a:extLst>
                    <a:ext uri="{9D8B030D-6E8A-4147-A177-3AD203B41FA5}">
                      <a16:colId xmlns="" xmlns:a16="http://schemas.microsoft.com/office/drawing/2014/main" val="20000"/>
                    </a:ext>
                  </a:extLst>
                </a:gridCol>
                <a:gridCol w="4939922">
                  <a:extLst>
                    <a:ext uri="{9D8B030D-6E8A-4147-A177-3AD203B41FA5}">
                      <a16:colId xmlns="" xmlns:a16="http://schemas.microsoft.com/office/drawing/2014/main" val="20001"/>
                    </a:ext>
                  </a:extLst>
                </a:gridCol>
                <a:gridCol w="1489817">
                  <a:extLst>
                    <a:ext uri="{9D8B030D-6E8A-4147-A177-3AD203B41FA5}">
                      <a16:colId xmlns="" xmlns:a16="http://schemas.microsoft.com/office/drawing/2014/main" val="20002"/>
                    </a:ext>
                  </a:extLst>
                </a:gridCol>
              </a:tblGrid>
              <a:tr h="416800">
                <a:tc>
                  <a:txBody>
                    <a:bodyPr/>
                    <a:lstStyle/>
                    <a:p>
                      <a:pPr marL="0" marR="0" indent="0" algn="just">
                        <a:lnSpc>
                          <a:spcPct val="100000"/>
                        </a:lnSpc>
                        <a:spcBef>
                          <a:spcPts val="0"/>
                        </a:spcBef>
                        <a:spcAft>
                          <a:spcPts val="0"/>
                        </a:spcAft>
                      </a:pPr>
                      <a:r>
                        <a:rPr lang="en-US" sz="1800" b="1" dirty="0" err="1">
                          <a:solidFill>
                            <a:schemeClr val="tx1"/>
                          </a:solidFill>
                          <a:effectLst/>
                          <a:latin typeface="Times New Roman" pitchFamily="18" charset="0"/>
                          <a:ea typeface="Calibri"/>
                          <a:cs typeface="Times New Roman" pitchFamily="18" charset="0"/>
                        </a:rPr>
                        <a:t>Nội</a:t>
                      </a:r>
                      <a:r>
                        <a:rPr lang="en-US" sz="1800" b="1" dirty="0">
                          <a:solidFill>
                            <a:schemeClr val="tx1"/>
                          </a:solidFill>
                          <a:effectLst/>
                          <a:latin typeface="Times New Roman" pitchFamily="18" charset="0"/>
                          <a:ea typeface="Calibri"/>
                          <a:cs typeface="Times New Roman" pitchFamily="18" charset="0"/>
                        </a:rPr>
                        <a:t> dung </a:t>
                      </a:r>
                      <a:r>
                        <a:rPr lang="en-US" sz="1800" b="1" dirty="0" err="1">
                          <a:solidFill>
                            <a:schemeClr val="tx1"/>
                          </a:solidFill>
                          <a:effectLst/>
                          <a:latin typeface="Times New Roman" pitchFamily="18" charset="0"/>
                          <a:ea typeface="Calibri"/>
                          <a:cs typeface="Times New Roman" pitchFamily="18" charset="0"/>
                        </a:rPr>
                        <a:t>kiến</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thức</a:t>
                      </a:r>
                      <a:endParaRPr lang="en-US" sz="1800" dirty="0">
                        <a:solidFill>
                          <a:schemeClr val="tx1"/>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269875" algn="ctr">
                        <a:lnSpc>
                          <a:spcPts val="1900"/>
                        </a:lnSpc>
                        <a:spcBef>
                          <a:spcPts val="0"/>
                        </a:spcBef>
                        <a:spcAft>
                          <a:spcPts val="0"/>
                        </a:spcAft>
                        <a:tabLst>
                          <a:tab pos="450215" algn="l"/>
                        </a:tabLst>
                      </a:pPr>
                      <a:r>
                        <a:rPr lang="en-US" sz="1800" b="1" dirty="0" err="1">
                          <a:solidFill>
                            <a:schemeClr val="tx1"/>
                          </a:solidFill>
                          <a:effectLst/>
                          <a:latin typeface="Times New Roman" pitchFamily="18" charset="0"/>
                          <a:ea typeface="Calibri"/>
                          <a:cs typeface="Times New Roman" pitchFamily="18" charset="0"/>
                        </a:rPr>
                        <a:t>Yêu</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cầu</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cần</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đạt</a:t>
                      </a:r>
                      <a:endParaRPr lang="en-US" sz="1800" dirty="0">
                        <a:solidFill>
                          <a:schemeClr val="tx1"/>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a:lnSpc>
                          <a:spcPts val="1900"/>
                        </a:lnSpc>
                        <a:spcBef>
                          <a:spcPts val="0"/>
                        </a:spcBef>
                        <a:spcAft>
                          <a:spcPts val="0"/>
                        </a:spcAft>
                      </a:pPr>
                      <a:r>
                        <a:rPr lang="en-US" sz="1800" b="1">
                          <a:solidFill>
                            <a:srgbClr val="0000FF"/>
                          </a:solidFill>
                          <a:effectLst/>
                          <a:latin typeface="Times New Roman" pitchFamily="18" charset="0"/>
                          <a:ea typeface="Calibri"/>
                          <a:cs typeface="Times New Roman" pitchFamily="18" charset="0"/>
                        </a:rPr>
                        <a:t>Đánh giá</a:t>
                      </a:r>
                      <a:endParaRPr lang="en-US" sz="1800">
                        <a:solidFill>
                          <a:srgbClr val="0000FF"/>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0"/>
                  </a:ext>
                </a:extLst>
              </a:tr>
              <a:tr h="3566160">
                <a:tc>
                  <a:txBody>
                    <a:bodyPr/>
                    <a:lstStyle/>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Vệ</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sinh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nhân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đảm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bảo</a:t>
                      </a:r>
                      <a:r>
                        <a:rPr lang="en-US" sz="1800" dirty="0">
                          <a:solidFill>
                            <a:schemeClr val="tx1"/>
                          </a:solidFill>
                          <a:effectLst/>
                          <a:latin typeface="Times New Roman" pitchFamily="18" charset="0"/>
                          <a:ea typeface="MS Mincho"/>
                          <a:cs typeface="Times New Roman" pitchFamily="18" charset="0"/>
                        </a:rPr>
                        <a:t> an </a:t>
                      </a:r>
                      <a:r>
                        <a:rPr lang="en-US" sz="1800" dirty="0" err="1">
                          <a:solidFill>
                            <a:schemeClr val="tx1"/>
                          </a:solidFill>
                          <a:effectLst/>
                          <a:latin typeface="Times New Roman" pitchFamily="18" charset="0"/>
                          <a:ea typeface="MS Mincho"/>
                          <a:cs typeface="Times New Roman" pitchFamily="18" charset="0"/>
                        </a:rPr>
                        <a:t>toàn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bài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phối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hợp</a:t>
                      </a:r>
                      <a:r>
                        <a:rPr lang="en-US" sz="1800" dirty="0">
                          <a:solidFill>
                            <a:schemeClr val="tx1"/>
                          </a:solidFill>
                          <a:effectLst/>
                          <a:latin typeface="Times New Roman" pitchFamily="18" charset="0"/>
                          <a:ea typeface="MS Mincho"/>
                          <a:cs typeface="Times New Roman" pitchFamily="18" charset="0"/>
                        </a:rPr>
                        <a:t> di </a:t>
                      </a:r>
                      <a:r>
                        <a:rPr lang="en-US" sz="1800" dirty="0" err="1">
                          <a:solidFill>
                            <a:schemeClr val="tx1"/>
                          </a:solidFill>
                          <a:effectLst/>
                          <a:latin typeface="Times New Roman" pitchFamily="18" charset="0"/>
                          <a:ea typeface="MS Mincho"/>
                          <a:cs typeface="Times New Roman" pitchFamily="18" charset="0"/>
                        </a:rPr>
                        <a:t>chuyển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hướng</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quỳ</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ngồi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cơ</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bản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Trò</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chơi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rèn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kĩ</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năng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vận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và</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phản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xạ</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21590" marR="0" indent="0" algn="just">
                        <a:lnSpc>
                          <a:spcPct val="100000"/>
                        </a:lnSpc>
                        <a:spcBef>
                          <a:spcPts val="0"/>
                        </a:spcBef>
                        <a:spcAft>
                          <a:spcPts val="0"/>
                        </a:spcAft>
                        <a:tabLst>
                          <a:tab pos="450215" algn="l"/>
                        </a:tabLst>
                      </a:pPr>
                      <a:r>
                        <a:rPr lang="en-US" sz="1800" dirty="0">
                          <a:solidFill>
                            <a:schemeClr val="tx1"/>
                          </a:solidFill>
                          <a:effectLst/>
                          <a:latin typeface="Times New Roman" pitchFamily="18" charset="0"/>
                          <a:ea typeface="MS Mincho"/>
                          <a:cs typeface="Times New Roman" pitchFamily="18" charset="0"/>
                        </a:rPr>
                        <a:t> </a:t>
                      </a:r>
                      <a:endParaRPr lang="en-US" sz="1800" dirty="0">
                        <a:solidFill>
                          <a:schemeClr val="tx1"/>
                        </a:solidFill>
                        <a:effectLst/>
                        <a:latin typeface="Times New Roman" pitchFamily="18" charset="0"/>
                        <a:ea typeface="Calibri"/>
                        <a:cs typeface="Times New Roman" pitchFamily="18" charset="0"/>
                      </a:endParaRPr>
                    </a:p>
                  </a:txBody>
                  <a:tcPr marL="13361" marR="13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buFont typeface="Symbol"/>
                        <a:buChar char=""/>
                        <a:tabLst>
                          <a:tab pos="201295" algn="l"/>
                        </a:tabLst>
                      </a:pPr>
                      <a:r>
                        <a:rPr lang="en-US" sz="1800" dirty="0" err="1">
                          <a:solidFill>
                            <a:schemeClr val="tx1"/>
                          </a:solidFill>
                          <a:latin typeface="Times New Roman" pitchFamily="18" charset="0"/>
                          <a:ea typeface="MS Mincho"/>
                          <a:cs typeface="Times New Roman" pitchFamily="18" charset="0"/>
                        </a:rPr>
                        <a:t>Biết</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vệ</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sinh</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cá</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nhân</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và</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đảm</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bảo</a:t>
                      </a:r>
                      <a:r>
                        <a:rPr lang="en-US" sz="1800" dirty="0">
                          <a:solidFill>
                            <a:schemeClr val="tx1"/>
                          </a:solidFill>
                          <a:latin typeface="Times New Roman" pitchFamily="18" charset="0"/>
                          <a:ea typeface="MS Mincho"/>
                          <a:cs typeface="Times New Roman" pitchFamily="18" charset="0"/>
                        </a:rPr>
                        <a:t> an </a:t>
                      </a:r>
                      <a:r>
                        <a:rPr lang="en-US" sz="1800" dirty="0" err="1">
                          <a:solidFill>
                            <a:schemeClr val="tx1"/>
                          </a:solidFill>
                          <a:latin typeface="Times New Roman" pitchFamily="18" charset="0"/>
                          <a:ea typeface="MS Mincho"/>
                          <a:cs typeface="Times New Roman" pitchFamily="18" charset="0"/>
                        </a:rPr>
                        <a:t>toàn</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trong</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tập</a:t>
                      </a:r>
                      <a:r>
                        <a:rPr lang="en-US" sz="1800" dirty="0">
                          <a:solidFill>
                            <a:schemeClr val="tx1"/>
                          </a:solidFill>
                          <a:latin typeface="Times New Roman" pitchFamily="18" charset="0"/>
                          <a:ea typeface="MS Mincho"/>
                          <a:cs typeface="Times New Roman" pitchFamily="18" charset="0"/>
                        </a:rPr>
                        <a:t> </a:t>
                      </a:r>
                      <a:r>
                        <a:rPr lang="en-US" sz="1800" dirty="0" err="1">
                          <a:solidFill>
                            <a:schemeClr val="tx1"/>
                          </a:solidFill>
                          <a:latin typeface="Times New Roman" pitchFamily="18" charset="0"/>
                          <a:ea typeface="MS Mincho"/>
                          <a:cs typeface="Times New Roman" pitchFamily="18" charset="0"/>
                        </a:rPr>
                        <a:t>luyện</a:t>
                      </a:r>
                      <a:r>
                        <a:rPr lang="en-US" sz="1800" dirty="0">
                          <a:solidFill>
                            <a:schemeClr val="tx1"/>
                          </a:solidFill>
                          <a:latin typeface="Times New Roman" pitchFamily="18" charset="0"/>
                          <a:ea typeface="MS Mincho"/>
                          <a:cs typeface="Times New Roman" pitchFamily="18" charset="0"/>
                        </a:rPr>
                        <a:t>.</a:t>
                      </a:r>
                      <a:endParaRPr lang="en-US" sz="1800" dirty="0">
                        <a:solidFill>
                          <a:schemeClr val="tx1"/>
                        </a:solidFill>
                        <a:latin typeface="Times New Roman" pitchFamily="18" charset="0"/>
                        <a:ea typeface="Calibri"/>
                        <a:cs typeface="Times New Roman" pitchFamily="18" charset="0"/>
                      </a:endParaRPr>
                    </a:p>
                    <a:p>
                      <a:pPr marL="342900" lvl="0" indent="-342900">
                        <a:buFont typeface="Symbol"/>
                        <a:buChar char=""/>
                        <a:tabLst>
                          <a:tab pos="201295" algn="l"/>
                        </a:tabLst>
                      </a:pPr>
                      <a:r>
                        <a:rPr lang="pt-BR" sz="1800" dirty="0">
                          <a:solidFill>
                            <a:schemeClr val="tx1"/>
                          </a:solidFill>
                          <a:latin typeface="Times New Roman" pitchFamily="18" charset="0"/>
                          <a:ea typeface="MS Mincho"/>
                          <a:cs typeface="Times New Roman" pitchFamily="18" charset="0"/>
                        </a:rPr>
                        <a:t>Biết quan sát tranh, ảnh và động tác làm mẫu của GV để tập luyện.</a:t>
                      </a:r>
                      <a:endParaRPr lang="en-US" sz="1800" dirty="0">
                        <a:solidFill>
                          <a:schemeClr val="tx1"/>
                        </a:solidFill>
                        <a:latin typeface="Times New Roman" pitchFamily="18" charset="0"/>
                        <a:ea typeface="Calibri"/>
                        <a:cs typeface="Times New Roman" pitchFamily="18" charset="0"/>
                      </a:endParaRPr>
                    </a:p>
                    <a:p>
                      <a:pPr marL="342900" lvl="0" indent="-342900">
                        <a:buFont typeface="Symbol"/>
                        <a:buChar char=""/>
                        <a:tabLst>
                          <a:tab pos="201295" algn="l"/>
                        </a:tabLst>
                      </a:pPr>
                      <a:r>
                        <a:rPr lang="vi-VN" sz="1800" dirty="0">
                          <a:solidFill>
                            <a:schemeClr val="tx1"/>
                          </a:solidFill>
                          <a:latin typeface="Times New Roman" pitchFamily="18" charset="0"/>
                          <a:ea typeface="MS Mincho"/>
                          <a:cs typeface="Times New Roman" pitchFamily="18" charset="0"/>
                        </a:rPr>
                        <a:t>T</a:t>
                      </a:r>
                      <a:r>
                        <a:rPr lang="pt-BR" sz="1800" dirty="0">
                          <a:solidFill>
                            <a:schemeClr val="tx1"/>
                          </a:solidFill>
                          <a:latin typeface="Times New Roman" pitchFamily="18" charset="0"/>
                          <a:ea typeface="Times New Roman"/>
                          <a:cs typeface="Times New Roman" pitchFamily="18" charset="0"/>
                        </a:rPr>
                        <a:t>hực hiện đúng nội dung Tư thế và </a:t>
                      </a:r>
                      <a:r>
                        <a:rPr lang="pt-BR" sz="1800" dirty="0">
                          <a:solidFill>
                            <a:schemeClr val="tx1"/>
                          </a:solidFill>
                          <a:latin typeface="Times New Roman" pitchFamily="18" charset="0"/>
                          <a:ea typeface="MS Mincho"/>
                          <a:cs typeface="Times New Roman" pitchFamily="18" charset="0"/>
                        </a:rPr>
                        <a:t>KNVĐCB </a:t>
                      </a:r>
                      <a:r>
                        <a:rPr lang="pt-BR" sz="1800" dirty="0">
                          <a:solidFill>
                            <a:schemeClr val="tx1"/>
                          </a:solidFill>
                          <a:latin typeface="Times New Roman" pitchFamily="18" charset="0"/>
                          <a:ea typeface="Times New Roman"/>
                          <a:cs typeface="Times New Roman" pitchFamily="18" charset="0"/>
                        </a:rPr>
                        <a:t>(theo quy định của CT môn GDTC).</a:t>
                      </a:r>
                      <a:endParaRPr lang="en-US" sz="1800" dirty="0">
                        <a:solidFill>
                          <a:schemeClr val="tx1"/>
                        </a:solidFill>
                        <a:latin typeface="Times New Roman" pitchFamily="18" charset="0"/>
                        <a:ea typeface="Calibri"/>
                        <a:cs typeface="Times New Roman" pitchFamily="18" charset="0"/>
                      </a:endParaRPr>
                    </a:p>
                    <a:p>
                      <a:pPr marL="342900" lvl="0" indent="-342900">
                        <a:buFont typeface="Symbol"/>
                        <a:buChar char=""/>
                        <a:tabLst>
                          <a:tab pos="201295" algn="l"/>
                        </a:tabLst>
                      </a:pPr>
                      <a:r>
                        <a:rPr lang="pt-BR" sz="1800" dirty="0">
                          <a:solidFill>
                            <a:schemeClr val="tx1"/>
                          </a:solidFill>
                          <a:latin typeface="Times New Roman" pitchFamily="18" charset="0"/>
                          <a:ea typeface="Times New Roman"/>
                          <a:cs typeface="Times New Roman" pitchFamily="18" charset="0"/>
                        </a:rPr>
                        <a:t>Tích cực tham gia chơi các trò chơi </a:t>
                      </a:r>
                      <a:r>
                        <a:rPr lang="vi-VN" sz="1800" dirty="0">
                          <a:solidFill>
                            <a:schemeClr val="tx1"/>
                          </a:solidFill>
                          <a:latin typeface="Times New Roman" pitchFamily="18" charset="0"/>
                          <a:ea typeface="MS Mincho"/>
                          <a:cs typeface="Times New Roman" pitchFamily="18" charset="0"/>
                        </a:rPr>
                        <a:t>vận động </a:t>
                      </a:r>
                      <a:r>
                        <a:rPr lang="pt-BR" sz="1800" dirty="0">
                          <a:solidFill>
                            <a:schemeClr val="tx1"/>
                          </a:solidFill>
                          <a:latin typeface="Times New Roman" pitchFamily="18" charset="0"/>
                          <a:ea typeface="Times New Roman"/>
                          <a:cs typeface="Times New Roman" pitchFamily="18" charset="0"/>
                        </a:rPr>
                        <a:t>rèn luyện </a:t>
                      </a:r>
                      <a:r>
                        <a:rPr lang="pt-BR" sz="1800" dirty="0">
                          <a:solidFill>
                            <a:schemeClr val="tx1"/>
                          </a:solidFill>
                          <a:latin typeface="Times New Roman" pitchFamily="18" charset="0"/>
                          <a:ea typeface="MS Mincho"/>
                          <a:cs typeface="Times New Roman" pitchFamily="18" charset="0"/>
                        </a:rPr>
                        <a:t>TT&amp;KNVĐCB, </a:t>
                      </a:r>
                      <a:r>
                        <a:rPr lang="pt-BR" sz="1800" dirty="0">
                          <a:solidFill>
                            <a:schemeClr val="tx1"/>
                          </a:solidFill>
                          <a:latin typeface="Times New Roman" pitchFamily="18" charset="0"/>
                          <a:ea typeface="Times New Roman"/>
                          <a:cs typeface="Times New Roman" pitchFamily="18" charset="0"/>
                        </a:rPr>
                        <a:t>tư thế, tác phong, phản xạ.</a:t>
                      </a:r>
                      <a:endParaRPr lang="en-US" sz="1800" dirty="0">
                        <a:solidFill>
                          <a:schemeClr val="tx1"/>
                        </a:solidFill>
                        <a:latin typeface="Times New Roman" pitchFamily="18" charset="0"/>
                        <a:ea typeface="Calibri"/>
                        <a:cs typeface="Times New Roman" pitchFamily="18" charset="0"/>
                      </a:endParaRPr>
                    </a:p>
                    <a:p>
                      <a:pPr marL="342900" lvl="0" indent="-342900">
                        <a:buSzPts val="1400"/>
                        <a:buFont typeface="Symbol"/>
                        <a:buChar char=""/>
                        <a:tabLst>
                          <a:tab pos="201295" algn="l"/>
                        </a:tabLst>
                      </a:pPr>
                      <a:r>
                        <a:rPr lang="pt-BR" sz="1800" dirty="0">
                          <a:solidFill>
                            <a:schemeClr val="tx1"/>
                          </a:solidFill>
                          <a:latin typeface="Times New Roman" pitchFamily="18" charset="0"/>
                          <a:ea typeface="Times New Roman"/>
                          <a:cs typeface="Times New Roman" pitchFamily="18" charset="0"/>
                        </a:rPr>
                        <a:t>H</a:t>
                      </a:r>
                      <a:r>
                        <a:rPr lang="pt-BR" sz="1800" dirty="0">
                          <a:solidFill>
                            <a:schemeClr val="tx1"/>
                          </a:solidFill>
                          <a:latin typeface="Times New Roman" pitchFamily="18" charset="0"/>
                          <a:ea typeface="MS Mincho"/>
                          <a:cs typeface="Times New Roman" pitchFamily="18" charset="0"/>
                        </a:rPr>
                        <a:t>oàn thành tốt lượng vận động của bài tập TT&amp;KNVĐCB.</a:t>
                      </a:r>
                      <a:endParaRPr lang="en-US" sz="1800" dirty="0">
                        <a:solidFill>
                          <a:schemeClr val="tx1"/>
                        </a:solidFill>
                        <a:latin typeface="Times New Roman" pitchFamily="18" charset="0"/>
                        <a:ea typeface="Calibri"/>
                        <a:cs typeface="Times New Roman" pitchFamily="18" charset="0"/>
                      </a:endParaRPr>
                    </a:p>
                    <a:p>
                      <a:pPr marL="342900" lvl="0" indent="-342900">
                        <a:buSzPts val="1400"/>
                        <a:buFont typeface="Symbol"/>
                        <a:buChar char=""/>
                        <a:tabLst>
                          <a:tab pos="201295" algn="l"/>
                        </a:tabLst>
                      </a:pPr>
                      <a:r>
                        <a:rPr lang="pt-BR" sz="1800" dirty="0">
                          <a:solidFill>
                            <a:schemeClr val="tx1"/>
                          </a:solidFill>
                          <a:latin typeface="Times New Roman" pitchFamily="18" charset="0"/>
                          <a:ea typeface="Calibri"/>
                          <a:cs typeface="Times New Roman" pitchFamily="18" charset="0"/>
                        </a:rPr>
                        <a:t>Nghiêm túc, tích cực trong tập luyện và hoạt động tập thể. Bước đầu hình thành thói quen tập thể dục.</a:t>
                      </a:r>
                      <a:endParaRPr lang="en-US" sz="1800" dirty="0">
                        <a:solidFill>
                          <a:schemeClr val="tx1"/>
                        </a:solidFill>
                        <a:effectLst/>
                        <a:latin typeface="Times New Roman" pitchFamily="18" charset="0"/>
                        <a:ea typeface="Calibri"/>
                        <a:cs typeface="Times New Roman" pitchFamily="18" charset="0"/>
                      </a:endParaRPr>
                    </a:p>
                  </a:txBody>
                  <a:tcPr marL="13361" marR="13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a:lnSpc>
                          <a:spcPct val="100000"/>
                        </a:lnSpc>
                        <a:spcBef>
                          <a:spcPts val="0"/>
                        </a:spcBef>
                        <a:spcAft>
                          <a:spcPts val="0"/>
                        </a:spcAft>
                      </a:pPr>
                      <a:r>
                        <a:rPr lang="en-US" sz="1800" b="1" dirty="0" err="1">
                          <a:solidFill>
                            <a:srgbClr val="0000FF"/>
                          </a:solidFill>
                          <a:effectLst/>
                          <a:latin typeface="Times New Roman" pitchFamily="18" charset="0"/>
                          <a:ea typeface="Calibri"/>
                          <a:cs typeface="Times New Roman" pitchFamily="18" charset="0"/>
                        </a:rPr>
                        <a:t>Hoàn</a:t>
                      </a:r>
                      <a:r>
                        <a:rPr lang="en-US" sz="1800" b="1" dirty="0">
                          <a:solidFill>
                            <a:srgbClr val="0000FF"/>
                          </a:solidFill>
                          <a:effectLst/>
                          <a:latin typeface="Times New Roman" pitchFamily="18" charset="0"/>
                          <a:ea typeface="Calibri"/>
                          <a:cs typeface="Times New Roman" pitchFamily="18" charset="0"/>
                        </a:rPr>
                        <a:t> </a:t>
                      </a:r>
                      <a:r>
                        <a:rPr lang="en-US" sz="1800" b="1" dirty="0" err="1">
                          <a:solidFill>
                            <a:srgbClr val="0000FF"/>
                          </a:solidFill>
                          <a:effectLst/>
                          <a:latin typeface="Times New Roman" pitchFamily="18" charset="0"/>
                          <a:ea typeface="Calibri"/>
                          <a:cs typeface="Times New Roman" pitchFamily="18" charset="0"/>
                        </a:rPr>
                        <a:t>thành</a:t>
                      </a:r>
                      <a:r>
                        <a:rPr lang="en-US" sz="1800" b="1" dirty="0">
                          <a:solidFill>
                            <a:srgbClr val="0000FF"/>
                          </a:solidFill>
                          <a:effectLst/>
                          <a:latin typeface="Times New Roman" pitchFamily="18" charset="0"/>
                          <a:ea typeface="Calibri"/>
                          <a:cs typeface="Times New Roman" pitchFamily="18" charset="0"/>
                        </a:rPr>
                        <a:t> </a:t>
                      </a:r>
                      <a:r>
                        <a:rPr lang="en-US" sz="1800" b="1" dirty="0" err="1">
                          <a:solidFill>
                            <a:srgbClr val="0000FF"/>
                          </a:solidFill>
                          <a:effectLst/>
                          <a:latin typeface="Times New Roman" pitchFamily="18" charset="0"/>
                          <a:ea typeface="Calibri"/>
                          <a:cs typeface="Times New Roman" pitchFamily="18" charset="0"/>
                        </a:rPr>
                        <a:t>tốt</a:t>
                      </a:r>
                      <a:endParaRPr lang="en-US" sz="1800" dirty="0">
                        <a:solidFill>
                          <a:srgbClr val="0000FF"/>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1"/>
                  </a:ext>
                </a:extLst>
              </a:tr>
            </a:tbl>
          </a:graphicData>
        </a:graphic>
      </p:graphicFrame>
      <p:sp>
        <p:nvSpPr>
          <p:cNvPr id="22" name="Rectangle 21">
            <a:extLst>
              <a:ext uri="{FF2B5EF4-FFF2-40B4-BE49-F238E27FC236}">
                <a16:creationId xmlns="" xmlns:a16="http://schemas.microsoft.com/office/drawing/2014/main" id="{9DAE7798-FC14-D4CC-4375-F0DA5794A276}"/>
              </a:ext>
            </a:extLst>
          </p:cNvPr>
          <p:cNvSpPr/>
          <p:nvPr/>
        </p:nvSpPr>
        <p:spPr>
          <a:xfrm>
            <a:off x="275276" y="1150916"/>
            <a:ext cx="2961229" cy="461665"/>
          </a:xfrm>
          <a:prstGeom prst="rect">
            <a:avLst/>
          </a:prstGeom>
        </p:spPr>
        <p:txBody>
          <a:bodyPr wrap="square">
            <a:spAutoFit/>
          </a:bodyPr>
          <a:lstStyle/>
          <a:p>
            <a:pPr algn="just"/>
            <a:r>
              <a:rPr lang="en-US" sz="2400" b="1" dirty="0" err="1">
                <a:solidFill>
                  <a:srgbClr val="FF0000"/>
                </a:solidFill>
                <a:latin typeface="Barlow Condensed Medium" panose="00000606000000000000" pitchFamily="2" charset="0"/>
                <a:cs typeface="Arial" pitchFamily="34" charset="0"/>
              </a:rPr>
              <a:t>Gợi</a:t>
            </a:r>
            <a:r>
              <a:rPr lang="en-US" sz="2400" b="1" dirty="0">
                <a:solidFill>
                  <a:srgbClr val="FF0000"/>
                </a:solidFill>
                <a:latin typeface="Barlow Condensed Medium" panose="00000606000000000000" pitchFamily="2" charset="0"/>
                <a:cs typeface="Arial" pitchFamily="34" charset="0"/>
              </a:rPr>
              <a:t> ý </a:t>
            </a:r>
            <a:r>
              <a:rPr lang="en-US" sz="2400" b="1" dirty="0" err="1">
                <a:solidFill>
                  <a:srgbClr val="FF0000"/>
                </a:solidFill>
                <a:latin typeface="Barlow Condensed Medium" panose="00000606000000000000" pitchFamily="2" charset="0"/>
                <a:cs typeface="Arial" pitchFamily="34" charset="0"/>
              </a:rPr>
              <a:t>đánh</a:t>
            </a:r>
            <a:r>
              <a:rPr lang="en-US" sz="2400" b="1" dirty="0">
                <a:solidFill>
                  <a:srgbClr val="FF0000"/>
                </a:solidFill>
                <a:latin typeface="Barlow Condensed Medium" panose="00000606000000000000" pitchFamily="2" charset="0"/>
                <a:cs typeface="Arial" pitchFamily="34" charset="0"/>
              </a:rPr>
              <a:t> </a:t>
            </a:r>
            <a:r>
              <a:rPr lang="en-US" sz="2400" b="1" dirty="0" err="1">
                <a:solidFill>
                  <a:srgbClr val="FF0000"/>
                </a:solidFill>
                <a:latin typeface="Barlow Condensed Medium" panose="00000606000000000000" pitchFamily="2" charset="0"/>
                <a:cs typeface="Arial" pitchFamily="34" charset="0"/>
              </a:rPr>
              <a:t>giá</a:t>
            </a:r>
            <a:r>
              <a:rPr lang="en-US" sz="2400" b="1" dirty="0">
                <a:solidFill>
                  <a:srgbClr val="FF0000"/>
                </a:solidFill>
                <a:latin typeface="Barlow Condensed Medium" panose="00000606000000000000" pitchFamily="2" charset="0"/>
                <a:cs typeface="Arial" pitchFamily="34" charset="0"/>
              </a:rPr>
              <a:t>:</a:t>
            </a:r>
            <a:endParaRPr lang="en-US" sz="2400" dirty="0">
              <a:solidFill>
                <a:srgbClr val="FF0000"/>
              </a:solidFill>
            </a:endParaRPr>
          </a:p>
        </p:txBody>
      </p:sp>
      <p:sp>
        <p:nvSpPr>
          <p:cNvPr id="23" name="Rectangle 22">
            <a:extLst>
              <a:ext uri="{FF2B5EF4-FFF2-40B4-BE49-F238E27FC236}">
                <a16:creationId xmlns="" xmlns:a16="http://schemas.microsoft.com/office/drawing/2014/main" id="{96AF158B-87E3-BF60-AC78-0A2A8B097E6B}"/>
              </a:ext>
            </a:extLst>
          </p:cNvPr>
          <p:cNvSpPr/>
          <p:nvPr/>
        </p:nvSpPr>
        <p:spPr>
          <a:xfrm>
            <a:off x="2133600" y="1735101"/>
            <a:ext cx="5355890" cy="415498"/>
          </a:xfrm>
          <a:prstGeom prst="rect">
            <a:avLst/>
          </a:prstGeom>
        </p:spPr>
        <p:txBody>
          <a:bodyPr wrap="none">
            <a:spAutoFit/>
          </a:bodyPr>
          <a:lstStyle/>
          <a:p>
            <a:r>
              <a:rPr lang="en-US" sz="2100" b="1" dirty="0" err="1">
                <a:solidFill>
                  <a:srgbClr val="0000FF"/>
                </a:solidFill>
                <a:latin typeface="Times New Roman" pitchFamily="18" charset="0"/>
                <a:ea typeface="Calibri"/>
                <a:cs typeface="Times New Roman" pitchFamily="18" charset="0"/>
              </a:rPr>
              <a:t>Chủ</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đề</a:t>
            </a:r>
            <a:r>
              <a:rPr lang="en-US" sz="2100" b="1" dirty="0">
                <a:solidFill>
                  <a:srgbClr val="0000FF"/>
                </a:solidFill>
                <a:latin typeface="Times New Roman" pitchFamily="18" charset="0"/>
                <a:ea typeface="Calibri"/>
                <a:cs typeface="Times New Roman" pitchFamily="18" charset="0"/>
              </a:rPr>
              <a:t> 3: </a:t>
            </a:r>
            <a:r>
              <a:rPr lang="en-US" sz="2100" b="1" dirty="0" err="1">
                <a:solidFill>
                  <a:srgbClr val="0000FF"/>
                </a:solidFill>
                <a:latin typeface="Times New Roman" pitchFamily="18" charset="0"/>
                <a:ea typeface="Calibri"/>
                <a:cs typeface="Times New Roman" pitchFamily="18" charset="0"/>
              </a:rPr>
              <a:t>Tư</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thế</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và</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kĩ</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năng</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vận</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động</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cơ</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bản</a:t>
            </a:r>
            <a:endParaRPr lang="en-US" sz="21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546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2"/>
                                        </p:tgtEl>
                                        <p:attrNameLst>
                                          <p:attrName>style.color</p:attrName>
                                        </p:attrNameLst>
                                      </p:cBhvr>
                                      <p:to>
                                        <a:schemeClr val="bg1"/>
                                      </p:to>
                                    </p:animClr>
                                    <p:animClr clrSpc="rgb" dir="cw">
                                      <p:cBhvr>
                                        <p:cTn id="7" dur="250" autoRev="1" fill="remove"/>
                                        <p:tgtEl>
                                          <p:spTgt spid="22"/>
                                        </p:tgtEl>
                                        <p:attrNameLst>
                                          <p:attrName>fillcolor</p:attrName>
                                        </p:attrNameLst>
                                      </p:cBhvr>
                                      <p:to>
                                        <a:schemeClr val="bg1"/>
                                      </p:to>
                                    </p:animClr>
                                    <p:set>
                                      <p:cBhvr>
                                        <p:cTn id="8" dur="250" autoRev="1" fill="remove"/>
                                        <p:tgtEl>
                                          <p:spTgt spid="22"/>
                                        </p:tgtEl>
                                        <p:attrNameLst>
                                          <p:attrName>fill.type</p:attrName>
                                        </p:attrNameLst>
                                      </p:cBhvr>
                                      <p:to>
                                        <p:strVal val="solid"/>
                                      </p:to>
                                    </p:set>
                                    <p:set>
                                      <p:cBhvr>
                                        <p:cTn id="9"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81439"/>
            <a:ext cx="6271640" cy="321242"/>
          </a:xfrm>
          <a:prstGeom prst="rect">
            <a:avLst/>
          </a:prstGeom>
        </p:spPr>
        <p:txBody>
          <a:bodyPr vert="horz" wrap="square" lIns="0" tIns="13335" rIns="0" bIns="0" rtlCol="0">
            <a:spAutoFit/>
          </a:bodyPr>
          <a:lstStyle/>
          <a:p>
            <a:pPr marL="12700">
              <a:lnSpc>
                <a:spcPct val="100000"/>
              </a:lnSpc>
              <a:spcBef>
                <a:spcPts val="105"/>
              </a:spcBef>
            </a:pPr>
            <a:r>
              <a:rPr lang="en-US" sz="2000" dirty="0"/>
              <a:t>2.6. </a:t>
            </a:r>
            <a:r>
              <a:rPr lang="en-US" sz="2000" dirty="0" err="1"/>
              <a:t>Đánh</a:t>
            </a:r>
            <a:r>
              <a:rPr lang="en-US" sz="2000" dirty="0"/>
              <a:t> </a:t>
            </a:r>
            <a:r>
              <a:rPr lang="en-US" sz="2000" dirty="0" err="1"/>
              <a:t>gia</a:t>
            </a:r>
            <a:r>
              <a:rPr lang="en-US" sz="2000" dirty="0"/>
              <a:t> </a:t>
            </a:r>
            <a:r>
              <a:rPr lang="en-US" sz="2000" dirty="0" err="1"/>
              <a:t>kết</a:t>
            </a:r>
            <a:r>
              <a:rPr lang="en-US" sz="2000" dirty="0"/>
              <a:t> </a:t>
            </a:r>
            <a:r>
              <a:rPr lang="en-US" sz="2000" dirty="0" err="1"/>
              <a:t>quả</a:t>
            </a:r>
            <a:r>
              <a:rPr lang="en-US" sz="2000" dirty="0"/>
              <a:t> </a:t>
            </a:r>
            <a:r>
              <a:rPr lang="en-US" sz="2000" dirty="0" err="1"/>
              <a:t>học</a:t>
            </a:r>
            <a:r>
              <a:rPr lang="en-US" sz="2000" dirty="0"/>
              <a:t> </a:t>
            </a:r>
            <a:r>
              <a:rPr lang="en-US" sz="2000" dirty="0" err="1"/>
              <a:t>tập</a:t>
            </a:r>
            <a:r>
              <a:rPr lang="en-US" sz="2000" dirty="0"/>
              <a:t> </a:t>
            </a:r>
            <a:r>
              <a:rPr lang="en-US" sz="2000" dirty="0" err="1"/>
              <a:t>của</a:t>
            </a:r>
            <a:r>
              <a:rPr lang="en-US" sz="2000" dirty="0"/>
              <a:t> </a:t>
            </a:r>
            <a:r>
              <a:rPr lang="en-US" sz="2000" dirty="0" err="1"/>
              <a:t>học</a:t>
            </a:r>
            <a:r>
              <a:rPr lang="en-US" sz="2000" dirty="0"/>
              <a:t> </a:t>
            </a:r>
            <a:r>
              <a:rPr lang="en-US" sz="2000" dirty="0" err="1"/>
              <a:t>sinh</a:t>
            </a:r>
            <a:endParaRPr sz="2000" dirty="0"/>
          </a:p>
        </p:txBody>
      </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3"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4"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26</a:t>
            </a:fld>
            <a:endParaRPr sz="1850">
              <a:latin typeface="Arial"/>
              <a:cs typeface="Arial"/>
            </a:endParaRPr>
          </a:p>
        </p:txBody>
      </p:sp>
      <p:sp>
        <p:nvSpPr>
          <p:cNvPr id="22" name="Rectangle 21">
            <a:extLst>
              <a:ext uri="{FF2B5EF4-FFF2-40B4-BE49-F238E27FC236}">
                <a16:creationId xmlns="" xmlns:a16="http://schemas.microsoft.com/office/drawing/2014/main" id="{9DAE7798-FC14-D4CC-4375-F0DA5794A276}"/>
              </a:ext>
            </a:extLst>
          </p:cNvPr>
          <p:cNvSpPr/>
          <p:nvPr/>
        </p:nvSpPr>
        <p:spPr>
          <a:xfrm>
            <a:off x="275276" y="1150916"/>
            <a:ext cx="2961229" cy="461665"/>
          </a:xfrm>
          <a:prstGeom prst="rect">
            <a:avLst/>
          </a:prstGeom>
        </p:spPr>
        <p:txBody>
          <a:bodyPr wrap="square">
            <a:spAutoFit/>
          </a:bodyPr>
          <a:lstStyle/>
          <a:p>
            <a:pPr algn="just"/>
            <a:r>
              <a:rPr lang="en-US" sz="2400" b="1" dirty="0" err="1">
                <a:solidFill>
                  <a:srgbClr val="FF0000"/>
                </a:solidFill>
                <a:latin typeface="Barlow Condensed Medium" panose="00000606000000000000" pitchFamily="2" charset="0"/>
                <a:cs typeface="Arial" pitchFamily="34" charset="0"/>
              </a:rPr>
              <a:t>Gợi</a:t>
            </a:r>
            <a:r>
              <a:rPr lang="en-US" sz="2400" b="1" dirty="0">
                <a:solidFill>
                  <a:srgbClr val="FF0000"/>
                </a:solidFill>
                <a:latin typeface="Barlow Condensed Medium" panose="00000606000000000000" pitchFamily="2" charset="0"/>
                <a:cs typeface="Arial" pitchFamily="34" charset="0"/>
              </a:rPr>
              <a:t> ý </a:t>
            </a:r>
            <a:r>
              <a:rPr lang="en-US" sz="2400" b="1" dirty="0" err="1">
                <a:solidFill>
                  <a:srgbClr val="FF0000"/>
                </a:solidFill>
                <a:latin typeface="Barlow Condensed Medium" panose="00000606000000000000" pitchFamily="2" charset="0"/>
                <a:cs typeface="Arial" pitchFamily="34" charset="0"/>
              </a:rPr>
              <a:t>đánh</a:t>
            </a:r>
            <a:r>
              <a:rPr lang="en-US" sz="2400" b="1" dirty="0">
                <a:solidFill>
                  <a:srgbClr val="FF0000"/>
                </a:solidFill>
                <a:latin typeface="Barlow Condensed Medium" panose="00000606000000000000" pitchFamily="2" charset="0"/>
                <a:cs typeface="Arial" pitchFamily="34" charset="0"/>
              </a:rPr>
              <a:t> </a:t>
            </a:r>
            <a:r>
              <a:rPr lang="en-US" sz="2400" b="1" dirty="0" err="1">
                <a:solidFill>
                  <a:srgbClr val="FF0000"/>
                </a:solidFill>
                <a:latin typeface="Barlow Condensed Medium" panose="00000606000000000000" pitchFamily="2" charset="0"/>
                <a:cs typeface="Arial" pitchFamily="34" charset="0"/>
              </a:rPr>
              <a:t>giá</a:t>
            </a:r>
            <a:r>
              <a:rPr lang="en-US" sz="2400" b="1" dirty="0">
                <a:solidFill>
                  <a:srgbClr val="FF0000"/>
                </a:solidFill>
                <a:latin typeface="Barlow Condensed Medium" panose="00000606000000000000" pitchFamily="2" charset="0"/>
                <a:cs typeface="Arial" pitchFamily="34" charset="0"/>
              </a:rPr>
              <a:t>:</a:t>
            </a:r>
            <a:endParaRPr lang="en-US" sz="2400" dirty="0">
              <a:solidFill>
                <a:srgbClr val="FF0000"/>
              </a:solidFill>
            </a:endParaRPr>
          </a:p>
        </p:txBody>
      </p:sp>
      <p:sp>
        <p:nvSpPr>
          <p:cNvPr id="23" name="Rectangle 22">
            <a:extLst>
              <a:ext uri="{FF2B5EF4-FFF2-40B4-BE49-F238E27FC236}">
                <a16:creationId xmlns="" xmlns:a16="http://schemas.microsoft.com/office/drawing/2014/main" id="{96AF158B-87E3-BF60-AC78-0A2A8B097E6B}"/>
              </a:ext>
            </a:extLst>
          </p:cNvPr>
          <p:cNvSpPr/>
          <p:nvPr/>
        </p:nvSpPr>
        <p:spPr>
          <a:xfrm>
            <a:off x="2133600" y="1735101"/>
            <a:ext cx="5355890" cy="415498"/>
          </a:xfrm>
          <a:prstGeom prst="rect">
            <a:avLst/>
          </a:prstGeom>
        </p:spPr>
        <p:txBody>
          <a:bodyPr wrap="none">
            <a:spAutoFit/>
          </a:bodyPr>
          <a:lstStyle/>
          <a:p>
            <a:r>
              <a:rPr lang="en-US" sz="2100" b="1" dirty="0" err="1">
                <a:solidFill>
                  <a:srgbClr val="0000FF"/>
                </a:solidFill>
                <a:latin typeface="Times New Roman" pitchFamily="18" charset="0"/>
                <a:ea typeface="Calibri"/>
                <a:cs typeface="Times New Roman" pitchFamily="18" charset="0"/>
              </a:rPr>
              <a:t>Chủ</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đề</a:t>
            </a:r>
            <a:r>
              <a:rPr lang="en-US" sz="2100" b="1" dirty="0">
                <a:solidFill>
                  <a:srgbClr val="0000FF"/>
                </a:solidFill>
                <a:latin typeface="Times New Roman" pitchFamily="18" charset="0"/>
                <a:ea typeface="Calibri"/>
                <a:cs typeface="Times New Roman" pitchFamily="18" charset="0"/>
              </a:rPr>
              <a:t> 3: </a:t>
            </a:r>
            <a:r>
              <a:rPr lang="en-US" sz="2100" b="1" dirty="0" err="1">
                <a:solidFill>
                  <a:srgbClr val="0000FF"/>
                </a:solidFill>
                <a:latin typeface="Times New Roman" pitchFamily="18" charset="0"/>
                <a:ea typeface="Calibri"/>
                <a:cs typeface="Times New Roman" pitchFamily="18" charset="0"/>
              </a:rPr>
              <a:t>Tư</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thế</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và</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kĩ</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năng</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vận</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động</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cơ</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bản</a:t>
            </a:r>
            <a:endParaRPr lang="en-US" sz="2100" b="1" dirty="0">
              <a:solidFill>
                <a:srgbClr val="0000FF"/>
              </a:solidFill>
              <a:latin typeface="Times New Roman" pitchFamily="18" charset="0"/>
              <a:cs typeface="Times New Roman" pitchFamily="18" charset="0"/>
            </a:endParaRPr>
          </a:p>
        </p:txBody>
      </p:sp>
      <p:graphicFrame>
        <p:nvGraphicFramePr>
          <p:cNvPr id="12" name="Table 11">
            <a:extLst>
              <a:ext uri="{FF2B5EF4-FFF2-40B4-BE49-F238E27FC236}">
                <a16:creationId xmlns="" xmlns:a16="http://schemas.microsoft.com/office/drawing/2014/main" id="{5E64AA64-8FBE-C676-35E8-8F27ECADDA72}"/>
              </a:ext>
            </a:extLst>
          </p:cNvPr>
          <p:cNvGraphicFramePr>
            <a:graphicFrameLocks noGrp="1"/>
          </p:cNvGraphicFramePr>
          <p:nvPr>
            <p:extLst>
              <p:ext uri="{D42A27DB-BD31-4B8C-83A1-F6EECF244321}">
                <p14:modId xmlns:p14="http://schemas.microsoft.com/office/powerpoint/2010/main" val="3939783322"/>
              </p:ext>
            </p:extLst>
          </p:nvPr>
        </p:nvGraphicFramePr>
        <p:xfrm>
          <a:off x="212775" y="2278981"/>
          <a:ext cx="8824146" cy="3982960"/>
        </p:xfrm>
        <a:graphic>
          <a:graphicData uri="http://schemas.openxmlformats.org/drawingml/2006/table">
            <a:tbl>
              <a:tblPr firstRow="1" firstCol="1" bandRow="1"/>
              <a:tblGrid>
                <a:gridCol w="2394407">
                  <a:extLst>
                    <a:ext uri="{9D8B030D-6E8A-4147-A177-3AD203B41FA5}">
                      <a16:colId xmlns="" xmlns:a16="http://schemas.microsoft.com/office/drawing/2014/main" val="20000"/>
                    </a:ext>
                  </a:extLst>
                </a:gridCol>
                <a:gridCol w="4939922">
                  <a:extLst>
                    <a:ext uri="{9D8B030D-6E8A-4147-A177-3AD203B41FA5}">
                      <a16:colId xmlns="" xmlns:a16="http://schemas.microsoft.com/office/drawing/2014/main" val="20001"/>
                    </a:ext>
                  </a:extLst>
                </a:gridCol>
                <a:gridCol w="1489817">
                  <a:extLst>
                    <a:ext uri="{9D8B030D-6E8A-4147-A177-3AD203B41FA5}">
                      <a16:colId xmlns="" xmlns:a16="http://schemas.microsoft.com/office/drawing/2014/main" val="20002"/>
                    </a:ext>
                  </a:extLst>
                </a:gridCol>
              </a:tblGrid>
              <a:tr h="416800">
                <a:tc>
                  <a:txBody>
                    <a:bodyPr/>
                    <a:lstStyle/>
                    <a:p>
                      <a:pPr marL="0" marR="0" indent="0" algn="just">
                        <a:lnSpc>
                          <a:spcPct val="100000"/>
                        </a:lnSpc>
                        <a:spcBef>
                          <a:spcPts val="0"/>
                        </a:spcBef>
                        <a:spcAft>
                          <a:spcPts val="0"/>
                        </a:spcAft>
                      </a:pPr>
                      <a:r>
                        <a:rPr lang="en-US" sz="1800" b="1" dirty="0" err="1">
                          <a:solidFill>
                            <a:schemeClr val="tx1"/>
                          </a:solidFill>
                          <a:effectLst/>
                          <a:latin typeface="Times New Roman" pitchFamily="18" charset="0"/>
                          <a:ea typeface="Calibri"/>
                          <a:cs typeface="Times New Roman" pitchFamily="18" charset="0"/>
                        </a:rPr>
                        <a:t>Nội</a:t>
                      </a:r>
                      <a:r>
                        <a:rPr lang="en-US" sz="1800" b="1" dirty="0">
                          <a:solidFill>
                            <a:schemeClr val="tx1"/>
                          </a:solidFill>
                          <a:effectLst/>
                          <a:latin typeface="Times New Roman" pitchFamily="18" charset="0"/>
                          <a:ea typeface="Calibri"/>
                          <a:cs typeface="Times New Roman" pitchFamily="18" charset="0"/>
                        </a:rPr>
                        <a:t> dung </a:t>
                      </a:r>
                      <a:r>
                        <a:rPr lang="en-US" sz="1800" b="1" dirty="0" err="1">
                          <a:solidFill>
                            <a:schemeClr val="tx1"/>
                          </a:solidFill>
                          <a:effectLst/>
                          <a:latin typeface="Times New Roman" pitchFamily="18" charset="0"/>
                          <a:ea typeface="Calibri"/>
                          <a:cs typeface="Times New Roman" pitchFamily="18" charset="0"/>
                        </a:rPr>
                        <a:t>kiến</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thức</a:t>
                      </a:r>
                      <a:endParaRPr lang="en-US" sz="1800" dirty="0">
                        <a:solidFill>
                          <a:schemeClr val="tx1"/>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269875" algn="ctr">
                        <a:lnSpc>
                          <a:spcPts val="1900"/>
                        </a:lnSpc>
                        <a:spcBef>
                          <a:spcPts val="0"/>
                        </a:spcBef>
                        <a:spcAft>
                          <a:spcPts val="0"/>
                        </a:spcAft>
                        <a:tabLst>
                          <a:tab pos="450215" algn="l"/>
                        </a:tabLst>
                      </a:pPr>
                      <a:r>
                        <a:rPr lang="en-US" sz="1800" b="1" dirty="0" err="1">
                          <a:solidFill>
                            <a:schemeClr val="tx1"/>
                          </a:solidFill>
                          <a:effectLst/>
                          <a:latin typeface="Times New Roman" pitchFamily="18" charset="0"/>
                          <a:ea typeface="Calibri"/>
                          <a:cs typeface="Times New Roman" pitchFamily="18" charset="0"/>
                        </a:rPr>
                        <a:t>Yêu</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cầu</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cần</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đạt</a:t>
                      </a:r>
                      <a:endParaRPr lang="en-US" sz="1800" dirty="0">
                        <a:solidFill>
                          <a:schemeClr val="tx1"/>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a:lnSpc>
                          <a:spcPts val="1900"/>
                        </a:lnSpc>
                        <a:spcBef>
                          <a:spcPts val="0"/>
                        </a:spcBef>
                        <a:spcAft>
                          <a:spcPts val="0"/>
                        </a:spcAft>
                      </a:pPr>
                      <a:r>
                        <a:rPr lang="en-US" sz="1800" b="1">
                          <a:solidFill>
                            <a:srgbClr val="0000FF"/>
                          </a:solidFill>
                          <a:effectLst/>
                          <a:latin typeface="Times New Roman" pitchFamily="18" charset="0"/>
                          <a:ea typeface="Calibri"/>
                          <a:cs typeface="Times New Roman" pitchFamily="18" charset="0"/>
                        </a:rPr>
                        <a:t>Đánh giá</a:t>
                      </a:r>
                      <a:endParaRPr lang="en-US" sz="1800">
                        <a:solidFill>
                          <a:srgbClr val="0000FF"/>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0"/>
                  </a:ext>
                </a:extLst>
              </a:tr>
              <a:tr h="3566160">
                <a:tc>
                  <a:txBody>
                    <a:bodyPr/>
                    <a:lstStyle/>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Vệ</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sinh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nhân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đảm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bảo</a:t>
                      </a:r>
                      <a:r>
                        <a:rPr lang="en-US" sz="1800" dirty="0">
                          <a:solidFill>
                            <a:schemeClr val="tx1"/>
                          </a:solidFill>
                          <a:effectLst/>
                          <a:latin typeface="Times New Roman" pitchFamily="18" charset="0"/>
                          <a:ea typeface="MS Mincho"/>
                          <a:cs typeface="Times New Roman" pitchFamily="18" charset="0"/>
                        </a:rPr>
                        <a:t> an </a:t>
                      </a:r>
                      <a:r>
                        <a:rPr lang="en-US" sz="1800" dirty="0" err="1">
                          <a:solidFill>
                            <a:schemeClr val="tx1"/>
                          </a:solidFill>
                          <a:effectLst/>
                          <a:latin typeface="Times New Roman" pitchFamily="18" charset="0"/>
                          <a:ea typeface="MS Mincho"/>
                          <a:cs typeface="Times New Roman" pitchFamily="18" charset="0"/>
                        </a:rPr>
                        <a:t>toàn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bài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phối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hợp</a:t>
                      </a:r>
                      <a:r>
                        <a:rPr lang="en-US" sz="1800" dirty="0">
                          <a:solidFill>
                            <a:schemeClr val="tx1"/>
                          </a:solidFill>
                          <a:effectLst/>
                          <a:latin typeface="Times New Roman" pitchFamily="18" charset="0"/>
                          <a:ea typeface="MS Mincho"/>
                          <a:cs typeface="Times New Roman" pitchFamily="18" charset="0"/>
                        </a:rPr>
                        <a:t> di </a:t>
                      </a:r>
                      <a:r>
                        <a:rPr lang="en-US" sz="1800" dirty="0" err="1">
                          <a:solidFill>
                            <a:schemeClr val="tx1"/>
                          </a:solidFill>
                          <a:effectLst/>
                          <a:latin typeface="Times New Roman" pitchFamily="18" charset="0"/>
                          <a:ea typeface="MS Mincho"/>
                          <a:cs typeface="Times New Roman" pitchFamily="18" charset="0"/>
                        </a:rPr>
                        <a:t>chuyển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hướng</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quỳ</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ngồi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cơ</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bản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Trò</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chơi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rèn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kĩ</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năng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vận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và</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phản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xạ</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21590" marR="0" indent="0" algn="just">
                        <a:lnSpc>
                          <a:spcPct val="100000"/>
                        </a:lnSpc>
                        <a:spcBef>
                          <a:spcPts val="0"/>
                        </a:spcBef>
                        <a:spcAft>
                          <a:spcPts val="0"/>
                        </a:spcAft>
                        <a:tabLst>
                          <a:tab pos="450215" algn="l"/>
                        </a:tabLst>
                      </a:pPr>
                      <a:r>
                        <a:rPr lang="en-US" sz="1800" dirty="0">
                          <a:solidFill>
                            <a:schemeClr val="tx1"/>
                          </a:solidFill>
                          <a:effectLst/>
                          <a:latin typeface="Times New Roman" pitchFamily="18" charset="0"/>
                          <a:ea typeface="MS Mincho"/>
                          <a:cs typeface="Times New Roman" pitchFamily="18" charset="0"/>
                        </a:rPr>
                        <a:t> </a:t>
                      </a:r>
                      <a:endParaRPr lang="en-US" sz="1800" dirty="0">
                        <a:solidFill>
                          <a:schemeClr val="tx1"/>
                        </a:solidFill>
                        <a:effectLst/>
                        <a:latin typeface="Times New Roman" pitchFamily="18" charset="0"/>
                        <a:ea typeface="Calibri"/>
                        <a:cs typeface="Times New Roman" pitchFamily="18" charset="0"/>
                      </a:endParaRPr>
                    </a:p>
                  </a:txBody>
                  <a:tcPr marL="13361" marR="13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Biết</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thực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hiện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vệ</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sinh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sân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chuẩn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bị</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dụng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cụ</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Biết</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quan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sát</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tranh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ảnh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và</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làm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mẫu</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của</a:t>
                      </a:r>
                      <a:r>
                        <a:rPr lang="en-US" sz="1800" dirty="0">
                          <a:solidFill>
                            <a:schemeClr val="tx1"/>
                          </a:solidFill>
                          <a:effectLst/>
                          <a:latin typeface="Times New Roman" pitchFamily="18" charset="0"/>
                          <a:ea typeface="MS Mincho"/>
                          <a:cs typeface="Times New Roman" pitchFamily="18" charset="0"/>
                        </a:rPr>
                        <a:t> GV </a:t>
                      </a:r>
                      <a:r>
                        <a:rPr lang="en-US" sz="1800" dirty="0" err="1">
                          <a:solidFill>
                            <a:schemeClr val="tx1"/>
                          </a:solidFill>
                          <a:effectLst/>
                          <a:latin typeface="Times New Roman" pitchFamily="18" charset="0"/>
                          <a:ea typeface="MS Mincho"/>
                          <a:cs typeface="Times New Roman" pitchFamily="18" charset="0"/>
                        </a:rPr>
                        <a:t>để</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Thực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hiện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được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nội</a:t>
                      </a:r>
                      <a:r>
                        <a:rPr lang="en-US" sz="1800" dirty="0">
                          <a:solidFill>
                            <a:schemeClr val="tx1"/>
                          </a:solidFill>
                          <a:effectLst/>
                          <a:latin typeface="Times New Roman" pitchFamily="18" charset="0"/>
                          <a:ea typeface="MS Mincho"/>
                          <a:cs typeface="Times New Roman" pitchFamily="18" charset="0"/>
                        </a:rPr>
                        <a:t> dung </a:t>
                      </a:r>
                      <a:r>
                        <a:rPr lang="en-US" sz="1800" dirty="0" err="1">
                          <a:solidFill>
                            <a:schemeClr val="tx1"/>
                          </a:solidFill>
                          <a:effectLst/>
                          <a:latin typeface="Times New Roman" pitchFamily="18" charset="0"/>
                          <a:ea typeface="MS Mincho"/>
                          <a:cs typeface="Times New Roman" pitchFamily="18" charset="0"/>
                        </a:rPr>
                        <a:t>Tư</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thế</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và</a:t>
                      </a:r>
                      <a:r>
                        <a:rPr lang="en-US" sz="1800" dirty="0">
                          <a:solidFill>
                            <a:schemeClr val="tx1"/>
                          </a:solidFill>
                          <a:effectLst/>
                          <a:latin typeface="Times New Roman" pitchFamily="18" charset="0"/>
                          <a:ea typeface="MS Mincho"/>
                          <a:cs typeface="Times New Roman" pitchFamily="18" charset="0"/>
                        </a:rPr>
                        <a:t> KNVĐCB (</a:t>
                      </a:r>
                      <a:r>
                        <a:rPr lang="en-US" sz="1800" dirty="0" err="1">
                          <a:solidFill>
                            <a:schemeClr val="tx1"/>
                          </a:solidFill>
                          <a:effectLst/>
                          <a:latin typeface="Times New Roman" pitchFamily="18" charset="0"/>
                          <a:ea typeface="MS Mincho"/>
                          <a:cs typeface="Times New Roman" pitchFamily="18" charset="0"/>
                        </a:rPr>
                        <a:t>theo</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quy</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định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của</a:t>
                      </a:r>
                      <a:r>
                        <a:rPr lang="en-US" sz="1800" dirty="0">
                          <a:solidFill>
                            <a:schemeClr val="tx1"/>
                          </a:solidFill>
                          <a:effectLst/>
                          <a:latin typeface="Times New Roman" pitchFamily="18" charset="0"/>
                          <a:ea typeface="MS Mincho"/>
                          <a:cs typeface="Times New Roman" pitchFamily="18" charset="0"/>
                        </a:rPr>
                        <a:t> CT </a:t>
                      </a:r>
                      <a:r>
                        <a:rPr lang="en-US" sz="1800" dirty="0" err="1">
                          <a:solidFill>
                            <a:schemeClr val="tx1"/>
                          </a:solidFill>
                          <a:effectLst/>
                          <a:latin typeface="Times New Roman" pitchFamily="18" charset="0"/>
                          <a:ea typeface="MS Mincho"/>
                          <a:cs typeface="Times New Roman" pitchFamily="18" charset="0"/>
                        </a:rPr>
                        <a:t>môn</a:t>
                      </a:r>
                      <a:r>
                        <a:rPr lang="en-US" sz="1800" dirty="0">
                          <a:solidFill>
                            <a:schemeClr val="tx1"/>
                          </a:solidFill>
                          <a:effectLst/>
                          <a:latin typeface="Times New Roman" pitchFamily="18" charset="0"/>
                          <a:ea typeface="MS Mincho"/>
                          <a:cs typeface="Times New Roman" pitchFamily="18" charset="0"/>
                        </a:rPr>
                        <a:t> GDTC)</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Tham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gia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chơi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trò</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chơi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vận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rèn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 </a:t>
                      </a:r>
                      <a:r>
                        <a:rPr lang="vi-VN" sz="1800" dirty="0">
                          <a:solidFill>
                            <a:schemeClr val="tx1"/>
                          </a:solidFill>
                          <a:effectLst/>
                          <a:latin typeface="Times New Roman" pitchFamily="18" charset="0"/>
                          <a:ea typeface="MS Mincho"/>
                          <a:cs typeface="Times New Roman" pitchFamily="18" charset="0"/>
                        </a:rPr>
                        <a:t>TT&amp;</a:t>
                      </a:r>
                      <a:r>
                        <a:rPr lang="en-US" sz="1800" dirty="0">
                          <a:solidFill>
                            <a:schemeClr val="tx1"/>
                          </a:solidFill>
                          <a:effectLst/>
                          <a:latin typeface="Times New Roman" pitchFamily="18" charset="0"/>
                          <a:ea typeface="MS Mincho"/>
                          <a:cs typeface="Times New Roman" pitchFamily="18" charset="0"/>
                        </a:rPr>
                        <a:t> KNVĐCB, </a:t>
                      </a:r>
                      <a:r>
                        <a:rPr lang="en-US" sz="1800" dirty="0" err="1">
                          <a:solidFill>
                            <a:schemeClr val="tx1"/>
                          </a:solidFill>
                          <a:effectLst/>
                          <a:latin typeface="Times New Roman" pitchFamily="18" charset="0"/>
                          <a:ea typeface="MS Mincho"/>
                          <a:cs typeface="Times New Roman" pitchFamily="18" charset="0"/>
                        </a:rPr>
                        <a:t>tư</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thế</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phản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xạ</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Hoàn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thành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lượng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vận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của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bài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TT&amp;KNVĐCB. </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Nghiêm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túc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tích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cực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và</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hoạt</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thể</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Bước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đầu</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hình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thành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thói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quen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thể</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dục</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txBody>
                  <a:tcPr marL="13361" marR="13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a:lnSpc>
                          <a:spcPct val="100000"/>
                        </a:lnSpc>
                        <a:spcBef>
                          <a:spcPts val="0"/>
                        </a:spcBef>
                        <a:spcAft>
                          <a:spcPts val="0"/>
                        </a:spcAft>
                      </a:pPr>
                      <a:r>
                        <a:rPr lang="en-US" sz="1800" b="1" dirty="0" err="1">
                          <a:solidFill>
                            <a:srgbClr val="0000FF"/>
                          </a:solidFill>
                          <a:effectLst/>
                          <a:latin typeface="Times New Roman" pitchFamily="18" charset="0"/>
                          <a:ea typeface="Calibri"/>
                          <a:cs typeface="Times New Roman" pitchFamily="18" charset="0"/>
                        </a:rPr>
                        <a:t>Hoàn</a:t>
                      </a:r>
                      <a:r>
                        <a:rPr lang="en-US" sz="1800" b="1" dirty="0">
                          <a:solidFill>
                            <a:srgbClr val="0000FF"/>
                          </a:solidFill>
                          <a:effectLst/>
                          <a:latin typeface="Times New Roman" pitchFamily="18" charset="0"/>
                          <a:ea typeface="Calibri"/>
                          <a:cs typeface="Times New Roman" pitchFamily="18" charset="0"/>
                        </a:rPr>
                        <a:t> </a:t>
                      </a:r>
                      <a:r>
                        <a:rPr lang="en-US" sz="1800" b="1" dirty="0" err="1">
                          <a:solidFill>
                            <a:srgbClr val="0000FF"/>
                          </a:solidFill>
                          <a:effectLst/>
                          <a:latin typeface="Times New Roman" pitchFamily="18" charset="0"/>
                          <a:ea typeface="Calibri"/>
                          <a:cs typeface="Times New Roman" pitchFamily="18" charset="0"/>
                        </a:rPr>
                        <a:t>thành</a:t>
                      </a:r>
                      <a:endParaRPr lang="en-US" sz="1800" dirty="0">
                        <a:solidFill>
                          <a:srgbClr val="0000FF"/>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5292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2"/>
                                        </p:tgtEl>
                                        <p:attrNameLst>
                                          <p:attrName>style.color</p:attrName>
                                        </p:attrNameLst>
                                      </p:cBhvr>
                                      <p:to>
                                        <a:schemeClr val="bg1"/>
                                      </p:to>
                                    </p:animClr>
                                    <p:animClr clrSpc="rgb" dir="cw">
                                      <p:cBhvr>
                                        <p:cTn id="7" dur="250" autoRev="1" fill="remove"/>
                                        <p:tgtEl>
                                          <p:spTgt spid="22"/>
                                        </p:tgtEl>
                                        <p:attrNameLst>
                                          <p:attrName>fillcolor</p:attrName>
                                        </p:attrNameLst>
                                      </p:cBhvr>
                                      <p:to>
                                        <a:schemeClr val="bg1"/>
                                      </p:to>
                                    </p:animClr>
                                    <p:set>
                                      <p:cBhvr>
                                        <p:cTn id="8" dur="250" autoRev="1" fill="remove"/>
                                        <p:tgtEl>
                                          <p:spTgt spid="22"/>
                                        </p:tgtEl>
                                        <p:attrNameLst>
                                          <p:attrName>fill.type</p:attrName>
                                        </p:attrNameLst>
                                      </p:cBhvr>
                                      <p:to>
                                        <p:strVal val="solid"/>
                                      </p:to>
                                    </p:set>
                                    <p:set>
                                      <p:cBhvr>
                                        <p:cTn id="9"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81439"/>
            <a:ext cx="6271640" cy="321242"/>
          </a:xfrm>
          <a:prstGeom prst="rect">
            <a:avLst/>
          </a:prstGeom>
        </p:spPr>
        <p:txBody>
          <a:bodyPr vert="horz" wrap="square" lIns="0" tIns="13335" rIns="0" bIns="0" rtlCol="0">
            <a:spAutoFit/>
          </a:bodyPr>
          <a:lstStyle/>
          <a:p>
            <a:pPr marL="12700">
              <a:lnSpc>
                <a:spcPct val="100000"/>
              </a:lnSpc>
              <a:spcBef>
                <a:spcPts val="105"/>
              </a:spcBef>
            </a:pPr>
            <a:r>
              <a:rPr lang="en-US" sz="2000" dirty="0"/>
              <a:t>2.6. </a:t>
            </a:r>
            <a:r>
              <a:rPr lang="en-US" sz="2000" dirty="0" err="1"/>
              <a:t>Đánh</a:t>
            </a:r>
            <a:r>
              <a:rPr lang="en-US" sz="2000" dirty="0"/>
              <a:t> </a:t>
            </a:r>
            <a:r>
              <a:rPr lang="en-US" sz="2000" dirty="0" err="1"/>
              <a:t>gia</a:t>
            </a:r>
            <a:r>
              <a:rPr lang="en-US" sz="2000" dirty="0"/>
              <a:t> </a:t>
            </a:r>
            <a:r>
              <a:rPr lang="en-US" sz="2000" dirty="0" err="1"/>
              <a:t>kết</a:t>
            </a:r>
            <a:r>
              <a:rPr lang="en-US" sz="2000" dirty="0"/>
              <a:t> </a:t>
            </a:r>
            <a:r>
              <a:rPr lang="en-US" sz="2000" dirty="0" err="1"/>
              <a:t>quả</a:t>
            </a:r>
            <a:r>
              <a:rPr lang="en-US" sz="2000" dirty="0"/>
              <a:t> </a:t>
            </a:r>
            <a:r>
              <a:rPr lang="en-US" sz="2000" dirty="0" err="1"/>
              <a:t>học</a:t>
            </a:r>
            <a:r>
              <a:rPr lang="en-US" sz="2000" dirty="0"/>
              <a:t> </a:t>
            </a:r>
            <a:r>
              <a:rPr lang="en-US" sz="2000" dirty="0" err="1"/>
              <a:t>tập</a:t>
            </a:r>
            <a:r>
              <a:rPr lang="en-US" sz="2000" dirty="0"/>
              <a:t> </a:t>
            </a:r>
            <a:r>
              <a:rPr lang="en-US" sz="2000" dirty="0" err="1"/>
              <a:t>của</a:t>
            </a:r>
            <a:r>
              <a:rPr lang="en-US" sz="2000" dirty="0"/>
              <a:t> </a:t>
            </a:r>
            <a:r>
              <a:rPr lang="en-US" sz="2000" dirty="0" err="1"/>
              <a:t>học</a:t>
            </a:r>
            <a:r>
              <a:rPr lang="en-US" sz="2000" dirty="0"/>
              <a:t> </a:t>
            </a:r>
            <a:r>
              <a:rPr lang="en-US" sz="2000" dirty="0" err="1"/>
              <a:t>sinh</a:t>
            </a:r>
            <a:endParaRPr sz="2000" dirty="0"/>
          </a:p>
        </p:txBody>
      </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3"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4"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27</a:t>
            </a:fld>
            <a:endParaRPr sz="1850">
              <a:latin typeface="Arial"/>
              <a:cs typeface="Arial"/>
            </a:endParaRPr>
          </a:p>
        </p:txBody>
      </p:sp>
      <p:sp>
        <p:nvSpPr>
          <p:cNvPr id="22" name="Rectangle 21">
            <a:extLst>
              <a:ext uri="{FF2B5EF4-FFF2-40B4-BE49-F238E27FC236}">
                <a16:creationId xmlns="" xmlns:a16="http://schemas.microsoft.com/office/drawing/2014/main" id="{9DAE7798-FC14-D4CC-4375-F0DA5794A276}"/>
              </a:ext>
            </a:extLst>
          </p:cNvPr>
          <p:cNvSpPr/>
          <p:nvPr/>
        </p:nvSpPr>
        <p:spPr>
          <a:xfrm>
            <a:off x="275276" y="1150916"/>
            <a:ext cx="2961229" cy="461665"/>
          </a:xfrm>
          <a:prstGeom prst="rect">
            <a:avLst/>
          </a:prstGeom>
        </p:spPr>
        <p:txBody>
          <a:bodyPr wrap="square">
            <a:spAutoFit/>
          </a:bodyPr>
          <a:lstStyle/>
          <a:p>
            <a:pPr algn="just"/>
            <a:r>
              <a:rPr lang="en-US" sz="2400" b="1" dirty="0" err="1">
                <a:solidFill>
                  <a:srgbClr val="FF0000"/>
                </a:solidFill>
                <a:latin typeface="Barlow Condensed Medium" panose="00000606000000000000" pitchFamily="2" charset="0"/>
                <a:cs typeface="Arial" pitchFamily="34" charset="0"/>
              </a:rPr>
              <a:t>Gợi</a:t>
            </a:r>
            <a:r>
              <a:rPr lang="en-US" sz="2400" b="1" dirty="0">
                <a:solidFill>
                  <a:srgbClr val="FF0000"/>
                </a:solidFill>
                <a:latin typeface="Barlow Condensed Medium" panose="00000606000000000000" pitchFamily="2" charset="0"/>
                <a:cs typeface="Arial" pitchFamily="34" charset="0"/>
              </a:rPr>
              <a:t> ý </a:t>
            </a:r>
            <a:r>
              <a:rPr lang="en-US" sz="2400" b="1" dirty="0" err="1">
                <a:solidFill>
                  <a:srgbClr val="FF0000"/>
                </a:solidFill>
                <a:latin typeface="Barlow Condensed Medium" panose="00000606000000000000" pitchFamily="2" charset="0"/>
                <a:cs typeface="Arial" pitchFamily="34" charset="0"/>
              </a:rPr>
              <a:t>đánh</a:t>
            </a:r>
            <a:r>
              <a:rPr lang="en-US" sz="2400" b="1" dirty="0">
                <a:solidFill>
                  <a:srgbClr val="FF0000"/>
                </a:solidFill>
                <a:latin typeface="Barlow Condensed Medium" panose="00000606000000000000" pitchFamily="2" charset="0"/>
                <a:cs typeface="Arial" pitchFamily="34" charset="0"/>
              </a:rPr>
              <a:t> </a:t>
            </a:r>
            <a:r>
              <a:rPr lang="en-US" sz="2400" b="1" dirty="0" err="1">
                <a:solidFill>
                  <a:srgbClr val="FF0000"/>
                </a:solidFill>
                <a:latin typeface="Barlow Condensed Medium" panose="00000606000000000000" pitchFamily="2" charset="0"/>
                <a:cs typeface="Arial" pitchFamily="34" charset="0"/>
              </a:rPr>
              <a:t>giá</a:t>
            </a:r>
            <a:r>
              <a:rPr lang="en-US" sz="2400" b="1" dirty="0">
                <a:solidFill>
                  <a:srgbClr val="FF0000"/>
                </a:solidFill>
                <a:latin typeface="Barlow Condensed Medium" panose="00000606000000000000" pitchFamily="2" charset="0"/>
                <a:cs typeface="Arial" pitchFamily="34" charset="0"/>
              </a:rPr>
              <a:t>:</a:t>
            </a:r>
            <a:endParaRPr lang="en-US" sz="2400" dirty="0">
              <a:solidFill>
                <a:srgbClr val="FF0000"/>
              </a:solidFill>
            </a:endParaRPr>
          </a:p>
        </p:txBody>
      </p:sp>
      <p:sp>
        <p:nvSpPr>
          <p:cNvPr id="23" name="Rectangle 22">
            <a:extLst>
              <a:ext uri="{FF2B5EF4-FFF2-40B4-BE49-F238E27FC236}">
                <a16:creationId xmlns="" xmlns:a16="http://schemas.microsoft.com/office/drawing/2014/main" id="{96AF158B-87E3-BF60-AC78-0A2A8B097E6B}"/>
              </a:ext>
            </a:extLst>
          </p:cNvPr>
          <p:cNvSpPr/>
          <p:nvPr/>
        </p:nvSpPr>
        <p:spPr>
          <a:xfrm>
            <a:off x="2133600" y="1735101"/>
            <a:ext cx="5355890" cy="415498"/>
          </a:xfrm>
          <a:prstGeom prst="rect">
            <a:avLst/>
          </a:prstGeom>
        </p:spPr>
        <p:txBody>
          <a:bodyPr wrap="none">
            <a:spAutoFit/>
          </a:bodyPr>
          <a:lstStyle/>
          <a:p>
            <a:r>
              <a:rPr lang="en-US" sz="2100" b="1" dirty="0" err="1">
                <a:solidFill>
                  <a:srgbClr val="0000FF"/>
                </a:solidFill>
                <a:latin typeface="Times New Roman" pitchFamily="18" charset="0"/>
                <a:ea typeface="Calibri"/>
                <a:cs typeface="Times New Roman" pitchFamily="18" charset="0"/>
              </a:rPr>
              <a:t>Chủ</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đề</a:t>
            </a:r>
            <a:r>
              <a:rPr lang="en-US" sz="2100" b="1" dirty="0">
                <a:solidFill>
                  <a:srgbClr val="0000FF"/>
                </a:solidFill>
                <a:latin typeface="Times New Roman" pitchFamily="18" charset="0"/>
                <a:ea typeface="Calibri"/>
                <a:cs typeface="Times New Roman" pitchFamily="18" charset="0"/>
              </a:rPr>
              <a:t> 3: </a:t>
            </a:r>
            <a:r>
              <a:rPr lang="en-US" sz="2100" b="1" dirty="0" err="1">
                <a:solidFill>
                  <a:srgbClr val="0000FF"/>
                </a:solidFill>
                <a:latin typeface="Times New Roman" pitchFamily="18" charset="0"/>
                <a:ea typeface="Calibri"/>
                <a:cs typeface="Times New Roman" pitchFamily="18" charset="0"/>
              </a:rPr>
              <a:t>Tư</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thế</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và</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kĩ</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năng</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vận</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động</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cơ</a:t>
            </a:r>
            <a:r>
              <a:rPr lang="en-US" sz="2100" b="1" dirty="0">
                <a:solidFill>
                  <a:srgbClr val="0000FF"/>
                </a:solidFill>
                <a:latin typeface="Times New Roman" pitchFamily="18" charset="0"/>
                <a:ea typeface="Calibri"/>
                <a:cs typeface="Times New Roman" pitchFamily="18" charset="0"/>
              </a:rPr>
              <a:t> </a:t>
            </a:r>
            <a:r>
              <a:rPr lang="en-US" sz="2100" b="1" dirty="0" err="1">
                <a:solidFill>
                  <a:srgbClr val="0000FF"/>
                </a:solidFill>
                <a:latin typeface="Times New Roman" pitchFamily="18" charset="0"/>
                <a:ea typeface="Calibri"/>
                <a:cs typeface="Times New Roman" pitchFamily="18" charset="0"/>
              </a:rPr>
              <a:t>bản</a:t>
            </a:r>
            <a:endParaRPr lang="en-US" sz="2100" b="1" dirty="0">
              <a:solidFill>
                <a:srgbClr val="0000FF"/>
              </a:solidFill>
              <a:latin typeface="Times New Roman" pitchFamily="18" charset="0"/>
              <a:cs typeface="Times New Roman" pitchFamily="18" charset="0"/>
            </a:endParaRPr>
          </a:p>
        </p:txBody>
      </p:sp>
      <p:graphicFrame>
        <p:nvGraphicFramePr>
          <p:cNvPr id="11" name="Table 10">
            <a:extLst>
              <a:ext uri="{FF2B5EF4-FFF2-40B4-BE49-F238E27FC236}">
                <a16:creationId xmlns="" xmlns:a16="http://schemas.microsoft.com/office/drawing/2014/main" id="{890C17FD-E20E-E7F6-E4B7-55D3CB63689F}"/>
              </a:ext>
            </a:extLst>
          </p:cNvPr>
          <p:cNvGraphicFramePr>
            <a:graphicFrameLocks noGrp="1"/>
          </p:cNvGraphicFramePr>
          <p:nvPr>
            <p:extLst>
              <p:ext uri="{D42A27DB-BD31-4B8C-83A1-F6EECF244321}">
                <p14:modId xmlns:p14="http://schemas.microsoft.com/office/powerpoint/2010/main" val="2831088422"/>
              </p:ext>
            </p:extLst>
          </p:nvPr>
        </p:nvGraphicFramePr>
        <p:xfrm>
          <a:off x="153711" y="2273119"/>
          <a:ext cx="8824146" cy="3728197"/>
        </p:xfrm>
        <a:graphic>
          <a:graphicData uri="http://schemas.openxmlformats.org/drawingml/2006/table">
            <a:tbl>
              <a:tblPr firstRow="1" firstCol="1" bandRow="1"/>
              <a:tblGrid>
                <a:gridCol w="2394407">
                  <a:extLst>
                    <a:ext uri="{9D8B030D-6E8A-4147-A177-3AD203B41FA5}">
                      <a16:colId xmlns="" xmlns:a16="http://schemas.microsoft.com/office/drawing/2014/main" val="20000"/>
                    </a:ext>
                  </a:extLst>
                </a:gridCol>
                <a:gridCol w="4939922">
                  <a:extLst>
                    <a:ext uri="{9D8B030D-6E8A-4147-A177-3AD203B41FA5}">
                      <a16:colId xmlns="" xmlns:a16="http://schemas.microsoft.com/office/drawing/2014/main" val="20001"/>
                    </a:ext>
                  </a:extLst>
                </a:gridCol>
                <a:gridCol w="1489817">
                  <a:extLst>
                    <a:ext uri="{9D8B030D-6E8A-4147-A177-3AD203B41FA5}">
                      <a16:colId xmlns="" xmlns:a16="http://schemas.microsoft.com/office/drawing/2014/main" val="20002"/>
                    </a:ext>
                  </a:extLst>
                </a:gridCol>
              </a:tblGrid>
              <a:tr h="416800">
                <a:tc>
                  <a:txBody>
                    <a:bodyPr/>
                    <a:lstStyle/>
                    <a:p>
                      <a:pPr marL="0" marR="0" indent="0" algn="just">
                        <a:lnSpc>
                          <a:spcPct val="100000"/>
                        </a:lnSpc>
                        <a:spcBef>
                          <a:spcPts val="0"/>
                        </a:spcBef>
                        <a:spcAft>
                          <a:spcPts val="0"/>
                        </a:spcAft>
                      </a:pPr>
                      <a:r>
                        <a:rPr lang="en-US" sz="1800" b="1" dirty="0" err="1">
                          <a:solidFill>
                            <a:schemeClr val="tx1"/>
                          </a:solidFill>
                          <a:effectLst/>
                          <a:latin typeface="Times New Roman" pitchFamily="18" charset="0"/>
                          <a:ea typeface="Calibri"/>
                          <a:cs typeface="Times New Roman" pitchFamily="18" charset="0"/>
                        </a:rPr>
                        <a:t>Nội</a:t>
                      </a:r>
                      <a:r>
                        <a:rPr lang="en-US" sz="1800" b="1" dirty="0">
                          <a:solidFill>
                            <a:schemeClr val="tx1"/>
                          </a:solidFill>
                          <a:effectLst/>
                          <a:latin typeface="Times New Roman" pitchFamily="18" charset="0"/>
                          <a:ea typeface="Calibri"/>
                          <a:cs typeface="Times New Roman" pitchFamily="18" charset="0"/>
                        </a:rPr>
                        <a:t> dung </a:t>
                      </a:r>
                      <a:r>
                        <a:rPr lang="en-US" sz="1800" b="1" dirty="0" err="1">
                          <a:solidFill>
                            <a:schemeClr val="tx1"/>
                          </a:solidFill>
                          <a:effectLst/>
                          <a:latin typeface="Times New Roman" pitchFamily="18" charset="0"/>
                          <a:ea typeface="Calibri"/>
                          <a:cs typeface="Times New Roman" pitchFamily="18" charset="0"/>
                        </a:rPr>
                        <a:t>kiến</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thức</a:t>
                      </a:r>
                      <a:endParaRPr lang="en-US" sz="1800" dirty="0">
                        <a:solidFill>
                          <a:schemeClr val="tx1"/>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269875" algn="ctr">
                        <a:lnSpc>
                          <a:spcPts val="1900"/>
                        </a:lnSpc>
                        <a:spcBef>
                          <a:spcPts val="0"/>
                        </a:spcBef>
                        <a:spcAft>
                          <a:spcPts val="0"/>
                        </a:spcAft>
                        <a:tabLst>
                          <a:tab pos="450215" algn="l"/>
                        </a:tabLst>
                      </a:pPr>
                      <a:r>
                        <a:rPr lang="en-US" sz="1800" b="1" dirty="0" err="1">
                          <a:solidFill>
                            <a:schemeClr val="tx1"/>
                          </a:solidFill>
                          <a:effectLst/>
                          <a:latin typeface="Times New Roman" pitchFamily="18" charset="0"/>
                          <a:ea typeface="Calibri"/>
                          <a:cs typeface="Times New Roman" pitchFamily="18" charset="0"/>
                        </a:rPr>
                        <a:t>Yêu</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cầu</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cần</a:t>
                      </a:r>
                      <a:r>
                        <a:rPr lang="en-US" sz="1800" b="1" dirty="0">
                          <a:solidFill>
                            <a:schemeClr val="tx1"/>
                          </a:solidFill>
                          <a:effectLst/>
                          <a:latin typeface="Times New Roman" pitchFamily="18" charset="0"/>
                          <a:ea typeface="Calibri"/>
                          <a:cs typeface="Times New Roman" pitchFamily="18" charset="0"/>
                        </a:rPr>
                        <a:t> </a:t>
                      </a:r>
                      <a:r>
                        <a:rPr lang="en-US" sz="1800" b="1" dirty="0" err="1">
                          <a:solidFill>
                            <a:schemeClr val="tx1"/>
                          </a:solidFill>
                          <a:effectLst/>
                          <a:latin typeface="Times New Roman" pitchFamily="18" charset="0"/>
                          <a:ea typeface="Calibri"/>
                          <a:cs typeface="Times New Roman" pitchFamily="18" charset="0"/>
                        </a:rPr>
                        <a:t>đạt</a:t>
                      </a:r>
                      <a:endParaRPr lang="en-US" sz="1800" dirty="0">
                        <a:solidFill>
                          <a:schemeClr val="tx1"/>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a:lnSpc>
                          <a:spcPts val="1900"/>
                        </a:lnSpc>
                        <a:spcBef>
                          <a:spcPts val="0"/>
                        </a:spcBef>
                        <a:spcAft>
                          <a:spcPts val="0"/>
                        </a:spcAft>
                      </a:pPr>
                      <a:r>
                        <a:rPr lang="en-US" sz="1800" b="1" dirty="0" err="1">
                          <a:solidFill>
                            <a:srgbClr val="0000FF"/>
                          </a:solidFill>
                          <a:effectLst/>
                          <a:latin typeface="Times New Roman" pitchFamily="18" charset="0"/>
                          <a:ea typeface="Calibri"/>
                          <a:cs typeface="Times New Roman" pitchFamily="18" charset="0"/>
                        </a:rPr>
                        <a:t>Đánh</a:t>
                      </a:r>
                      <a:r>
                        <a:rPr lang="en-US" sz="1800" b="1" dirty="0">
                          <a:solidFill>
                            <a:srgbClr val="0000FF"/>
                          </a:solidFill>
                          <a:effectLst/>
                          <a:latin typeface="Times New Roman" pitchFamily="18" charset="0"/>
                          <a:ea typeface="Calibri"/>
                          <a:cs typeface="Times New Roman" pitchFamily="18" charset="0"/>
                        </a:rPr>
                        <a:t> </a:t>
                      </a:r>
                      <a:r>
                        <a:rPr lang="en-US" sz="1800" b="1" dirty="0" err="1">
                          <a:solidFill>
                            <a:srgbClr val="0000FF"/>
                          </a:solidFill>
                          <a:effectLst/>
                          <a:latin typeface="Times New Roman" pitchFamily="18" charset="0"/>
                          <a:ea typeface="Calibri"/>
                          <a:cs typeface="Times New Roman" pitchFamily="18" charset="0"/>
                        </a:rPr>
                        <a:t>giá</a:t>
                      </a:r>
                      <a:endParaRPr lang="en-US" sz="1800" dirty="0">
                        <a:solidFill>
                          <a:srgbClr val="0000FF"/>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0"/>
                  </a:ext>
                </a:extLst>
              </a:tr>
              <a:tr h="3311397">
                <a:tc>
                  <a:txBody>
                    <a:bodyPr/>
                    <a:lstStyle/>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Vệ</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sinh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nhân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đảm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bảo</a:t>
                      </a:r>
                      <a:r>
                        <a:rPr lang="en-US" sz="1800" dirty="0">
                          <a:solidFill>
                            <a:schemeClr val="tx1"/>
                          </a:solidFill>
                          <a:effectLst/>
                          <a:latin typeface="Times New Roman" pitchFamily="18" charset="0"/>
                          <a:ea typeface="MS Mincho"/>
                          <a:cs typeface="Times New Roman" pitchFamily="18" charset="0"/>
                        </a:rPr>
                        <a:t> an </a:t>
                      </a:r>
                      <a:r>
                        <a:rPr lang="en-US" sz="1800" dirty="0" err="1">
                          <a:solidFill>
                            <a:schemeClr val="tx1"/>
                          </a:solidFill>
                          <a:effectLst/>
                          <a:latin typeface="Times New Roman" pitchFamily="18" charset="0"/>
                          <a:ea typeface="MS Mincho"/>
                          <a:cs typeface="Times New Roman" pitchFamily="18" charset="0"/>
                        </a:rPr>
                        <a:t>toàn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bài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phối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hợp</a:t>
                      </a:r>
                      <a:r>
                        <a:rPr lang="en-US" sz="1800" dirty="0">
                          <a:solidFill>
                            <a:schemeClr val="tx1"/>
                          </a:solidFill>
                          <a:effectLst/>
                          <a:latin typeface="Times New Roman" pitchFamily="18" charset="0"/>
                          <a:ea typeface="MS Mincho"/>
                          <a:cs typeface="Times New Roman" pitchFamily="18" charset="0"/>
                        </a:rPr>
                        <a:t> di </a:t>
                      </a:r>
                      <a:r>
                        <a:rPr lang="en-US" sz="1800" dirty="0" err="1">
                          <a:solidFill>
                            <a:schemeClr val="tx1"/>
                          </a:solidFill>
                          <a:effectLst/>
                          <a:latin typeface="Times New Roman" pitchFamily="18" charset="0"/>
                          <a:ea typeface="MS Mincho"/>
                          <a:cs typeface="Times New Roman" pitchFamily="18" charset="0"/>
                        </a:rPr>
                        <a:t>chuyển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hướng</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quỳ</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ngồi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cơ</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bản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Trò</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chơi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rèn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kĩ</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năng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vận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và</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phản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xạ</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21590" marR="0" indent="0" algn="just">
                        <a:lnSpc>
                          <a:spcPct val="100000"/>
                        </a:lnSpc>
                        <a:spcBef>
                          <a:spcPts val="0"/>
                        </a:spcBef>
                        <a:spcAft>
                          <a:spcPts val="0"/>
                        </a:spcAft>
                        <a:tabLst>
                          <a:tab pos="450215" algn="l"/>
                        </a:tabLst>
                      </a:pPr>
                      <a:r>
                        <a:rPr lang="en-US" sz="1800" dirty="0">
                          <a:solidFill>
                            <a:schemeClr val="tx1"/>
                          </a:solidFill>
                          <a:effectLst/>
                          <a:latin typeface="Times New Roman" pitchFamily="18" charset="0"/>
                          <a:ea typeface="MS Mincho"/>
                          <a:cs typeface="Times New Roman" pitchFamily="18" charset="0"/>
                        </a:rPr>
                        <a:t> </a:t>
                      </a:r>
                      <a:endParaRPr lang="en-US" sz="1800" dirty="0">
                        <a:solidFill>
                          <a:schemeClr val="tx1"/>
                        </a:solidFill>
                        <a:effectLst/>
                        <a:latin typeface="Times New Roman" pitchFamily="18" charset="0"/>
                        <a:ea typeface="Calibri"/>
                        <a:cs typeface="Times New Roman" pitchFamily="18" charset="0"/>
                      </a:endParaRPr>
                    </a:p>
                  </a:txBody>
                  <a:tcPr marL="13361" marR="13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lgn="l">
                        <a:lnSpc>
                          <a:spcPct val="100000"/>
                        </a:lnSpc>
                        <a:spcBef>
                          <a:spcPts val="0"/>
                        </a:spcBef>
                        <a:spcAft>
                          <a:spcPts val="0"/>
                        </a:spcAft>
                        <a:buSzPts val="1400"/>
                        <a:buFont typeface="Symbol"/>
                        <a:buChar char=""/>
                        <a:tabLst>
                          <a:tab pos="201295" algn="l"/>
                        </a:tabLst>
                      </a:pPr>
                      <a:r>
                        <a:rPr lang="en-US" sz="1100" dirty="0">
                          <a:solidFill>
                            <a:srgbClr val="841EB2"/>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Chưa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thực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hiện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vệ</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sinh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nhân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đảm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bảo</a:t>
                      </a:r>
                      <a:r>
                        <a:rPr lang="en-US" sz="1800" dirty="0">
                          <a:solidFill>
                            <a:schemeClr val="tx1"/>
                          </a:solidFill>
                          <a:effectLst/>
                          <a:latin typeface="Times New Roman" pitchFamily="18" charset="0"/>
                          <a:ea typeface="MS Mincho"/>
                          <a:cs typeface="Times New Roman" pitchFamily="18" charset="0"/>
                        </a:rPr>
                        <a:t> an </a:t>
                      </a:r>
                      <a:r>
                        <a:rPr lang="en-US" sz="1800" dirty="0" err="1">
                          <a:solidFill>
                            <a:schemeClr val="tx1"/>
                          </a:solidFill>
                          <a:effectLst/>
                          <a:latin typeface="Times New Roman" pitchFamily="18" charset="0"/>
                          <a:ea typeface="MS Mincho"/>
                          <a:cs typeface="Times New Roman" pitchFamily="18" charset="0"/>
                        </a:rPr>
                        <a:t>toàn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Chưa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biết</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quan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sát</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tranh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ảnh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và</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làm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mẫu</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của</a:t>
                      </a:r>
                      <a:r>
                        <a:rPr lang="en-US" sz="1800" dirty="0">
                          <a:solidFill>
                            <a:schemeClr val="tx1"/>
                          </a:solidFill>
                          <a:effectLst/>
                          <a:latin typeface="Times New Roman" pitchFamily="18" charset="0"/>
                          <a:ea typeface="MS Mincho"/>
                          <a:cs typeface="Times New Roman" pitchFamily="18" charset="0"/>
                        </a:rPr>
                        <a:t> GV </a:t>
                      </a:r>
                      <a:r>
                        <a:rPr lang="en-US" sz="1800" dirty="0" err="1">
                          <a:solidFill>
                            <a:schemeClr val="tx1"/>
                          </a:solidFill>
                          <a:effectLst/>
                          <a:latin typeface="Times New Roman" pitchFamily="18" charset="0"/>
                          <a:ea typeface="MS Mincho"/>
                          <a:cs typeface="Times New Roman" pitchFamily="18" charset="0"/>
                        </a:rPr>
                        <a:t>để</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Chưa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thực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hiện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được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nội</a:t>
                      </a:r>
                      <a:r>
                        <a:rPr lang="en-US" sz="1800" dirty="0">
                          <a:solidFill>
                            <a:schemeClr val="tx1"/>
                          </a:solidFill>
                          <a:effectLst/>
                          <a:latin typeface="Times New Roman" pitchFamily="18" charset="0"/>
                          <a:ea typeface="MS Mincho"/>
                          <a:cs typeface="Times New Roman" pitchFamily="18" charset="0"/>
                        </a:rPr>
                        <a:t> dung TT&amp;KNVĐCB (</a:t>
                      </a:r>
                      <a:r>
                        <a:rPr lang="en-US" sz="1800" dirty="0" err="1">
                          <a:solidFill>
                            <a:schemeClr val="tx1"/>
                          </a:solidFill>
                          <a:effectLst/>
                          <a:latin typeface="Times New Roman" pitchFamily="18" charset="0"/>
                          <a:ea typeface="MS Mincho"/>
                          <a:cs typeface="Times New Roman" pitchFamily="18" charset="0"/>
                        </a:rPr>
                        <a:t>theo</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quy</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định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của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Chương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trình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môn</a:t>
                      </a:r>
                      <a:r>
                        <a:rPr lang="en-US" sz="1800" dirty="0">
                          <a:solidFill>
                            <a:schemeClr val="tx1"/>
                          </a:solidFill>
                          <a:effectLst/>
                          <a:latin typeface="Times New Roman" pitchFamily="18" charset="0"/>
                          <a:ea typeface="MS Mincho"/>
                          <a:cs typeface="Times New Roman" pitchFamily="18" charset="0"/>
                        </a:rPr>
                        <a:t> GDTC).</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Hạn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chế</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tham</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gia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chơi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trò</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chơi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vận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rèn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 TT&amp;KNVĐCB, </a:t>
                      </a:r>
                      <a:r>
                        <a:rPr lang="en-US" sz="1800" dirty="0" err="1">
                          <a:solidFill>
                            <a:schemeClr val="tx1"/>
                          </a:solidFill>
                          <a:effectLst/>
                          <a:latin typeface="Times New Roman" pitchFamily="18" charset="0"/>
                          <a:ea typeface="MS Mincho"/>
                          <a:cs typeface="Times New Roman" pitchFamily="18" charset="0"/>
                        </a:rPr>
                        <a:t>tư</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thế</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tác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phản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xạ</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Chưa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hoàn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thành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lượng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vận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của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bài</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TT&amp;KNVĐCB. </a:t>
                      </a:r>
                      <a:endParaRPr lang="en-US" sz="1800" dirty="0">
                        <a:solidFill>
                          <a:schemeClr val="tx1"/>
                        </a:solidFill>
                        <a:effectLst/>
                        <a:latin typeface="Times New Roman" pitchFamily="18" charset="0"/>
                        <a:ea typeface="Calibri"/>
                        <a:cs typeface="Times New Roman" pitchFamily="18" charset="0"/>
                      </a:endParaRPr>
                    </a:p>
                    <a:p>
                      <a:pPr marL="342900" marR="0" lvl="0" indent="-342900" algn="l">
                        <a:lnSpc>
                          <a:spcPct val="100000"/>
                        </a:lnSpc>
                        <a:spcBef>
                          <a:spcPts val="0"/>
                        </a:spcBef>
                        <a:spcAft>
                          <a:spcPts val="0"/>
                        </a:spcAft>
                        <a:buSzPts val="1400"/>
                        <a:buFont typeface="Symbol"/>
                        <a:buChar char=""/>
                        <a:tabLst>
                          <a:tab pos="201295" algn="l"/>
                        </a:tabLst>
                      </a:pPr>
                      <a:r>
                        <a:rPr lang="en-US" sz="1800" dirty="0" err="1">
                          <a:solidFill>
                            <a:schemeClr val="tx1"/>
                          </a:solidFill>
                          <a:effectLst/>
                          <a:latin typeface="Times New Roman" pitchFamily="18" charset="0"/>
                          <a:ea typeface="MS Mincho"/>
                          <a:cs typeface="Times New Roman" pitchFamily="18" charset="0"/>
                        </a:rPr>
                        <a:t>Chưa</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tích</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cực</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trong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luyện</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và</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hoạt</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động</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tập</a:t>
                      </a:r>
                      <a:r>
                        <a:rPr lang="en-US" sz="1800" dirty="0">
                          <a:solidFill>
                            <a:schemeClr val="tx1"/>
                          </a:solidFill>
                          <a:effectLst/>
                          <a:latin typeface="Times New Roman" pitchFamily="18" charset="0"/>
                          <a:ea typeface="MS Mincho"/>
                          <a:cs typeface="Times New Roman" pitchFamily="18" charset="0"/>
                        </a:rPr>
                        <a:t> </a:t>
                      </a:r>
                      <a:r>
                        <a:rPr lang="en-US" sz="1800" dirty="0" err="1">
                          <a:solidFill>
                            <a:schemeClr val="tx1"/>
                          </a:solidFill>
                          <a:effectLst/>
                          <a:latin typeface="Times New Roman" pitchFamily="18" charset="0"/>
                          <a:ea typeface="MS Mincho"/>
                          <a:cs typeface="Times New Roman" pitchFamily="18" charset="0"/>
                        </a:rPr>
                        <a:t>thể</a:t>
                      </a:r>
                      <a:r>
                        <a:rPr lang="en-US" sz="1800" dirty="0">
                          <a:solidFill>
                            <a:schemeClr val="tx1"/>
                          </a:solidFill>
                          <a:effectLst/>
                          <a:latin typeface="Times New Roman" pitchFamily="18" charset="0"/>
                          <a:ea typeface="MS Mincho"/>
                          <a:cs typeface="Times New Roman" pitchFamily="18" charset="0"/>
                        </a:rPr>
                        <a:t>.</a:t>
                      </a:r>
                      <a:endParaRPr lang="en-US" sz="1800" dirty="0">
                        <a:solidFill>
                          <a:schemeClr val="tx1"/>
                        </a:solidFill>
                        <a:effectLst/>
                        <a:latin typeface="Times New Roman" pitchFamily="18" charset="0"/>
                        <a:ea typeface="Calibri"/>
                        <a:cs typeface="Times New Roman" pitchFamily="18" charset="0"/>
                      </a:endParaRPr>
                    </a:p>
                  </a:txBody>
                  <a:tcPr marL="13361" marR="13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a:lnSpc>
                          <a:spcPct val="100000"/>
                        </a:lnSpc>
                        <a:spcBef>
                          <a:spcPts val="0"/>
                        </a:spcBef>
                        <a:spcAft>
                          <a:spcPts val="0"/>
                        </a:spcAft>
                      </a:pPr>
                      <a:r>
                        <a:rPr lang="en-US" sz="1800" b="1" kern="1200" dirty="0" err="1">
                          <a:solidFill>
                            <a:srgbClr val="0000FF"/>
                          </a:solidFill>
                          <a:effectLst/>
                          <a:latin typeface="Times New Roman" pitchFamily="18" charset="0"/>
                          <a:ea typeface="Calibri"/>
                          <a:cs typeface="Times New Roman" pitchFamily="18" charset="0"/>
                        </a:rPr>
                        <a:t>Chưa</a:t>
                      </a:r>
                      <a:r>
                        <a:rPr lang="en-US" sz="1800" b="1" kern="1200" dirty="0">
                          <a:solidFill>
                            <a:srgbClr val="0000FF"/>
                          </a:solidFill>
                          <a:effectLst/>
                          <a:latin typeface="Times New Roman" pitchFamily="18" charset="0"/>
                          <a:ea typeface="Calibri"/>
                          <a:cs typeface="Times New Roman" pitchFamily="18" charset="0"/>
                        </a:rPr>
                        <a:t> </a:t>
                      </a:r>
                      <a:r>
                        <a:rPr lang="en-US" sz="1800" b="1" kern="1200" dirty="0" err="1">
                          <a:solidFill>
                            <a:srgbClr val="0000FF"/>
                          </a:solidFill>
                          <a:effectLst/>
                          <a:latin typeface="Times New Roman" pitchFamily="18" charset="0"/>
                          <a:ea typeface="Calibri"/>
                          <a:cs typeface="Times New Roman" pitchFamily="18" charset="0"/>
                        </a:rPr>
                        <a:t>hoàn</a:t>
                      </a:r>
                      <a:r>
                        <a:rPr lang="en-US" sz="1800" b="1" kern="1200" dirty="0">
                          <a:solidFill>
                            <a:srgbClr val="0000FF"/>
                          </a:solidFill>
                          <a:effectLst/>
                          <a:latin typeface="Times New Roman" pitchFamily="18" charset="0"/>
                          <a:ea typeface="Calibri"/>
                          <a:cs typeface="Times New Roman" pitchFamily="18" charset="0"/>
                        </a:rPr>
                        <a:t> </a:t>
                      </a:r>
                      <a:r>
                        <a:rPr lang="en-US" sz="1800" b="1" kern="1200" dirty="0" err="1">
                          <a:solidFill>
                            <a:srgbClr val="0000FF"/>
                          </a:solidFill>
                          <a:effectLst/>
                          <a:latin typeface="Times New Roman" pitchFamily="18" charset="0"/>
                          <a:ea typeface="Calibri"/>
                          <a:cs typeface="Times New Roman" pitchFamily="18" charset="0"/>
                        </a:rPr>
                        <a:t>thành</a:t>
                      </a:r>
                      <a:endParaRPr lang="en-US" sz="1800" b="1" kern="1200" dirty="0">
                        <a:solidFill>
                          <a:srgbClr val="0000FF"/>
                        </a:solidFill>
                        <a:effectLst/>
                        <a:latin typeface="Times New Roman" pitchFamily="18" charset="0"/>
                        <a:ea typeface="Calibri"/>
                        <a:cs typeface="Times New Roman" pitchFamily="18" charset="0"/>
                      </a:endParaRPr>
                    </a:p>
                  </a:txBody>
                  <a:tcPr marL="13361" marR="133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62191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2"/>
                                        </p:tgtEl>
                                        <p:attrNameLst>
                                          <p:attrName>style.color</p:attrName>
                                        </p:attrNameLst>
                                      </p:cBhvr>
                                      <p:to>
                                        <a:schemeClr val="bg1"/>
                                      </p:to>
                                    </p:animClr>
                                    <p:animClr clrSpc="rgb" dir="cw">
                                      <p:cBhvr>
                                        <p:cTn id="7" dur="250" autoRev="1" fill="remove"/>
                                        <p:tgtEl>
                                          <p:spTgt spid="22"/>
                                        </p:tgtEl>
                                        <p:attrNameLst>
                                          <p:attrName>fillcolor</p:attrName>
                                        </p:attrNameLst>
                                      </p:cBhvr>
                                      <p:to>
                                        <a:schemeClr val="bg1"/>
                                      </p:to>
                                    </p:animClr>
                                    <p:set>
                                      <p:cBhvr>
                                        <p:cTn id="8" dur="250" autoRev="1" fill="remove"/>
                                        <p:tgtEl>
                                          <p:spTgt spid="22"/>
                                        </p:tgtEl>
                                        <p:attrNameLst>
                                          <p:attrName>fill.type</p:attrName>
                                        </p:attrNameLst>
                                      </p:cBhvr>
                                      <p:to>
                                        <p:strVal val="solid"/>
                                      </p:to>
                                    </p:set>
                                    <p:set>
                                      <p:cBhvr>
                                        <p:cTn id="9"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952" y="187221"/>
            <a:ext cx="7546848" cy="567463"/>
          </a:xfrm>
          <a:prstGeom prst="rect">
            <a:avLst/>
          </a:prstGeom>
        </p:spPr>
        <p:txBody>
          <a:bodyPr vert="horz" wrap="square" lIns="0" tIns="13335" rIns="0" bIns="0" rtlCol="0">
            <a:spAutoFit/>
          </a:bodyPr>
          <a:lstStyle/>
          <a:p>
            <a:pPr marL="12700">
              <a:lnSpc>
                <a:spcPct val="100000"/>
              </a:lnSpc>
              <a:spcBef>
                <a:spcPts val="105"/>
              </a:spcBef>
            </a:pPr>
            <a:r>
              <a:rPr lang="en-US" sz="1800" dirty="0"/>
              <a:t>3. GIỚI THIỆU CHUNG VỀ SÁCH GIÁO VIÊN VÀ</a:t>
            </a:r>
            <a:br>
              <a:rPr lang="en-US" sz="1800" dirty="0"/>
            </a:br>
            <a:r>
              <a:rPr lang="en-US" sz="1800" dirty="0"/>
              <a:t>HỆ THỐNG TÀI LIỆU THAM KHẢO, HỖ TRỢ</a:t>
            </a:r>
            <a:endParaRPr sz="1800" dirty="0"/>
          </a:p>
        </p:txBody>
      </p:sp>
      <p:grpSp>
        <p:nvGrpSpPr>
          <p:cNvPr id="6" name="object 6"/>
          <p:cNvGrpSpPr/>
          <p:nvPr/>
        </p:nvGrpSpPr>
        <p:grpSpPr>
          <a:xfrm>
            <a:off x="2813051" y="1284476"/>
            <a:ext cx="6086856" cy="2918740"/>
            <a:chOff x="2813050" y="1284477"/>
            <a:chExt cx="6106160" cy="2526030"/>
          </a:xfrm>
        </p:grpSpPr>
        <p:sp>
          <p:nvSpPr>
            <p:cNvPr id="7" name="object 7"/>
            <p:cNvSpPr/>
            <p:nvPr/>
          </p:nvSpPr>
          <p:spPr>
            <a:xfrm>
              <a:off x="2819400" y="1290827"/>
              <a:ext cx="6093460" cy="2513330"/>
            </a:xfrm>
            <a:custGeom>
              <a:avLst/>
              <a:gdLst/>
              <a:ahLst/>
              <a:cxnLst/>
              <a:rect l="l" t="t" r="r" b="b"/>
              <a:pathLst>
                <a:path w="6093459" h="2513329">
                  <a:moveTo>
                    <a:pt x="5894958" y="0"/>
                  </a:moveTo>
                  <a:lnTo>
                    <a:pt x="197993" y="0"/>
                  </a:lnTo>
                  <a:lnTo>
                    <a:pt x="152595" y="5229"/>
                  </a:lnTo>
                  <a:lnTo>
                    <a:pt x="110921" y="20124"/>
                  </a:lnTo>
                  <a:lnTo>
                    <a:pt x="74159" y="43497"/>
                  </a:lnTo>
                  <a:lnTo>
                    <a:pt x="43497" y="74159"/>
                  </a:lnTo>
                  <a:lnTo>
                    <a:pt x="20124" y="110921"/>
                  </a:lnTo>
                  <a:lnTo>
                    <a:pt x="5229" y="152595"/>
                  </a:lnTo>
                  <a:lnTo>
                    <a:pt x="0" y="197993"/>
                  </a:lnTo>
                  <a:lnTo>
                    <a:pt x="0" y="2315083"/>
                  </a:lnTo>
                  <a:lnTo>
                    <a:pt x="5229" y="2360480"/>
                  </a:lnTo>
                  <a:lnTo>
                    <a:pt x="20124" y="2402154"/>
                  </a:lnTo>
                  <a:lnTo>
                    <a:pt x="43497" y="2438916"/>
                  </a:lnTo>
                  <a:lnTo>
                    <a:pt x="74159" y="2469578"/>
                  </a:lnTo>
                  <a:lnTo>
                    <a:pt x="110921" y="2492951"/>
                  </a:lnTo>
                  <a:lnTo>
                    <a:pt x="152595" y="2507846"/>
                  </a:lnTo>
                  <a:lnTo>
                    <a:pt x="197993" y="2513076"/>
                  </a:lnTo>
                  <a:lnTo>
                    <a:pt x="5894958" y="2513076"/>
                  </a:lnTo>
                  <a:lnTo>
                    <a:pt x="5940356" y="2507846"/>
                  </a:lnTo>
                  <a:lnTo>
                    <a:pt x="5982030" y="2492951"/>
                  </a:lnTo>
                  <a:lnTo>
                    <a:pt x="6018792" y="2469578"/>
                  </a:lnTo>
                  <a:lnTo>
                    <a:pt x="6049454" y="2438916"/>
                  </a:lnTo>
                  <a:lnTo>
                    <a:pt x="6072827" y="2402154"/>
                  </a:lnTo>
                  <a:lnTo>
                    <a:pt x="6087722" y="2360480"/>
                  </a:lnTo>
                  <a:lnTo>
                    <a:pt x="6092952" y="2315083"/>
                  </a:lnTo>
                  <a:lnTo>
                    <a:pt x="6092952" y="197993"/>
                  </a:lnTo>
                  <a:lnTo>
                    <a:pt x="6087722" y="152595"/>
                  </a:lnTo>
                  <a:lnTo>
                    <a:pt x="6072827" y="110921"/>
                  </a:lnTo>
                  <a:lnTo>
                    <a:pt x="6049454" y="74159"/>
                  </a:lnTo>
                  <a:lnTo>
                    <a:pt x="6018792" y="43497"/>
                  </a:lnTo>
                  <a:lnTo>
                    <a:pt x="5982030" y="20124"/>
                  </a:lnTo>
                  <a:lnTo>
                    <a:pt x="5940356" y="5229"/>
                  </a:lnTo>
                  <a:lnTo>
                    <a:pt x="5894958" y="0"/>
                  </a:lnTo>
                  <a:close/>
                </a:path>
              </a:pathLst>
            </a:custGeom>
            <a:solidFill>
              <a:srgbClr val="006FC0"/>
            </a:solidFill>
          </p:spPr>
          <p:txBody>
            <a:bodyPr wrap="square" lIns="0" tIns="0" rIns="0" bIns="0" rtlCol="0"/>
            <a:lstStyle/>
            <a:p>
              <a:endParaRPr/>
            </a:p>
          </p:txBody>
        </p:sp>
        <p:sp>
          <p:nvSpPr>
            <p:cNvPr id="8" name="object 8"/>
            <p:cNvSpPr/>
            <p:nvPr/>
          </p:nvSpPr>
          <p:spPr>
            <a:xfrm>
              <a:off x="2819400" y="1290827"/>
              <a:ext cx="6093460" cy="2513330"/>
            </a:xfrm>
            <a:custGeom>
              <a:avLst/>
              <a:gdLst/>
              <a:ahLst/>
              <a:cxnLst/>
              <a:rect l="l" t="t" r="r" b="b"/>
              <a:pathLst>
                <a:path w="6093459" h="2513329">
                  <a:moveTo>
                    <a:pt x="0" y="197993"/>
                  </a:moveTo>
                  <a:lnTo>
                    <a:pt x="5229" y="152595"/>
                  </a:lnTo>
                  <a:lnTo>
                    <a:pt x="20124" y="110921"/>
                  </a:lnTo>
                  <a:lnTo>
                    <a:pt x="43497" y="74159"/>
                  </a:lnTo>
                  <a:lnTo>
                    <a:pt x="74159" y="43497"/>
                  </a:lnTo>
                  <a:lnTo>
                    <a:pt x="110921" y="20124"/>
                  </a:lnTo>
                  <a:lnTo>
                    <a:pt x="152595" y="5229"/>
                  </a:lnTo>
                  <a:lnTo>
                    <a:pt x="197993" y="0"/>
                  </a:lnTo>
                  <a:lnTo>
                    <a:pt x="5894958" y="0"/>
                  </a:lnTo>
                  <a:lnTo>
                    <a:pt x="5940356" y="5229"/>
                  </a:lnTo>
                  <a:lnTo>
                    <a:pt x="5982030" y="20124"/>
                  </a:lnTo>
                  <a:lnTo>
                    <a:pt x="6018792" y="43497"/>
                  </a:lnTo>
                  <a:lnTo>
                    <a:pt x="6049454" y="74159"/>
                  </a:lnTo>
                  <a:lnTo>
                    <a:pt x="6072827" y="110921"/>
                  </a:lnTo>
                  <a:lnTo>
                    <a:pt x="6087722" y="152595"/>
                  </a:lnTo>
                  <a:lnTo>
                    <a:pt x="6092952" y="197993"/>
                  </a:lnTo>
                  <a:lnTo>
                    <a:pt x="6092952" y="2315083"/>
                  </a:lnTo>
                  <a:lnTo>
                    <a:pt x="6087722" y="2360480"/>
                  </a:lnTo>
                  <a:lnTo>
                    <a:pt x="6072827" y="2402154"/>
                  </a:lnTo>
                  <a:lnTo>
                    <a:pt x="6049454" y="2438916"/>
                  </a:lnTo>
                  <a:lnTo>
                    <a:pt x="6018792" y="2469578"/>
                  </a:lnTo>
                  <a:lnTo>
                    <a:pt x="5982030" y="2492951"/>
                  </a:lnTo>
                  <a:lnTo>
                    <a:pt x="5940356" y="2507846"/>
                  </a:lnTo>
                  <a:lnTo>
                    <a:pt x="5894958" y="2513076"/>
                  </a:lnTo>
                  <a:lnTo>
                    <a:pt x="197993" y="2513076"/>
                  </a:lnTo>
                  <a:lnTo>
                    <a:pt x="152595" y="2507846"/>
                  </a:lnTo>
                  <a:lnTo>
                    <a:pt x="110921" y="2492951"/>
                  </a:lnTo>
                  <a:lnTo>
                    <a:pt x="74159" y="2469578"/>
                  </a:lnTo>
                  <a:lnTo>
                    <a:pt x="43497" y="2438916"/>
                  </a:lnTo>
                  <a:lnTo>
                    <a:pt x="20124" y="2402154"/>
                  </a:lnTo>
                  <a:lnTo>
                    <a:pt x="5229" y="2360480"/>
                  </a:lnTo>
                  <a:lnTo>
                    <a:pt x="0" y="2315083"/>
                  </a:lnTo>
                  <a:lnTo>
                    <a:pt x="0" y="197993"/>
                  </a:lnTo>
                  <a:close/>
                </a:path>
              </a:pathLst>
            </a:custGeom>
            <a:ln w="12700">
              <a:solidFill>
                <a:srgbClr val="006E6E"/>
              </a:solidFill>
            </a:ln>
          </p:spPr>
          <p:txBody>
            <a:bodyPr wrap="square" lIns="0" tIns="0" rIns="0" bIns="0" rtlCol="0"/>
            <a:lstStyle/>
            <a:p>
              <a:endParaRPr/>
            </a:p>
          </p:txBody>
        </p:sp>
      </p:grpSp>
      <p:grpSp>
        <p:nvGrpSpPr>
          <p:cNvPr id="9" name="object 9"/>
          <p:cNvGrpSpPr/>
          <p:nvPr/>
        </p:nvGrpSpPr>
        <p:grpSpPr>
          <a:xfrm>
            <a:off x="220725" y="4277265"/>
            <a:ext cx="8698230" cy="2266454"/>
            <a:chOff x="220725" y="3942334"/>
            <a:chExt cx="8698230" cy="2715260"/>
          </a:xfrm>
        </p:grpSpPr>
        <p:sp>
          <p:nvSpPr>
            <p:cNvPr id="10" name="object 10"/>
            <p:cNvSpPr/>
            <p:nvPr/>
          </p:nvSpPr>
          <p:spPr>
            <a:xfrm>
              <a:off x="227075" y="3948684"/>
              <a:ext cx="8685530" cy="2702560"/>
            </a:xfrm>
            <a:custGeom>
              <a:avLst/>
              <a:gdLst/>
              <a:ahLst/>
              <a:cxnLst/>
              <a:rect l="l" t="t" r="r" b="b"/>
              <a:pathLst>
                <a:path w="8685530" h="2702559">
                  <a:moveTo>
                    <a:pt x="8472424" y="0"/>
                  </a:moveTo>
                  <a:lnTo>
                    <a:pt x="212890" y="0"/>
                  </a:lnTo>
                  <a:lnTo>
                    <a:pt x="164076" y="5625"/>
                  </a:lnTo>
                  <a:lnTo>
                    <a:pt x="119266" y="21648"/>
                  </a:lnTo>
                  <a:lnTo>
                    <a:pt x="79737" y="46786"/>
                  </a:lnTo>
                  <a:lnTo>
                    <a:pt x="46769" y="79757"/>
                  </a:lnTo>
                  <a:lnTo>
                    <a:pt x="21638" y="119280"/>
                  </a:lnTo>
                  <a:lnTo>
                    <a:pt x="5622" y="164072"/>
                  </a:lnTo>
                  <a:lnTo>
                    <a:pt x="0" y="212852"/>
                  </a:lnTo>
                  <a:lnTo>
                    <a:pt x="0" y="2489161"/>
                  </a:lnTo>
                  <a:lnTo>
                    <a:pt x="5622" y="2537975"/>
                  </a:lnTo>
                  <a:lnTo>
                    <a:pt x="21638" y="2582785"/>
                  </a:lnTo>
                  <a:lnTo>
                    <a:pt x="46769" y="2622314"/>
                  </a:lnTo>
                  <a:lnTo>
                    <a:pt x="79737" y="2655282"/>
                  </a:lnTo>
                  <a:lnTo>
                    <a:pt x="119266" y="2680413"/>
                  </a:lnTo>
                  <a:lnTo>
                    <a:pt x="164076" y="2696429"/>
                  </a:lnTo>
                  <a:lnTo>
                    <a:pt x="212890" y="2702052"/>
                  </a:lnTo>
                  <a:lnTo>
                    <a:pt x="8472424" y="2702052"/>
                  </a:lnTo>
                  <a:lnTo>
                    <a:pt x="8521203" y="2696429"/>
                  </a:lnTo>
                  <a:lnTo>
                    <a:pt x="8565995" y="2680413"/>
                  </a:lnTo>
                  <a:lnTo>
                    <a:pt x="8605518" y="2655282"/>
                  </a:lnTo>
                  <a:lnTo>
                    <a:pt x="8638489" y="2622314"/>
                  </a:lnTo>
                  <a:lnTo>
                    <a:pt x="8663627" y="2582785"/>
                  </a:lnTo>
                  <a:lnTo>
                    <a:pt x="8679650" y="2537975"/>
                  </a:lnTo>
                  <a:lnTo>
                    <a:pt x="8685276" y="2489161"/>
                  </a:lnTo>
                  <a:lnTo>
                    <a:pt x="8685276" y="212852"/>
                  </a:lnTo>
                  <a:lnTo>
                    <a:pt x="8679650" y="164072"/>
                  </a:lnTo>
                  <a:lnTo>
                    <a:pt x="8663627" y="119280"/>
                  </a:lnTo>
                  <a:lnTo>
                    <a:pt x="8638489" y="79757"/>
                  </a:lnTo>
                  <a:lnTo>
                    <a:pt x="8605518" y="46786"/>
                  </a:lnTo>
                  <a:lnTo>
                    <a:pt x="8565995" y="21648"/>
                  </a:lnTo>
                  <a:lnTo>
                    <a:pt x="8521203" y="5625"/>
                  </a:lnTo>
                  <a:lnTo>
                    <a:pt x="8472424" y="0"/>
                  </a:lnTo>
                  <a:close/>
                </a:path>
              </a:pathLst>
            </a:custGeom>
            <a:solidFill>
              <a:srgbClr val="001F5F"/>
            </a:solidFill>
          </p:spPr>
          <p:txBody>
            <a:bodyPr wrap="square" lIns="0" tIns="0" rIns="0" bIns="0" rtlCol="0"/>
            <a:lstStyle/>
            <a:p>
              <a:endParaRPr/>
            </a:p>
          </p:txBody>
        </p:sp>
        <p:sp>
          <p:nvSpPr>
            <p:cNvPr id="11" name="object 11"/>
            <p:cNvSpPr/>
            <p:nvPr/>
          </p:nvSpPr>
          <p:spPr>
            <a:xfrm>
              <a:off x="227075" y="3948684"/>
              <a:ext cx="8685530" cy="2702560"/>
            </a:xfrm>
            <a:custGeom>
              <a:avLst/>
              <a:gdLst/>
              <a:ahLst/>
              <a:cxnLst/>
              <a:rect l="l" t="t" r="r" b="b"/>
              <a:pathLst>
                <a:path w="8685530" h="2702559">
                  <a:moveTo>
                    <a:pt x="0" y="212852"/>
                  </a:moveTo>
                  <a:lnTo>
                    <a:pt x="5622" y="164072"/>
                  </a:lnTo>
                  <a:lnTo>
                    <a:pt x="21638" y="119280"/>
                  </a:lnTo>
                  <a:lnTo>
                    <a:pt x="46769" y="79757"/>
                  </a:lnTo>
                  <a:lnTo>
                    <a:pt x="79737" y="46786"/>
                  </a:lnTo>
                  <a:lnTo>
                    <a:pt x="119266" y="21648"/>
                  </a:lnTo>
                  <a:lnTo>
                    <a:pt x="164076" y="5625"/>
                  </a:lnTo>
                  <a:lnTo>
                    <a:pt x="212890" y="0"/>
                  </a:lnTo>
                  <a:lnTo>
                    <a:pt x="8472424" y="0"/>
                  </a:lnTo>
                  <a:lnTo>
                    <a:pt x="8521203" y="5625"/>
                  </a:lnTo>
                  <a:lnTo>
                    <a:pt x="8565995" y="21648"/>
                  </a:lnTo>
                  <a:lnTo>
                    <a:pt x="8605518" y="46786"/>
                  </a:lnTo>
                  <a:lnTo>
                    <a:pt x="8638489" y="79757"/>
                  </a:lnTo>
                  <a:lnTo>
                    <a:pt x="8663627" y="119280"/>
                  </a:lnTo>
                  <a:lnTo>
                    <a:pt x="8679650" y="164072"/>
                  </a:lnTo>
                  <a:lnTo>
                    <a:pt x="8685276" y="212852"/>
                  </a:lnTo>
                  <a:lnTo>
                    <a:pt x="8685276" y="2489161"/>
                  </a:lnTo>
                  <a:lnTo>
                    <a:pt x="8679650" y="2537975"/>
                  </a:lnTo>
                  <a:lnTo>
                    <a:pt x="8663627" y="2582785"/>
                  </a:lnTo>
                  <a:lnTo>
                    <a:pt x="8638489" y="2622314"/>
                  </a:lnTo>
                  <a:lnTo>
                    <a:pt x="8605518" y="2655282"/>
                  </a:lnTo>
                  <a:lnTo>
                    <a:pt x="8565995" y="2680413"/>
                  </a:lnTo>
                  <a:lnTo>
                    <a:pt x="8521203" y="2696429"/>
                  </a:lnTo>
                  <a:lnTo>
                    <a:pt x="8472424" y="2702052"/>
                  </a:lnTo>
                  <a:lnTo>
                    <a:pt x="212890" y="2702052"/>
                  </a:lnTo>
                  <a:lnTo>
                    <a:pt x="164076" y="2696429"/>
                  </a:lnTo>
                  <a:lnTo>
                    <a:pt x="119266" y="2680413"/>
                  </a:lnTo>
                  <a:lnTo>
                    <a:pt x="79737" y="2655282"/>
                  </a:lnTo>
                  <a:lnTo>
                    <a:pt x="46769" y="2622314"/>
                  </a:lnTo>
                  <a:lnTo>
                    <a:pt x="21638" y="2582785"/>
                  </a:lnTo>
                  <a:lnTo>
                    <a:pt x="5622" y="2537975"/>
                  </a:lnTo>
                  <a:lnTo>
                    <a:pt x="0" y="2489161"/>
                  </a:lnTo>
                  <a:lnTo>
                    <a:pt x="0" y="212852"/>
                  </a:lnTo>
                  <a:close/>
                </a:path>
              </a:pathLst>
            </a:custGeom>
            <a:ln w="12700">
              <a:solidFill>
                <a:srgbClr val="006E6E"/>
              </a:solidFill>
            </a:ln>
          </p:spPr>
          <p:txBody>
            <a:bodyPr wrap="square" lIns="0" tIns="0" rIns="0" bIns="0" rtlCol="0"/>
            <a:lstStyle/>
            <a:p>
              <a:endParaRPr/>
            </a:p>
          </p:txBody>
        </p:sp>
      </p:gr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3"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4"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28</a:t>
            </a:fld>
            <a:endParaRPr sz="1850">
              <a:latin typeface="Arial"/>
              <a:cs typeface="Arial"/>
            </a:endParaRPr>
          </a:p>
        </p:txBody>
      </p:sp>
      <p:sp>
        <p:nvSpPr>
          <p:cNvPr id="19" name="TextBox 18">
            <a:extLst>
              <a:ext uri="{FF2B5EF4-FFF2-40B4-BE49-F238E27FC236}">
                <a16:creationId xmlns="" xmlns:a16="http://schemas.microsoft.com/office/drawing/2014/main" id="{7FC85E4B-3B00-7F15-384E-4E627C6504E7}"/>
              </a:ext>
            </a:extLst>
          </p:cNvPr>
          <p:cNvSpPr txBox="1"/>
          <p:nvPr/>
        </p:nvSpPr>
        <p:spPr>
          <a:xfrm>
            <a:off x="2869712" y="1342246"/>
            <a:ext cx="5975239" cy="2772554"/>
          </a:xfrm>
          <a:prstGeom prst="rect">
            <a:avLst/>
          </a:prstGeom>
          <a:noFill/>
        </p:spPr>
        <p:txBody>
          <a:bodyPr wrap="square">
            <a:spAutoFit/>
          </a:bodyPr>
          <a:lstStyle/>
          <a:p>
            <a:pPr indent="269875" algn="just">
              <a:lnSpc>
                <a:spcPts val="1900"/>
              </a:lnSpc>
              <a:tabLst>
                <a:tab pos="450215" algn="l"/>
                <a:tab pos="1181735" algn="l"/>
              </a:tabLst>
            </a:pPr>
            <a:r>
              <a:rPr lang="vi-VN" b="1" i="1" dirty="0">
                <a:solidFill>
                  <a:schemeClr val="bg1"/>
                </a:solidFill>
                <a:effectLst/>
                <a:latin typeface="+mj-lt"/>
                <a:ea typeface="Calibri" panose="020F0502020204030204" pitchFamily="34" charset="0"/>
                <a:cs typeface="Times New Roman" panose="02020603050405020304" pitchFamily="18" charset="0"/>
              </a:rPr>
              <a:t>3.1</a:t>
            </a:r>
            <a:r>
              <a:rPr lang="en-US" b="1" i="1" dirty="0">
                <a:solidFill>
                  <a:schemeClr val="bg1"/>
                </a:solidFill>
                <a:effectLst/>
                <a:latin typeface="+mj-lt"/>
                <a:ea typeface="Calibri" panose="020F0502020204030204" pitchFamily="34" charset="0"/>
                <a:cs typeface="Times New Roman" panose="02020603050405020304" pitchFamily="18" charset="0"/>
              </a:rPr>
              <a:t>. </a:t>
            </a:r>
            <a:r>
              <a:rPr lang="vi-VN" b="1" i="1" dirty="0">
                <a:solidFill>
                  <a:schemeClr val="bg1"/>
                </a:solidFill>
                <a:effectLst/>
                <a:latin typeface="+mj-lt"/>
                <a:ea typeface="Times New Roman" panose="02020603050405020304" pitchFamily="18" charset="0"/>
                <a:cs typeface="Times New Roman" panose="02020603050405020304" pitchFamily="18" charset="0"/>
              </a:rPr>
              <a:t>Giáo dục thể chất </a:t>
            </a:r>
            <a:r>
              <a:rPr lang="en-US" b="1" i="1" dirty="0">
                <a:solidFill>
                  <a:schemeClr val="bg1"/>
                </a:solidFill>
                <a:effectLst/>
                <a:latin typeface="+mj-lt"/>
                <a:ea typeface="Times New Roman" panose="02020603050405020304" pitchFamily="18" charset="0"/>
                <a:cs typeface="Times New Roman" panose="02020603050405020304" pitchFamily="18" charset="0"/>
              </a:rPr>
              <a:t>3 </a:t>
            </a:r>
            <a:r>
              <a:rPr lang="en-US" b="1" i="1" dirty="0">
                <a:solidFill>
                  <a:schemeClr val="bg1"/>
                </a:solidFill>
                <a:effectLst/>
                <a:latin typeface="+mj-lt"/>
                <a:ea typeface="Calibri" panose="020F0502020204030204" pitchFamily="34" charset="0"/>
                <a:cs typeface="Times New Roman" panose="02020603050405020304" pitchFamily="18" charset="0"/>
              </a:rPr>
              <a:t>– </a:t>
            </a:r>
            <a:r>
              <a:rPr lang="en-US" b="1" i="1" dirty="0">
                <a:solidFill>
                  <a:schemeClr val="bg1"/>
                </a:solidFill>
                <a:effectLst/>
                <a:latin typeface="+mj-lt"/>
                <a:ea typeface="Times New Roman" panose="02020603050405020304" pitchFamily="18" charset="0"/>
                <a:cs typeface="Times New Roman" panose="02020603050405020304" pitchFamily="18" charset="0"/>
              </a:rPr>
              <a:t>S</a:t>
            </a:r>
            <a:r>
              <a:rPr lang="vi-VN" b="1" i="1" dirty="0">
                <a:solidFill>
                  <a:schemeClr val="bg1"/>
                </a:solidFill>
                <a:effectLst/>
                <a:latin typeface="+mj-lt"/>
                <a:ea typeface="Times New Roman" panose="02020603050405020304" pitchFamily="18" charset="0"/>
                <a:cs typeface="Times New Roman" panose="02020603050405020304" pitchFamily="18" charset="0"/>
              </a:rPr>
              <a:t>ách </a:t>
            </a:r>
            <a:r>
              <a:rPr lang="en-US" b="1" i="1" dirty="0" err="1">
                <a:solidFill>
                  <a:schemeClr val="bg1"/>
                </a:solidFill>
                <a:effectLst/>
                <a:latin typeface="+mj-lt"/>
                <a:ea typeface="Times New Roman" panose="02020603050405020304" pitchFamily="18" charset="0"/>
                <a:cs typeface="Times New Roman" panose="02020603050405020304" pitchFamily="18" charset="0"/>
              </a:rPr>
              <a:t>giáo</a:t>
            </a:r>
            <a:r>
              <a:rPr lang="en-US" b="1" i="1" dirty="0">
                <a:solidFill>
                  <a:schemeClr val="bg1"/>
                </a:solidFill>
                <a:effectLst/>
                <a:latin typeface="+mj-lt"/>
                <a:ea typeface="Times New Roman" panose="02020603050405020304" pitchFamily="18" charset="0"/>
                <a:cs typeface="Times New Roman" panose="02020603050405020304" pitchFamily="18" charset="0"/>
              </a:rPr>
              <a:t> </a:t>
            </a:r>
            <a:r>
              <a:rPr lang="en-US" b="1" i="1" dirty="0" err="1">
                <a:solidFill>
                  <a:schemeClr val="bg1"/>
                </a:solidFill>
                <a:effectLst/>
                <a:latin typeface="+mj-lt"/>
                <a:ea typeface="Times New Roman" panose="02020603050405020304" pitchFamily="18" charset="0"/>
                <a:cs typeface="Times New Roman" panose="02020603050405020304" pitchFamily="18" charset="0"/>
              </a:rPr>
              <a:t>viên</a:t>
            </a:r>
            <a:r>
              <a:rPr lang="en-US" b="1" i="1" dirty="0">
                <a:solidFill>
                  <a:schemeClr val="bg1"/>
                </a:solidFill>
                <a:effectLst/>
                <a:latin typeface="+mj-lt"/>
                <a:ea typeface="Times New Roman" panose="02020603050405020304" pitchFamily="18" charset="0"/>
                <a:cs typeface="Times New Roman" panose="02020603050405020304" pitchFamily="18" charset="0"/>
              </a:rPr>
              <a:t> </a:t>
            </a:r>
            <a:r>
              <a:rPr lang="en-US" b="1" i="1" dirty="0">
                <a:solidFill>
                  <a:schemeClr val="bg1"/>
                </a:solidFill>
                <a:effectLst/>
                <a:latin typeface="+mj-lt"/>
                <a:ea typeface="Calibri" panose="020F0502020204030204" pitchFamily="34" charset="0"/>
                <a:cs typeface="Times New Roman" panose="02020603050405020304" pitchFamily="18" charset="0"/>
              </a:rPr>
              <a:t>(</a:t>
            </a:r>
            <a:r>
              <a:rPr lang="en-US" b="1" i="1" dirty="0" err="1">
                <a:solidFill>
                  <a:schemeClr val="bg1"/>
                </a:solidFill>
                <a:effectLst/>
                <a:latin typeface="+mj-lt"/>
                <a:ea typeface="Calibri" panose="020F0502020204030204" pitchFamily="34" charset="0"/>
                <a:cs typeface="Times New Roman" panose="02020603050405020304" pitchFamily="18" charset="0"/>
              </a:rPr>
              <a:t>Cánh</a:t>
            </a:r>
            <a:r>
              <a:rPr lang="en-US" b="1" i="1" dirty="0">
                <a:solidFill>
                  <a:schemeClr val="bg1"/>
                </a:solidFill>
                <a:effectLst/>
                <a:latin typeface="+mj-lt"/>
                <a:ea typeface="Calibri" panose="020F0502020204030204" pitchFamily="34" charset="0"/>
                <a:cs typeface="Times New Roman" panose="02020603050405020304" pitchFamily="18" charset="0"/>
              </a:rPr>
              <a:t> </a:t>
            </a:r>
            <a:r>
              <a:rPr lang="en-US" b="1" i="1" dirty="0" err="1">
                <a:solidFill>
                  <a:schemeClr val="bg1"/>
                </a:solidFill>
                <a:effectLst/>
                <a:latin typeface="+mj-lt"/>
                <a:ea typeface="Calibri" panose="020F0502020204030204" pitchFamily="34" charset="0"/>
                <a:cs typeface="Times New Roman" panose="02020603050405020304" pitchFamily="18" charset="0"/>
              </a:rPr>
              <a:t>Diều</a:t>
            </a:r>
            <a:r>
              <a:rPr lang="en-US" b="1" i="1" dirty="0">
                <a:solidFill>
                  <a:schemeClr val="bg1"/>
                </a:solidFill>
                <a:effectLst/>
                <a:latin typeface="+mj-lt"/>
                <a:ea typeface="Calibri" panose="020F0502020204030204" pitchFamily="34" charset="0"/>
                <a:cs typeface="Times New Roman" panose="02020603050405020304" pitchFamily="18" charset="0"/>
              </a:rPr>
              <a:t>)</a:t>
            </a:r>
            <a:endParaRPr lang="en-US" dirty="0">
              <a:solidFill>
                <a:schemeClr val="bg1"/>
              </a:solidFill>
              <a:effectLst/>
              <a:latin typeface="+mj-lt"/>
              <a:ea typeface="Calibri" panose="020F0502020204030204" pitchFamily="34" charset="0"/>
              <a:cs typeface="Times New Roman" panose="02020603050405020304" pitchFamily="18" charset="0"/>
            </a:endParaRPr>
          </a:p>
          <a:p>
            <a:pPr indent="270510" algn="just">
              <a:lnSpc>
                <a:spcPts val="1900"/>
              </a:lnSpc>
            </a:pPr>
            <a:r>
              <a:rPr lang="vi-VN" dirty="0">
                <a:solidFill>
                  <a:schemeClr val="bg1"/>
                </a:solidFill>
                <a:effectLst/>
                <a:latin typeface="+mj-lt"/>
                <a:ea typeface="Times New Roman" panose="02020603050405020304" pitchFamily="18" charset="0"/>
              </a:rPr>
              <a:t>	Cuốn </a:t>
            </a:r>
            <a:r>
              <a:rPr lang="vi-VN" i="1" dirty="0">
                <a:solidFill>
                  <a:schemeClr val="bg1"/>
                </a:solidFill>
                <a:effectLst/>
                <a:latin typeface="+mj-lt"/>
                <a:ea typeface="Times New Roman" panose="02020603050405020304" pitchFamily="18" charset="0"/>
              </a:rPr>
              <a:t>Giáo dục thể chất </a:t>
            </a:r>
            <a:r>
              <a:rPr lang="en-US" i="1" dirty="0">
                <a:solidFill>
                  <a:schemeClr val="bg1"/>
                </a:solidFill>
                <a:effectLst/>
                <a:latin typeface="+mj-lt"/>
                <a:ea typeface="Times New Roman" panose="02020603050405020304" pitchFamily="18" charset="0"/>
              </a:rPr>
              <a:t>3 </a:t>
            </a:r>
            <a:r>
              <a:rPr lang="vi-VN" i="1" dirty="0">
                <a:solidFill>
                  <a:schemeClr val="bg1"/>
                </a:solidFill>
                <a:effectLst/>
                <a:latin typeface="+mj-lt"/>
                <a:ea typeface="Times New Roman" panose="02020603050405020304" pitchFamily="18" charset="0"/>
              </a:rPr>
              <a:t>– Sách </a:t>
            </a:r>
            <a:r>
              <a:rPr lang="en-US" i="1" dirty="0" err="1">
                <a:solidFill>
                  <a:schemeClr val="bg1"/>
                </a:solidFill>
                <a:effectLst/>
                <a:latin typeface="+mj-lt"/>
                <a:ea typeface="Times New Roman" panose="02020603050405020304" pitchFamily="18" charset="0"/>
              </a:rPr>
              <a:t>giáo</a:t>
            </a:r>
            <a:r>
              <a:rPr lang="en-US" i="1" dirty="0">
                <a:solidFill>
                  <a:schemeClr val="bg1"/>
                </a:solidFill>
                <a:effectLst/>
                <a:latin typeface="+mj-lt"/>
                <a:ea typeface="Times New Roman" panose="02020603050405020304" pitchFamily="18" charset="0"/>
              </a:rPr>
              <a:t> </a:t>
            </a:r>
            <a:r>
              <a:rPr lang="en-US" i="1" dirty="0" err="1">
                <a:solidFill>
                  <a:schemeClr val="bg1"/>
                </a:solidFill>
                <a:effectLst/>
                <a:latin typeface="+mj-lt"/>
                <a:ea typeface="Times New Roman" panose="02020603050405020304" pitchFamily="18" charset="0"/>
              </a:rPr>
              <a:t>viên</a:t>
            </a:r>
            <a:r>
              <a:rPr lang="vi-VN" dirty="0">
                <a:solidFill>
                  <a:schemeClr val="bg1"/>
                </a:solidFill>
                <a:effectLst/>
                <a:latin typeface="+mj-lt"/>
                <a:ea typeface="Times New Roman" panose="02020603050405020304" pitchFamily="18" charset="0"/>
              </a:rPr>
              <a:t> là tài liệu hướng dẫn GV dạy học theo SGK Giáo dục thể chất </a:t>
            </a:r>
            <a:r>
              <a:rPr lang="en-US" dirty="0">
                <a:solidFill>
                  <a:schemeClr val="bg1"/>
                </a:solidFill>
                <a:effectLst/>
                <a:latin typeface="+mj-lt"/>
                <a:ea typeface="Times New Roman" panose="02020603050405020304" pitchFamily="18" charset="0"/>
              </a:rPr>
              <a:t>3,</a:t>
            </a:r>
            <a:r>
              <a:rPr lang="vi-VN" dirty="0">
                <a:solidFill>
                  <a:schemeClr val="bg1"/>
                </a:solidFill>
                <a:effectLst/>
                <a:latin typeface="+mj-lt"/>
                <a:ea typeface="Times New Roman" panose="02020603050405020304" pitchFamily="18" charset="0"/>
              </a:rPr>
              <a:t> nhằm thực hiện tốt Chương trình môn </a:t>
            </a:r>
            <a:r>
              <a:rPr lang="en-US" dirty="0">
                <a:solidFill>
                  <a:schemeClr val="bg1"/>
                </a:solidFill>
                <a:effectLst/>
                <a:latin typeface="+mj-lt"/>
                <a:ea typeface="Times New Roman" panose="02020603050405020304" pitchFamily="18" charset="0"/>
              </a:rPr>
              <a:t>GDTC </a:t>
            </a:r>
            <a:r>
              <a:rPr lang="vi-VN" dirty="0">
                <a:solidFill>
                  <a:schemeClr val="bg1"/>
                </a:solidFill>
                <a:effectLst/>
                <a:latin typeface="+mj-lt"/>
                <a:ea typeface="Times New Roman" panose="02020603050405020304" pitchFamily="18" charset="0"/>
              </a:rPr>
              <a:t>được Bộ</a:t>
            </a:r>
            <a:r>
              <a:rPr lang="en-US" dirty="0">
                <a:solidFill>
                  <a:schemeClr val="bg1"/>
                </a:solidFill>
                <a:effectLst/>
                <a:latin typeface="+mj-lt"/>
                <a:ea typeface="Times New Roman" panose="02020603050405020304" pitchFamily="18" charset="0"/>
              </a:rPr>
              <a:t> </a:t>
            </a:r>
            <a:r>
              <a:rPr lang="vi-VN" dirty="0">
                <a:solidFill>
                  <a:schemeClr val="bg1"/>
                </a:solidFill>
                <a:effectLst/>
                <a:latin typeface="+mj-lt"/>
                <a:ea typeface="Times New Roman" panose="02020603050405020304" pitchFamily="18" charset="0"/>
              </a:rPr>
              <a:t>Giáo</a:t>
            </a:r>
            <a:r>
              <a:rPr lang="en-US" dirty="0">
                <a:solidFill>
                  <a:schemeClr val="bg1"/>
                </a:solidFill>
                <a:effectLst/>
                <a:latin typeface="+mj-lt"/>
                <a:ea typeface="Times New Roman" panose="02020603050405020304" pitchFamily="18" charset="0"/>
              </a:rPr>
              <a:t> </a:t>
            </a:r>
            <a:r>
              <a:rPr lang="vi-VN" dirty="0">
                <a:solidFill>
                  <a:schemeClr val="bg1"/>
                </a:solidFill>
                <a:effectLst/>
                <a:latin typeface="+mj-lt"/>
                <a:ea typeface="Times New Roman" panose="02020603050405020304" pitchFamily="18" charset="0"/>
              </a:rPr>
              <a:t>dục và Đào tạo ban hành năm 2018. Sách giúp GV giảm nhẹ áp lực khi xây dựng kế hoạch dạy học cũng như khi dạy trên lớp. Sách </a:t>
            </a:r>
            <a:r>
              <a:rPr lang="en-US" dirty="0" err="1">
                <a:solidFill>
                  <a:schemeClr val="bg1"/>
                </a:solidFill>
                <a:effectLst/>
                <a:latin typeface="+mj-lt"/>
                <a:ea typeface="Times New Roman" panose="02020603050405020304" pitchFamily="18" charset="0"/>
              </a:rPr>
              <a:t>cũng</a:t>
            </a:r>
            <a:r>
              <a:rPr lang="en-US" dirty="0">
                <a:solidFill>
                  <a:schemeClr val="bg1"/>
                </a:solidFill>
                <a:effectLst/>
                <a:latin typeface="+mj-lt"/>
                <a:ea typeface="Times New Roman" panose="02020603050405020304" pitchFamily="18" charset="0"/>
              </a:rPr>
              <a:t> </a:t>
            </a:r>
            <a:r>
              <a:rPr lang="en-US" dirty="0" err="1">
                <a:solidFill>
                  <a:schemeClr val="bg1"/>
                </a:solidFill>
                <a:effectLst/>
                <a:latin typeface="+mj-lt"/>
                <a:ea typeface="Times New Roman" panose="02020603050405020304" pitchFamily="18" charset="0"/>
              </a:rPr>
              <a:t>là</a:t>
            </a:r>
            <a:r>
              <a:rPr lang="en-US" dirty="0">
                <a:solidFill>
                  <a:schemeClr val="bg1"/>
                </a:solidFill>
                <a:effectLst/>
                <a:latin typeface="+mj-lt"/>
                <a:ea typeface="Times New Roman" panose="02020603050405020304" pitchFamily="18" charset="0"/>
              </a:rPr>
              <a:t> </a:t>
            </a:r>
            <a:r>
              <a:rPr lang="en-US" dirty="0" err="1">
                <a:solidFill>
                  <a:schemeClr val="bg1"/>
                </a:solidFill>
                <a:effectLst/>
                <a:latin typeface="+mj-lt"/>
                <a:ea typeface="Times New Roman" panose="02020603050405020304" pitchFamily="18" charset="0"/>
              </a:rPr>
              <a:t>tài</a:t>
            </a:r>
            <a:r>
              <a:rPr lang="en-US" dirty="0">
                <a:solidFill>
                  <a:schemeClr val="bg1"/>
                </a:solidFill>
                <a:effectLst/>
                <a:latin typeface="+mj-lt"/>
                <a:ea typeface="Times New Roman" panose="02020603050405020304" pitchFamily="18" charset="0"/>
              </a:rPr>
              <a:t> </a:t>
            </a:r>
            <a:r>
              <a:rPr lang="en-US" dirty="0" err="1">
                <a:solidFill>
                  <a:schemeClr val="bg1"/>
                </a:solidFill>
                <a:effectLst/>
                <a:latin typeface="+mj-lt"/>
                <a:ea typeface="Times New Roman" panose="02020603050405020304" pitchFamily="18" charset="0"/>
              </a:rPr>
              <a:t>liệu</a:t>
            </a:r>
            <a:r>
              <a:rPr lang="en-US" dirty="0">
                <a:solidFill>
                  <a:schemeClr val="bg1"/>
                </a:solidFill>
                <a:effectLst/>
                <a:latin typeface="+mj-lt"/>
                <a:ea typeface="Times New Roman" panose="02020603050405020304" pitchFamily="18" charset="0"/>
              </a:rPr>
              <a:t> </a:t>
            </a:r>
            <a:r>
              <a:rPr lang="en-US" dirty="0" err="1">
                <a:solidFill>
                  <a:schemeClr val="bg1"/>
                </a:solidFill>
                <a:effectLst/>
                <a:latin typeface="+mj-lt"/>
                <a:ea typeface="Times New Roman" panose="02020603050405020304" pitchFamily="18" charset="0"/>
              </a:rPr>
              <a:t>quan</a:t>
            </a:r>
            <a:r>
              <a:rPr lang="en-US" dirty="0">
                <a:solidFill>
                  <a:schemeClr val="bg1"/>
                </a:solidFill>
                <a:effectLst/>
                <a:latin typeface="+mj-lt"/>
                <a:ea typeface="Times New Roman" panose="02020603050405020304" pitchFamily="18" charset="0"/>
              </a:rPr>
              <a:t> </a:t>
            </a:r>
            <a:r>
              <a:rPr lang="en-US" dirty="0" err="1">
                <a:solidFill>
                  <a:schemeClr val="bg1"/>
                </a:solidFill>
                <a:effectLst/>
                <a:latin typeface="+mj-lt"/>
                <a:ea typeface="Times New Roman" panose="02020603050405020304" pitchFamily="18" charset="0"/>
              </a:rPr>
              <a:t>trọng</a:t>
            </a:r>
            <a:r>
              <a:rPr lang="vi-VN" dirty="0">
                <a:solidFill>
                  <a:schemeClr val="bg1"/>
                </a:solidFill>
                <a:effectLst/>
                <a:latin typeface="+mj-lt"/>
                <a:ea typeface="Times New Roman" panose="02020603050405020304" pitchFamily="18" charset="0"/>
              </a:rPr>
              <a:t> cho cán bộ quản lí giáo dục cấp tiểu học </a:t>
            </a:r>
            <a:r>
              <a:rPr lang="en-US" dirty="0" err="1">
                <a:solidFill>
                  <a:schemeClr val="bg1"/>
                </a:solidFill>
                <a:effectLst/>
                <a:latin typeface="+mj-lt"/>
                <a:ea typeface="Times New Roman" panose="02020603050405020304" pitchFamily="18" charset="0"/>
              </a:rPr>
              <a:t>hiểu</a:t>
            </a:r>
            <a:r>
              <a:rPr lang="en-US" dirty="0">
                <a:solidFill>
                  <a:schemeClr val="bg1"/>
                </a:solidFill>
                <a:effectLst/>
                <a:latin typeface="+mj-lt"/>
                <a:ea typeface="Times New Roman" panose="02020603050405020304" pitchFamily="18" charset="0"/>
              </a:rPr>
              <a:t> </a:t>
            </a:r>
            <a:r>
              <a:rPr lang="vi-VN" dirty="0">
                <a:solidFill>
                  <a:schemeClr val="bg1"/>
                </a:solidFill>
                <a:effectLst/>
                <a:latin typeface="+mj-lt"/>
                <a:ea typeface="Times New Roman" panose="02020603050405020304" pitchFamily="18" charset="0"/>
              </a:rPr>
              <a:t>được những mục tiêu, yêu cầu cần đạt, các bước tiến hành một bài giảng và các phương pháp được sử dụng khi đánh giá các giờ dạy của GV và mức độ tiếp thu kiến thức của HS.</a:t>
            </a:r>
            <a:endParaRPr lang="en-US" dirty="0">
              <a:solidFill>
                <a:schemeClr val="bg1"/>
              </a:solidFill>
              <a:effectLst/>
              <a:latin typeface="+mj-lt"/>
              <a:ea typeface="Times New Roman" panose="02020603050405020304" pitchFamily="18" charset="0"/>
            </a:endParaRPr>
          </a:p>
        </p:txBody>
      </p:sp>
      <p:sp>
        <p:nvSpPr>
          <p:cNvPr id="21" name="TextBox 20">
            <a:extLst>
              <a:ext uri="{FF2B5EF4-FFF2-40B4-BE49-F238E27FC236}">
                <a16:creationId xmlns="" xmlns:a16="http://schemas.microsoft.com/office/drawing/2014/main" id="{CDAB1A14-3DBC-BD68-F4FC-51BC1EAC5215}"/>
              </a:ext>
            </a:extLst>
          </p:cNvPr>
          <p:cNvSpPr txBox="1"/>
          <p:nvPr/>
        </p:nvSpPr>
        <p:spPr>
          <a:xfrm>
            <a:off x="532002" y="4495800"/>
            <a:ext cx="8075676" cy="1708160"/>
          </a:xfrm>
          <a:prstGeom prst="rect">
            <a:avLst/>
          </a:prstGeom>
          <a:noFill/>
        </p:spPr>
        <p:txBody>
          <a:bodyPr wrap="square">
            <a:spAutoFit/>
          </a:bodyPr>
          <a:lstStyle/>
          <a:p>
            <a:pPr indent="269875" algn="just">
              <a:lnSpc>
                <a:spcPts val="1900"/>
              </a:lnSpc>
              <a:spcBef>
                <a:spcPts val="600"/>
              </a:spcBef>
              <a:spcAft>
                <a:spcPts val="600"/>
              </a:spcAft>
            </a:pPr>
            <a:r>
              <a:rPr lang="vi-VN" b="1" i="1" dirty="0">
                <a:solidFill>
                  <a:schemeClr val="bg1"/>
                </a:solidFill>
                <a:effectLst/>
                <a:latin typeface="+mj-lt"/>
                <a:ea typeface="Times New Roman" panose="02020603050405020304" pitchFamily="18" charset="0"/>
                <a:cs typeface="Times New Roman" panose="02020603050405020304" pitchFamily="18" charset="0"/>
              </a:rPr>
              <a:t>3.2</a:t>
            </a:r>
            <a:r>
              <a:rPr lang="en-US" b="1" i="1" dirty="0">
                <a:solidFill>
                  <a:schemeClr val="bg1"/>
                </a:solidFill>
                <a:effectLst/>
                <a:latin typeface="+mj-lt"/>
                <a:ea typeface="Times New Roman" panose="02020603050405020304" pitchFamily="18"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phiên</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Diều</a:t>
            </a:r>
            <a:r>
              <a:rPr lang="en-US"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69875" algn="just">
              <a:lnSpc>
                <a:spcPts val="1900"/>
              </a:lnSpc>
              <a:spcBef>
                <a:spcPts val="600"/>
              </a:spcBef>
              <a:spcAft>
                <a:spcPts val="600"/>
              </a:spcAft>
            </a:pPr>
            <a:r>
              <a:rPr lang="en-US" dirty="0">
                <a:solidFill>
                  <a:schemeClr val="bg1"/>
                </a:solidFill>
                <a:effectLst/>
                <a:latin typeface="+mj-lt"/>
                <a:ea typeface="Times New Roman" panose="02020603050405020304" pitchFamily="18" charset="0"/>
                <a:cs typeface="Times New Roman" panose="02020603050405020304" pitchFamily="18" charset="0"/>
              </a:rPr>
              <a:t>	</a:t>
            </a:r>
            <a:r>
              <a:rPr lang="vi-VN" dirty="0">
                <a:solidFill>
                  <a:schemeClr val="bg1"/>
                </a:solidFill>
                <a:effectLst/>
                <a:latin typeface="+mj-lt"/>
                <a:ea typeface="Times New Roman" panose="02020603050405020304" pitchFamily="18" charset="0"/>
                <a:cs typeface="Times New Roman" panose="02020603050405020304" pitchFamily="18" charset="0"/>
              </a:rPr>
              <a:t>Giáo dục thể chất </a:t>
            </a:r>
            <a:r>
              <a:rPr lang="en-US" dirty="0">
                <a:solidFill>
                  <a:schemeClr val="bg1"/>
                </a:solidFill>
                <a:effectLst/>
                <a:latin typeface="+mj-lt"/>
                <a:ea typeface="Times New Roman" panose="02020603050405020304" pitchFamily="18" charset="0"/>
                <a:cs typeface="Times New Roman" panose="02020603050405020304" pitchFamily="18" charset="0"/>
              </a:rPr>
              <a:t>3 </a:t>
            </a:r>
            <a:r>
              <a:rPr lang="en-US" dirty="0" err="1">
                <a:solidFill>
                  <a:schemeClr val="bg1"/>
                </a:solidFill>
                <a:effectLst/>
                <a:latin typeface="+mj-lt"/>
                <a:ea typeface="Times New Roman" panose="02020603050405020304" pitchFamily="18" charset="0"/>
                <a:cs typeface="Times New Roman" panose="02020603050405020304" pitchFamily="18" charset="0"/>
              </a:rPr>
              <a:t>phiên</a:t>
            </a:r>
            <a:r>
              <a:rPr lang="en-US" dirty="0">
                <a:solidFill>
                  <a:schemeClr val="bg1"/>
                </a:solidFill>
                <a:effectLst/>
                <a:latin typeface="+mj-lt"/>
                <a:ea typeface="Times New Roman" panose="02020603050405020304" pitchFamily="18" charset="0"/>
                <a:cs typeface="Times New Roman" panose="02020603050405020304" pitchFamily="18" charset="0"/>
              </a:rPr>
              <a:t> </a:t>
            </a:r>
            <a:r>
              <a:rPr lang="en-US" dirty="0" err="1">
                <a:solidFill>
                  <a:schemeClr val="bg1"/>
                </a:solidFill>
                <a:effectLst/>
                <a:latin typeface="+mj-lt"/>
                <a:ea typeface="Times New Roman" panose="02020603050405020304" pitchFamily="18" charset="0"/>
                <a:cs typeface="Times New Roman" panose="02020603050405020304" pitchFamily="18" charset="0"/>
              </a:rPr>
              <a:t>bản</a:t>
            </a:r>
            <a:r>
              <a:rPr lang="en-US" dirty="0">
                <a:solidFill>
                  <a:schemeClr val="bg1"/>
                </a:solidFill>
                <a:effectLst/>
                <a:latin typeface="+mj-lt"/>
                <a:ea typeface="Times New Roman" panose="02020603050405020304" pitchFamily="18" charset="0"/>
                <a:cs typeface="Times New Roman" panose="02020603050405020304" pitchFamily="18" charset="0"/>
              </a:rPr>
              <a:t> </a:t>
            </a:r>
            <a:r>
              <a:rPr lang="en-US" dirty="0" err="1">
                <a:solidFill>
                  <a:schemeClr val="bg1"/>
                </a:solidFill>
                <a:effectLst/>
                <a:latin typeface="+mj-lt"/>
                <a:ea typeface="Times New Roman" panose="02020603050405020304" pitchFamily="18" charset="0"/>
                <a:cs typeface="Times New Roman" panose="02020603050405020304" pitchFamily="18" charset="0"/>
              </a:rPr>
              <a:t>điện</a:t>
            </a:r>
            <a:r>
              <a:rPr lang="en-US" dirty="0">
                <a:solidFill>
                  <a:schemeClr val="bg1"/>
                </a:solidFill>
                <a:effectLst/>
                <a:latin typeface="+mj-lt"/>
                <a:ea typeface="Times New Roman" panose="02020603050405020304" pitchFamily="18" charset="0"/>
                <a:cs typeface="Times New Roman" panose="02020603050405020304" pitchFamily="18" charset="0"/>
              </a:rPr>
              <a:t> </a:t>
            </a:r>
            <a:r>
              <a:rPr lang="en-US" dirty="0" err="1">
                <a:solidFill>
                  <a:schemeClr val="bg1"/>
                </a:solidFill>
                <a:effectLst/>
                <a:latin typeface="+mj-lt"/>
                <a:ea typeface="Times New Roman" panose="02020603050405020304" pitchFamily="18" charset="0"/>
                <a:cs typeface="Times New Roman" panose="02020603050405020304" pitchFamily="18" charset="0"/>
              </a:rPr>
              <a:t>tử</a:t>
            </a:r>
            <a:r>
              <a:rPr lang="en-US" dirty="0">
                <a:solidFill>
                  <a:schemeClr val="bg1"/>
                </a:solidFill>
                <a:effectLst/>
                <a:latin typeface="+mj-lt"/>
                <a:ea typeface="Times New Roman" panose="02020603050405020304" pitchFamily="18" charset="0"/>
                <a:cs typeface="Times New Roman" panose="02020603050405020304" pitchFamily="18" charset="0"/>
              </a:rPr>
              <a:t> </a:t>
            </a:r>
            <a:r>
              <a:rPr lang="vi-VN" dirty="0">
                <a:solidFill>
                  <a:schemeClr val="bg1"/>
                </a:solidFill>
                <a:effectLst/>
                <a:latin typeface="+mj-lt"/>
                <a:ea typeface="Times New Roman" panose="02020603050405020304" pitchFamily="18" charset="0"/>
                <a:cs typeface="Times New Roman" panose="02020603050405020304" pitchFamily="18" charset="0"/>
              </a:rPr>
              <a:t> “Cánh Diều” là công cụ giúp hỗ trợ giảng dạy, âm thanh, hoạt hình sinh động cho bài giảng và bài tập. Nội dung sách được làm lại dưới dạng hoạt hoá và trò chơi giúp GV, HS tương tác vào từng hoạt động để nâng cao hiệu quả dạy học.</a:t>
            </a:r>
            <a:r>
              <a:rPr lang="vi-VN" dirty="0">
                <a:solidFill>
                  <a:schemeClr val="bg1"/>
                </a:solidFill>
                <a:effectLst/>
                <a:latin typeface="+mj-lt"/>
                <a:ea typeface="Calibri" panose="020F0502020204030204" pitchFamily="34" charset="0"/>
                <a:cs typeface="Times New Roman" panose="02020603050405020304" pitchFamily="18" charset="0"/>
              </a:rPr>
              <a:t> </a:t>
            </a:r>
            <a:r>
              <a:rPr lang="vi-VN" dirty="0">
                <a:solidFill>
                  <a:schemeClr val="bg1"/>
                </a:solidFill>
                <a:effectLst/>
                <a:latin typeface="+mj-lt"/>
                <a:ea typeface="Times New Roman" panose="02020603050405020304" pitchFamily="18" charset="0"/>
                <a:cs typeface="Times New Roman" panose="02020603050405020304" pitchFamily="18" charset="0"/>
              </a:rPr>
              <a:t>Giúp HS hứng thú với các bài học và liên kết được các bài học với cuộc sống.</a:t>
            </a:r>
            <a:endParaRPr lang="en-US" dirty="0">
              <a:solidFill>
                <a:schemeClr val="bg1"/>
              </a:solidFill>
              <a:effectLst/>
              <a:latin typeface="+mj-lt"/>
              <a:ea typeface="Calibri" panose="020F0502020204030204" pitchFamily="34" charset="0"/>
              <a:cs typeface="Times New Roman" panose="02020603050405020304" pitchFamily="18" charset="0"/>
            </a:endParaRPr>
          </a:p>
        </p:txBody>
      </p:sp>
      <p:sp>
        <p:nvSpPr>
          <p:cNvPr id="20" name="object 11">
            <a:extLst>
              <a:ext uri="{FF2B5EF4-FFF2-40B4-BE49-F238E27FC236}">
                <a16:creationId xmlns="" xmlns:a16="http://schemas.microsoft.com/office/drawing/2014/main" id="{61EC6FCF-3CE9-B2F9-4193-800855384F7B}"/>
              </a:ext>
            </a:extLst>
          </p:cNvPr>
          <p:cNvSpPr/>
          <p:nvPr/>
        </p:nvSpPr>
        <p:spPr>
          <a:xfrm>
            <a:off x="76935" y="1420367"/>
            <a:ext cx="2577085" cy="226645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74752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12635"/>
            <a:ext cx="9144000" cy="245745"/>
          </a:xfrm>
          <a:custGeom>
            <a:avLst/>
            <a:gdLst/>
            <a:ahLst/>
            <a:cxnLst/>
            <a:rect l="l" t="t" r="r" b="b"/>
            <a:pathLst>
              <a:path w="9144000" h="245745">
                <a:moveTo>
                  <a:pt x="9144000" y="0"/>
                </a:moveTo>
                <a:lnTo>
                  <a:pt x="0" y="0"/>
                </a:lnTo>
                <a:lnTo>
                  <a:pt x="0" y="245361"/>
                </a:lnTo>
                <a:lnTo>
                  <a:pt x="9144000" y="245361"/>
                </a:lnTo>
                <a:lnTo>
                  <a:pt x="9144000" y="0"/>
                </a:lnTo>
                <a:close/>
              </a:path>
            </a:pathLst>
          </a:custGeom>
          <a:solidFill>
            <a:srgbClr val="990000"/>
          </a:solidFill>
        </p:spPr>
        <p:txBody>
          <a:bodyPr wrap="square" lIns="0" tIns="0" rIns="0" bIns="0" rtlCol="0"/>
          <a:lstStyle/>
          <a:p>
            <a:endParaRPr/>
          </a:p>
        </p:txBody>
      </p:sp>
      <p:sp>
        <p:nvSpPr>
          <p:cNvPr id="3" name="object 3"/>
          <p:cNvSpPr/>
          <p:nvPr/>
        </p:nvSpPr>
        <p:spPr>
          <a:xfrm>
            <a:off x="0" y="0"/>
            <a:ext cx="9143999" cy="537362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5168" y="257048"/>
            <a:ext cx="947419" cy="632460"/>
          </a:xfrm>
          <a:prstGeom prst="rect">
            <a:avLst/>
          </a:prstGeom>
        </p:spPr>
        <p:txBody>
          <a:bodyPr vert="horz" wrap="square" lIns="0" tIns="12065" rIns="0" bIns="0" rtlCol="0">
            <a:spAutoFit/>
          </a:bodyPr>
          <a:lstStyle/>
          <a:p>
            <a:pPr marL="12700">
              <a:lnSpc>
                <a:spcPts val="1910"/>
              </a:lnSpc>
              <a:spcBef>
                <a:spcPts val="95"/>
              </a:spcBef>
            </a:pPr>
            <a:r>
              <a:rPr sz="1600" b="1" spc="-10" dirty="0">
                <a:latin typeface="Arial"/>
                <a:cs typeface="Arial"/>
              </a:rPr>
              <a:t>Company</a:t>
            </a:r>
            <a:endParaRPr sz="1600">
              <a:latin typeface="Arial"/>
              <a:cs typeface="Arial"/>
            </a:endParaRPr>
          </a:p>
          <a:p>
            <a:pPr marL="12700">
              <a:lnSpc>
                <a:spcPts val="2870"/>
              </a:lnSpc>
            </a:pPr>
            <a:r>
              <a:rPr sz="2400" b="1" dirty="0">
                <a:solidFill>
                  <a:srgbClr val="163793"/>
                </a:solidFill>
                <a:latin typeface="Arial"/>
                <a:cs typeface="Arial"/>
              </a:rPr>
              <a:t>LOGO</a:t>
            </a:r>
            <a:endParaRPr sz="2400">
              <a:latin typeface="Arial"/>
              <a:cs typeface="Arial"/>
            </a:endParaRPr>
          </a:p>
        </p:txBody>
      </p:sp>
      <p:grpSp>
        <p:nvGrpSpPr>
          <p:cNvPr id="5" name="object 5"/>
          <p:cNvGrpSpPr/>
          <p:nvPr/>
        </p:nvGrpSpPr>
        <p:grpSpPr>
          <a:xfrm>
            <a:off x="0" y="0"/>
            <a:ext cx="9143999" cy="6605524"/>
            <a:chOff x="0" y="0"/>
            <a:chExt cx="9143999" cy="6605524"/>
          </a:xfrm>
        </p:grpSpPr>
        <p:sp>
          <p:nvSpPr>
            <p:cNvPr id="6" name="object 6"/>
            <p:cNvSpPr/>
            <p:nvPr/>
          </p:nvSpPr>
          <p:spPr>
            <a:xfrm>
              <a:off x="3048" y="4581144"/>
              <a:ext cx="3182620" cy="2024380"/>
            </a:xfrm>
            <a:custGeom>
              <a:avLst/>
              <a:gdLst/>
              <a:ahLst/>
              <a:cxnLst/>
              <a:rect l="l" t="t" r="r" b="b"/>
              <a:pathLst>
                <a:path w="3182620" h="2024379">
                  <a:moveTo>
                    <a:pt x="3182112" y="0"/>
                  </a:moveTo>
                  <a:lnTo>
                    <a:pt x="0" y="0"/>
                  </a:lnTo>
                  <a:lnTo>
                    <a:pt x="0" y="2023872"/>
                  </a:lnTo>
                  <a:lnTo>
                    <a:pt x="3182112" y="2023872"/>
                  </a:lnTo>
                  <a:lnTo>
                    <a:pt x="3182112" y="0"/>
                  </a:lnTo>
                  <a:close/>
                </a:path>
              </a:pathLst>
            </a:custGeom>
            <a:solidFill>
              <a:srgbClr val="FFFFFF"/>
            </a:solidFill>
          </p:spPr>
          <p:txBody>
            <a:bodyPr wrap="square" lIns="0" tIns="0" rIns="0" bIns="0" rtlCol="0"/>
            <a:lstStyle/>
            <a:p>
              <a:endParaRPr/>
            </a:p>
          </p:txBody>
        </p:sp>
        <p:sp>
          <p:nvSpPr>
            <p:cNvPr id="7" name="object 7"/>
            <p:cNvSpPr/>
            <p:nvPr/>
          </p:nvSpPr>
          <p:spPr>
            <a:xfrm>
              <a:off x="0" y="2708148"/>
              <a:ext cx="3241547" cy="244297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194303" y="2174748"/>
              <a:ext cx="5949696" cy="443026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0" y="2023872"/>
              <a:ext cx="3194303" cy="109575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048" y="0"/>
              <a:ext cx="9140951" cy="343357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779519" y="4093464"/>
              <a:ext cx="4067555" cy="2235708"/>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192268" y="1889760"/>
              <a:ext cx="2000249" cy="203073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4928615" y="1233227"/>
              <a:ext cx="2662428" cy="3421068"/>
            </a:xfrm>
            <a:prstGeom prst="rect">
              <a:avLst/>
            </a:prstGeom>
            <a:blipFill>
              <a:blip r:embed="rId9" cstate="print"/>
              <a:stretch>
                <a:fillRect/>
              </a:stretch>
            </a:blipFill>
          </p:spPr>
          <p:txBody>
            <a:bodyPr wrap="square" lIns="0" tIns="0" rIns="0" bIns="0" rtlCol="0"/>
            <a:lstStyle/>
            <a:p>
              <a:endParaRPr dirty="0"/>
            </a:p>
          </p:txBody>
        </p:sp>
      </p:grpSp>
      <p:sp>
        <p:nvSpPr>
          <p:cNvPr id="19" name="object 19"/>
          <p:cNvSpPr txBox="1"/>
          <p:nvPr/>
        </p:nvSpPr>
        <p:spPr>
          <a:xfrm>
            <a:off x="2102982" y="802385"/>
            <a:ext cx="6515735" cy="443711"/>
          </a:xfrm>
          <a:prstGeom prst="rect">
            <a:avLst/>
          </a:prstGeom>
        </p:spPr>
        <p:txBody>
          <a:bodyPr vert="horz" wrap="square" lIns="0" tIns="12700" rIns="0" bIns="0" rtlCol="0">
            <a:spAutoFit/>
          </a:bodyPr>
          <a:lstStyle/>
          <a:p>
            <a:pPr algn="ctr">
              <a:lnSpc>
                <a:spcPct val="100000"/>
              </a:lnSpc>
              <a:spcBef>
                <a:spcPts val="100"/>
              </a:spcBef>
            </a:pPr>
            <a:r>
              <a:rPr lang="en-US" sz="2800" b="1" dirty="0">
                <a:solidFill>
                  <a:srgbClr val="FFFF00"/>
                </a:solidFill>
                <a:latin typeface="Verdana"/>
                <a:cs typeface="Verdana"/>
              </a:rPr>
              <a:t>PHẦN II: BÀI SOẠN MINH HỌA</a:t>
            </a:r>
            <a:endParaRPr sz="2800" dirty="0">
              <a:latin typeface="Verdana"/>
              <a:cs typeface="Verdana"/>
            </a:endParaRPr>
          </a:p>
        </p:txBody>
      </p:sp>
      <p:grpSp>
        <p:nvGrpSpPr>
          <p:cNvPr id="20" name="object 20"/>
          <p:cNvGrpSpPr/>
          <p:nvPr/>
        </p:nvGrpSpPr>
        <p:grpSpPr>
          <a:xfrm>
            <a:off x="-6350" y="85089"/>
            <a:ext cx="9156700" cy="6503670"/>
            <a:chOff x="-6350" y="85089"/>
            <a:chExt cx="9156700" cy="6503670"/>
          </a:xfrm>
        </p:grpSpPr>
        <p:sp>
          <p:nvSpPr>
            <p:cNvPr id="21" name="object 21"/>
            <p:cNvSpPr/>
            <p:nvPr/>
          </p:nvSpPr>
          <p:spPr>
            <a:xfrm>
              <a:off x="457200" y="4776216"/>
              <a:ext cx="2199132" cy="1552955"/>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0" y="91439"/>
              <a:ext cx="9144000" cy="169545"/>
            </a:xfrm>
            <a:custGeom>
              <a:avLst/>
              <a:gdLst/>
              <a:ahLst/>
              <a:cxnLst/>
              <a:rect l="l" t="t" r="r" b="b"/>
              <a:pathLst>
                <a:path w="9144000" h="169545">
                  <a:moveTo>
                    <a:pt x="0" y="169164"/>
                  </a:moveTo>
                  <a:lnTo>
                    <a:pt x="9144000" y="169164"/>
                  </a:lnTo>
                  <a:lnTo>
                    <a:pt x="9144000" y="0"/>
                  </a:lnTo>
                  <a:lnTo>
                    <a:pt x="0" y="0"/>
                  </a:lnTo>
                  <a:lnTo>
                    <a:pt x="0" y="169164"/>
                  </a:lnTo>
                  <a:close/>
                </a:path>
              </a:pathLst>
            </a:custGeom>
            <a:solidFill>
              <a:srgbClr val="FFFFFF"/>
            </a:solidFill>
          </p:spPr>
          <p:txBody>
            <a:bodyPr wrap="square" lIns="0" tIns="0" rIns="0" bIns="0" rtlCol="0"/>
            <a:lstStyle/>
            <a:p>
              <a:endParaRPr/>
            </a:p>
          </p:txBody>
        </p:sp>
        <p:sp>
          <p:nvSpPr>
            <p:cNvPr id="23" name="object 23"/>
            <p:cNvSpPr/>
            <p:nvPr/>
          </p:nvSpPr>
          <p:spPr>
            <a:xfrm>
              <a:off x="0" y="254253"/>
              <a:ext cx="9144000" cy="12700"/>
            </a:xfrm>
            <a:custGeom>
              <a:avLst/>
              <a:gdLst/>
              <a:ahLst/>
              <a:cxnLst/>
              <a:rect l="l" t="t" r="r" b="b"/>
              <a:pathLst>
                <a:path w="9144000" h="12700">
                  <a:moveTo>
                    <a:pt x="0" y="12700"/>
                  </a:moveTo>
                  <a:lnTo>
                    <a:pt x="9144000" y="12700"/>
                  </a:lnTo>
                  <a:lnTo>
                    <a:pt x="9144000" y="0"/>
                  </a:lnTo>
                  <a:lnTo>
                    <a:pt x="0" y="0"/>
                  </a:lnTo>
                  <a:lnTo>
                    <a:pt x="0" y="12700"/>
                  </a:lnTo>
                  <a:close/>
                </a:path>
              </a:pathLst>
            </a:custGeom>
            <a:solidFill>
              <a:srgbClr val="FFFFFF"/>
            </a:solidFill>
          </p:spPr>
          <p:txBody>
            <a:bodyPr wrap="square" lIns="0" tIns="0" rIns="0" bIns="0" rtlCol="0"/>
            <a:lstStyle/>
            <a:p>
              <a:endParaRPr/>
            </a:p>
          </p:txBody>
        </p:sp>
        <p:sp>
          <p:nvSpPr>
            <p:cNvPr id="24" name="object 24"/>
            <p:cNvSpPr/>
            <p:nvPr/>
          </p:nvSpPr>
          <p:spPr>
            <a:xfrm>
              <a:off x="0" y="91439"/>
              <a:ext cx="9144000" cy="169545"/>
            </a:xfrm>
            <a:custGeom>
              <a:avLst/>
              <a:gdLst/>
              <a:ahLst/>
              <a:cxnLst/>
              <a:rect l="l" t="t" r="r" b="b"/>
              <a:pathLst>
                <a:path w="9144000" h="169545">
                  <a:moveTo>
                    <a:pt x="9144000" y="0"/>
                  </a:moveTo>
                  <a:lnTo>
                    <a:pt x="0" y="0"/>
                  </a:lnTo>
                  <a:lnTo>
                    <a:pt x="0" y="169164"/>
                  </a:lnTo>
                </a:path>
              </a:pathLst>
            </a:custGeom>
            <a:ln w="12700">
              <a:solidFill>
                <a:srgbClr val="FFFFFF"/>
              </a:solidFill>
            </a:ln>
          </p:spPr>
          <p:txBody>
            <a:bodyPr wrap="square" lIns="0" tIns="0" rIns="0" bIns="0" rtlCol="0"/>
            <a:lstStyle/>
            <a:p>
              <a:endParaRPr/>
            </a:p>
          </p:txBody>
        </p:sp>
        <p:sp>
          <p:nvSpPr>
            <p:cNvPr id="25" name="object 25"/>
            <p:cNvSpPr/>
            <p:nvPr/>
          </p:nvSpPr>
          <p:spPr>
            <a:xfrm>
              <a:off x="777240" y="6080760"/>
              <a:ext cx="1274063" cy="507492"/>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902208" y="708659"/>
              <a:ext cx="1025652" cy="1016508"/>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8391143" y="6068568"/>
              <a:ext cx="537946" cy="519658"/>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8450580" y="6108192"/>
              <a:ext cx="423672" cy="406908"/>
            </a:xfrm>
            <a:prstGeom prst="rect">
              <a:avLst/>
            </a:prstGeom>
            <a:blipFill>
              <a:blip r:embed="rId14" cstate="print"/>
              <a:stretch>
                <a:fillRect/>
              </a:stretch>
            </a:blipFill>
          </p:spPr>
          <p:txBody>
            <a:bodyPr wrap="square" lIns="0" tIns="0" rIns="0" bIns="0" rtlCol="0"/>
            <a:lstStyle/>
            <a:p>
              <a:endParaRPr/>
            </a:p>
          </p:txBody>
        </p:sp>
      </p:grpSp>
      <p:sp>
        <p:nvSpPr>
          <p:cNvPr id="29" name="object 29"/>
          <p:cNvSpPr txBox="1"/>
          <p:nvPr/>
        </p:nvSpPr>
        <p:spPr>
          <a:xfrm>
            <a:off x="8583548" y="6196041"/>
            <a:ext cx="290830" cy="291465"/>
          </a:xfrm>
          <a:prstGeom prst="rect">
            <a:avLst/>
          </a:prstGeom>
        </p:spPr>
        <p:txBody>
          <a:bodyPr vert="horz" wrap="square" lIns="0" tIns="0" rIns="0" bIns="0" rtlCol="0">
            <a:spAutoFit/>
          </a:bodyPr>
          <a:lstStyle/>
          <a:p>
            <a:pPr marL="12700">
              <a:lnSpc>
                <a:spcPts val="2165"/>
              </a:lnSpc>
            </a:pPr>
            <a:r>
              <a:rPr sz="1850" b="1" spc="10" dirty="0">
                <a:solidFill>
                  <a:srgbClr val="FFFF00"/>
                </a:solidFill>
                <a:latin typeface="Arial"/>
                <a:cs typeface="Arial"/>
                <a:hlinkClick r:id="rId15" action="ppaction://hlinksldjump"/>
              </a:rPr>
              <a:t>17</a:t>
            </a:r>
            <a:endParaRPr sz="1850">
              <a:latin typeface="Arial"/>
              <a:cs typeface="Arial"/>
            </a:endParaRPr>
          </a:p>
        </p:txBody>
      </p:sp>
      <p:sp>
        <p:nvSpPr>
          <p:cNvPr id="31" name="TextBox 30">
            <a:extLst>
              <a:ext uri="{FF2B5EF4-FFF2-40B4-BE49-F238E27FC236}">
                <a16:creationId xmlns="" xmlns:a16="http://schemas.microsoft.com/office/drawing/2014/main" id="{57CE61C8-0E18-3C20-3D78-82474D7B5E40}"/>
              </a:ext>
            </a:extLst>
          </p:cNvPr>
          <p:cNvSpPr txBox="1"/>
          <p:nvPr/>
        </p:nvSpPr>
        <p:spPr>
          <a:xfrm flipH="1">
            <a:off x="3951733" y="1897294"/>
            <a:ext cx="2860665" cy="1725409"/>
          </a:xfrm>
          <a:prstGeom prst="rect">
            <a:avLst/>
          </a:prstGeom>
          <a:noFill/>
        </p:spPr>
        <p:txBody>
          <a:bodyPr wrap="square">
            <a:spAutoFit/>
          </a:bodyPr>
          <a:lstStyle/>
          <a:p>
            <a:pPr marL="1912620" algn="ctr">
              <a:lnSpc>
                <a:spcPts val="13590"/>
              </a:lnSpc>
            </a:pPr>
            <a:r>
              <a:rPr lang="en-US" sz="9600" dirty="0">
                <a:solidFill>
                  <a:srgbClr val="FFFFFF"/>
                </a:solidFill>
                <a:latin typeface="LM Sans Demi Cond 10"/>
                <a:cs typeface="LM Sans Demi Cond 10"/>
              </a:rPr>
              <a:t>3</a:t>
            </a:r>
            <a:endParaRPr lang="en-US" sz="9600" dirty="0">
              <a:latin typeface="LM Sans Demi Cond 10"/>
              <a:cs typeface="LM Sans Demi Cond 1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12635"/>
            <a:ext cx="9144000" cy="245745"/>
          </a:xfrm>
          <a:custGeom>
            <a:avLst/>
            <a:gdLst/>
            <a:ahLst/>
            <a:cxnLst/>
            <a:rect l="l" t="t" r="r" b="b"/>
            <a:pathLst>
              <a:path w="9144000" h="245745">
                <a:moveTo>
                  <a:pt x="9144000" y="0"/>
                </a:moveTo>
                <a:lnTo>
                  <a:pt x="0" y="0"/>
                </a:lnTo>
                <a:lnTo>
                  <a:pt x="0" y="245361"/>
                </a:lnTo>
                <a:lnTo>
                  <a:pt x="9144000" y="245361"/>
                </a:lnTo>
                <a:lnTo>
                  <a:pt x="9144000" y="0"/>
                </a:lnTo>
                <a:close/>
              </a:path>
            </a:pathLst>
          </a:custGeom>
          <a:solidFill>
            <a:srgbClr val="17627A"/>
          </a:solidFill>
        </p:spPr>
        <p:txBody>
          <a:bodyPr wrap="square" lIns="0" tIns="0" rIns="0" bIns="0" rtlCol="0"/>
          <a:lstStyle/>
          <a:p>
            <a:endParaRPr/>
          </a:p>
        </p:txBody>
      </p:sp>
      <p:sp>
        <p:nvSpPr>
          <p:cNvPr id="3" name="object 3"/>
          <p:cNvSpPr/>
          <p:nvPr/>
        </p:nvSpPr>
        <p:spPr>
          <a:xfrm>
            <a:off x="0" y="0"/>
            <a:ext cx="9143999" cy="537362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5168" y="257048"/>
            <a:ext cx="947419" cy="632460"/>
          </a:xfrm>
          <a:prstGeom prst="rect">
            <a:avLst/>
          </a:prstGeom>
        </p:spPr>
        <p:txBody>
          <a:bodyPr vert="horz" wrap="square" lIns="0" tIns="12065" rIns="0" bIns="0" rtlCol="0">
            <a:spAutoFit/>
          </a:bodyPr>
          <a:lstStyle/>
          <a:p>
            <a:pPr marL="12700">
              <a:lnSpc>
                <a:spcPts val="1910"/>
              </a:lnSpc>
              <a:spcBef>
                <a:spcPts val="95"/>
              </a:spcBef>
            </a:pPr>
            <a:r>
              <a:rPr sz="1600" b="1" spc="-10" dirty="0">
                <a:solidFill>
                  <a:srgbClr val="CED4D7"/>
                </a:solidFill>
                <a:latin typeface="Arial"/>
                <a:cs typeface="Arial"/>
              </a:rPr>
              <a:t>Company</a:t>
            </a:r>
            <a:endParaRPr sz="1600">
              <a:latin typeface="Arial"/>
              <a:cs typeface="Arial"/>
            </a:endParaRPr>
          </a:p>
          <a:p>
            <a:pPr marL="12700">
              <a:lnSpc>
                <a:spcPts val="2870"/>
              </a:lnSpc>
            </a:pPr>
            <a:r>
              <a:rPr sz="2400" b="1" dirty="0">
                <a:solidFill>
                  <a:srgbClr val="114453"/>
                </a:solidFill>
                <a:latin typeface="Arial"/>
                <a:cs typeface="Arial"/>
              </a:rPr>
              <a:t>LOGO</a:t>
            </a:r>
            <a:endParaRPr sz="2400">
              <a:latin typeface="Arial"/>
              <a:cs typeface="Arial"/>
            </a:endParaRPr>
          </a:p>
        </p:txBody>
      </p:sp>
      <p:grpSp>
        <p:nvGrpSpPr>
          <p:cNvPr id="5" name="object 5"/>
          <p:cNvGrpSpPr/>
          <p:nvPr/>
        </p:nvGrpSpPr>
        <p:grpSpPr>
          <a:xfrm>
            <a:off x="0" y="0"/>
            <a:ext cx="9143999" cy="6605524"/>
            <a:chOff x="0" y="0"/>
            <a:chExt cx="9143999" cy="6605524"/>
          </a:xfrm>
        </p:grpSpPr>
        <p:sp>
          <p:nvSpPr>
            <p:cNvPr id="6" name="object 6"/>
            <p:cNvSpPr/>
            <p:nvPr/>
          </p:nvSpPr>
          <p:spPr>
            <a:xfrm>
              <a:off x="3048" y="4581144"/>
              <a:ext cx="3182620" cy="2024380"/>
            </a:xfrm>
            <a:custGeom>
              <a:avLst/>
              <a:gdLst/>
              <a:ahLst/>
              <a:cxnLst/>
              <a:rect l="l" t="t" r="r" b="b"/>
              <a:pathLst>
                <a:path w="3182620" h="2024379">
                  <a:moveTo>
                    <a:pt x="3182112" y="0"/>
                  </a:moveTo>
                  <a:lnTo>
                    <a:pt x="0" y="0"/>
                  </a:lnTo>
                  <a:lnTo>
                    <a:pt x="0" y="2023872"/>
                  </a:lnTo>
                  <a:lnTo>
                    <a:pt x="3182112" y="2023872"/>
                  </a:lnTo>
                  <a:lnTo>
                    <a:pt x="3182112" y="0"/>
                  </a:lnTo>
                  <a:close/>
                </a:path>
              </a:pathLst>
            </a:custGeom>
            <a:solidFill>
              <a:srgbClr val="FFFFFF"/>
            </a:solidFill>
          </p:spPr>
          <p:txBody>
            <a:bodyPr wrap="square" lIns="0" tIns="0" rIns="0" bIns="0" rtlCol="0"/>
            <a:lstStyle/>
            <a:p>
              <a:endParaRPr/>
            </a:p>
          </p:txBody>
        </p:sp>
        <p:sp>
          <p:nvSpPr>
            <p:cNvPr id="7" name="object 7"/>
            <p:cNvSpPr/>
            <p:nvPr/>
          </p:nvSpPr>
          <p:spPr>
            <a:xfrm>
              <a:off x="0" y="2708148"/>
              <a:ext cx="3241547" cy="244297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194303" y="2174748"/>
              <a:ext cx="5949696" cy="443026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0" y="2023872"/>
              <a:ext cx="3194303" cy="109575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048" y="0"/>
              <a:ext cx="9140951" cy="343357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779519" y="4093464"/>
              <a:ext cx="4067555" cy="223570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192268" y="1889760"/>
              <a:ext cx="2000249" cy="203073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4928615" y="1345691"/>
              <a:ext cx="2662428" cy="3308604"/>
            </a:xfrm>
            <a:prstGeom prst="rect">
              <a:avLst/>
            </a:prstGeom>
            <a:blipFill>
              <a:blip r:embed="rId9" cstate="print"/>
              <a:stretch>
                <a:fillRect/>
              </a:stretch>
            </a:blipFill>
          </p:spPr>
          <p:txBody>
            <a:bodyPr wrap="square" lIns="0" tIns="0" rIns="0" bIns="0" rtlCol="0"/>
            <a:lstStyle/>
            <a:p>
              <a:endParaRPr/>
            </a:p>
          </p:txBody>
        </p:sp>
      </p:grpSp>
      <p:sp>
        <p:nvSpPr>
          <p:cNvPr id="16" name="object 16"/>
          <p:cNvSpPr txBox="1"/>
          <p:nvPr/>
        </p:nvSpPr>
        <p:spPr>
          <a:xfrm>
            <a:off x="1939162" y="778636"/>
            <a:ext cx="6468745" cy="3167534"/>
          </a:xfrm>
          <a:prstGeom prst="rect">
            <a:avLst/>
          </a:prstGeom>
        </p:spPr>
        <p:txBody>
          <a:bodyPr vert="horz" wrap="square" lIns="0" tIns="12700" rIns="0" bIns="0" rtlCol="0">
            <a:spAutoFit/>
          </a:bodyPr>
          <a:lstStyle/>
          <a:p>
            <a:pPr marL="1543050" marR="5080" indent="-1530350">
              <a:lnSpc>
                <a:spcPct val="100000"/>
              </a:lnSpc>
              <a:spcBef>
                <a:spcPts val="100"/>
              </a:spcBef>
            </a:pPr>
            <a:r>
              <a:rPr lang="en-US" sz="3000" b="1" spc="-5" dirty="0">
                <a:solidFill>
                  <a:srgbClr val="FFFF00"/>
                </a:solidFill>
                <a:latin typeface="Arial"/>
                <a:cs typeface="Arial"/>
              </a:rPr>
              <a:t>PHẦN I: NHỮNG VẤN ĐỀ CHUNG</a:t>
            </a:r>
          </a:p>
          <a:p>
            <a:pPr marL="1543050" marR="5080" indent="-1530350">
              <a:lnSpc>
                <a:spcPct val="100000"/>
              </a:lnSpc>
              <a:spcBef>
                <a:spcPts val="100"/>
              </a:spcBef>
            </a:pPr>
            <a:r>
              <a:rPr lang="en-US" sz="3000" b="1" spc="-5" dirty="0">
                <a:solidFill>
                  <a:srgbClr val="FFFF00"/>
                </a:solidFill>
                <a:latin typeface="Arial"/>
                <a:cs typeface="Arial"/>
              </a:rPr>
              <a:t>           </a:t>
            </a:r>
            <a:r>
              <a:rPr lang="en-US" sz="3000" b="1" dirty="0">
                <a:solidFill>
                  <a:srgbClr val="FFFFFF"/>
                </a:solidFill>
                <a:latin typeface="Arial"/>
                <a:cs typeface="Arial"/>
              </a:rPr>
              <a:t>CHƯƠNG TRÌNH MÔN</a:t>
            </a:r>
          </a:p>
          <a:p>
            <a:pPr marL="1543050" marR="5080" indent="-1530350">
              <a:lnSpc>
                <a:spcPct val="100000"/>
              </a:lnSpc>
              <a:spcBef>
                <a:spcPts val="100"/>
              </a:spcBef>
            </a:pPr>
            <a:r>
              <a:rPr lang="en-US" sz="3000" b="1" spc="-5" dirty="0">
                <a:solidFill>
                  <a:srgbClr val="FFFFFF"/>
                </a:solidFill>
                <a:latin typeface="Arial"/>
                <a:cs typeface="Arial"/>
              </a:rPr>
              <a:t>            </a:t>
            </a:r>
            <a:r>
              <a:rPr sz="3000" b="1" spc="-5" dirty="0">
                <a:solidFill>
                  <a:srgbClr val="FFFFFF"/>
                </a:solidFill>
                <a:latin typeface="Arial"/>
                <a:cs typeface="Arial"/>
              </a:rPr>
              <a:t>GIÁO </a:t>
            </a:r>
            <a:r>
              <a:rPr sz="3000" b="1" dirty="0">
                <a:solidFill>
                  <a:srgbClr val="FFFFFF"/>
                </a:solidFill>
                <a:latin typeface="Arial"/>
                <a:cs typeface="Arial"/>
              </a:rPr>
              <a:t>DỤC THỂ</a:t>
            </a:r>
            <a:r>
              <a:rPr sz="3000" b="1" spc="-20" dirty="0">
                <a:solidFill>
                  <a:srgbClr val="FFFFFF"/>
                </a:solidFill>
                <a:latin typeface="Arial"/>
                <a:cs typeface="Arial"/>
              </a:rPr>
              <a:t> </a:t>
            </a:r>
            <a:r>
              <a:rPr sz="3000" b="1" spc="-5" dirty="0">
                <a:solidFill>
                  <a:srgbClr val="FFFFFF"/>
                </a:solidFill>
                <a:latin typeface="Arial"/>
                <a:cs typeface="Arial"/>
              </a:rPr>
              <a:t>CHẤT</a:t>
            </a:r>
            <a:endParaRPr sz="3000" dirty="0">
              <a:latin typeface="Arial"/>
              <a:cs typeface="Arial"/>
            </a:endParaRPr>
          </a:p>
          <a:p>
            <a:pPr marL="2238375" algn="ctr">
              <a:lnSpc>
                <a:spcPts val="13660"/>
              </a:lnSpc>
            </a:pPr>
            <a:r>
              <a:rPr sz="12000" dirty="0">
                <a:solidFill>
                  <a:srgbClr val="FFFFFF"/>
                </a:solidFill>
                <a:latin typeface="LM Sans Demi Cond 10"/>
                <a:cs typeface="LM Sans Demi Cond 10"/>
              </a:rPr>
              <a:t>3</a:t>
            </a:r>
            <a:endParaRPr sz="12000" dirty="0">
              <a:latin typeface="LM Sans Demi Cond 10"/>
              <a:cs typeface="LM Sans Demi Cond 10"/>
            </a:endParaRPr>
          </a:p>
        </p:txBody>
      </p:sp>
      <p:grpSp>
        <p:nvGrpSpPr>
          <p:cNvPr id="17" name="object 17"/>
          <p:cNvGrpSpPr/>
          <p:nvPr/>
        </p:nvGrpSpPr>
        <p:grpSpPr>
          <a:xfrm>
            <a:off x="-11937" y="79502"/>
            <a:ext cx="9168765" cy="6508750"/>
            <a:chOff x="-11937" y="79502"/>
            <a:chExt cx="9168765" cy="6508750"/>
          </a:xfrm>
        </p:grpSpPr>
        <p:sp>
          <p:nvSpPr>
            <p:cNvPr id="18" name="object 18"/>
            <p:cNvSpPr/>
            <p:nvPr/>
          </p:nvSpPr>
          <p:spPr>
            <a:xfrm>
              <a:off x="457199" y="4776216"/>
              <a:ext cx="2199132" cy="1552955"/>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762" y="92202"/>
              <a:ext cx="9143365" cy="169545"/>
            </a:xfrm>
            <a:custGeom>
              <a:avLst/>
              <a:gdLst/>
              <a:ahLst/>
              <a:cxnLst/>
              <a:rect l="l" t="t" r="r" b="b"/>
              <a:pathLst>
                <a:path w="9143365" h="169545">
                  <a:moveTo>
                    <a:pt x="0" y="169164"/>
                  </a:moveTo>
                  <a:lnTo>
                    <a:pt x="9143238" y="169164"/>
                  </a:lnTo>
                  <a:lnTo>
                    <a:pt x="9143238" y="0"/>
                  </a:lnTo>
                  <a:lnTo>
                    <a:pt x="0" y="0"/>
                  </a:lnTo>
                  <a:lnTo>
                    <a:pt x="0" y="169164"/>
                  </a:lnTo>
                  <a:close/>
                </a:path>
              </a:pathLst>
            </a:custGeom>
            <a:solidFill>
              <a:srgbClr val="FFFFFF"/>
            </a:solidFill>
          </p:spPr>
          <p:txBody>
            <a:bodyPr wrap="square" lIns="0" tIns="0" rIns="0" bIns="0" rtlCol="0"/>
            <a:lstStyle/>
            <a:p>
              <a:endParaRPr/>
            </a:p>
          </p:txBody>
        </p:sp>
        <p:sp>
          <p:nvSpPr>
            <p:cNvPr id="20" name="object 20"/>
            <p:cNvSpPr/>
            <p:nvPr/>
          </p:nvSpPr>
          <p:spPr>
            <a:xfrm>
              <a:off x="762" y="248665"/>
              <a:ext cx="9143365" cy="25400"/>
            </a:xfrm>
            <a:custGeom>
              <a:avLst/>
              <a:gdLst/>
              <a:ahLst/>
              <a:cxnLst/>
              <a:rect l="l" t="t" r="r" b="b"/>
              <a:pathLst>
                <a:path w="9143365" h="25400">
                  <a:moveTo>
                    <a:pt x="0" y="25400"/>
                  </a:moveTo>
                  <a:lnTo>
                    <a:pt x="9143238" y="25400"/>
                  </a:lnTo>
                  <a:lnTo>
                    <a:pt x="9143238" y="0"/>
                  </a:lnTo>
                  <a:lnTo>
                    <a:pt x="0" y="0"/>
                  </a:lnTo>
                  <a:lnTo>
                    <a:pt x="0" y="25400"/>
                  </a:lnTo>
                  <a:close/>
                </a:path>
              </a:pathLst>
            </a:custGeom>
            <a:solidFill>
              <a:srgbClr val="FFFFFF"/>
            </a:solidFill>
          </p:spPr>
          <p:txBody>
            <a:bodyPr wrap="square" lIns="0" tIns="0" rIns="0" bIns="0" rtlCol="0"/>
            <a:lstStyle/>
            <a:p>
              <a:endParaRPr/>
            </a:p>
          </p:txBody>
        </p:sp>
        <p:sp>
          <p:nvSpPr>
            <p:cNvPr id="21" name="object 21"/>
            <p:cNvSpPr/>
            <p:nvPr/>
          </p:nvSpPr>
          <p:spPr>
            <a:xfrm>
              <a:off x="762" y="92202"/>
              <a:ext cx="9143365" cy="169545"/>
            </a:xfrm>
            <a:custGeom>
              <a:avLst/>
              <a:gdLst/>
              <a:ahLst/>
              <a:cxnLst/>
              <a:rect l="l" t="t" r="r" b="b"/>
              <a:pathLst>
                <a:path w="9143365" h="169545">
                  <a:moveTo>
                    <a:pt x="9143238" y="0"/>
                  </a:moveTo>
                  <a:lnTo>
                    <a:pt x="0" y="0"/>
                  </a:lnTo>
                  <a:lnTo>
                    <a:pt x="0" y="169164"/>
                  </a:lnTo>
                </a:path>
              </a:pathLst>
            </a:custGeom>
            <a:ln w="25400">
              <a:solidFill>
                <a:srgbClr val="FFFFFF"/>
              </a:solidFill>
            </a:ln>
          </p:spPr>
          <p:txBody>
            <a:bodyPr wrap="square" lIns="0" tIns="0" rIns="0" bIns="0" rtlCol="0"/>
            <a:lstStyle/>
            <a:p>
              <a:endParaRPr/>
            </a:p>
          </p:txBody>
        </p:sp>
        <p:sp>
          <p:nvSpPr>
            <p:cNvPr id="22" name="object 22"/>
            <p:cNvSpPr/>
            <p:nvPr/>
          </p:nvSpPr>
          <p:spPr>
            <a:xfrm>
              <a:off x="777239" y="6080760"/>
              <a:ext cx="1274063" cy="507492"/>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373380" y="729996"/>
              <a:ext cx="1025651" cy="1018031"/>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8407907" y="6088380"/>
              <a:ext cx="508266" cy="491515"/>
            </a:xfrm>
            <a:prstGeom prst="rect">
              <a:avLst/>
            </a:prstGeom>
            <a:blipFill>
              <a:blip r:embed="rId13" cstate="print"/>
              <a:stretch>
                <a:fillRect/>
              </a:stretch>
            </a:blipFill>
          </p:spPr>
          <p:txBody>
            <a:bodyPr wrap="square" lIns="0" tIns="0" rIns="0" bIns="0" rtlCol="0"/>
            <a:lstStyle/>
            <a:p>
              <a:endParaRPr/>
            </a:p>
          </p:txBody>
        </p:sp>
      </p:grpSp>
      <p:sp>
        <p:nvSpPr>
          <p:cNvPr id="25" name="object 25"/>
          <p:cNvSpPr txBox="1"/>
          <p:nvPr/>
        </p:nvSpPr>
        <p:spPr>
          <a:xfrm>
            <a:off x="8431021" y="6088142"/>
            <a:ext cx="407670" cy="499109"/>
          </a:xfrm>
          <a:prstGeom prst="rect">
            <a:avLst/>
          </a:prstGeom>
        </p:spPr>
        <p:txBody>
          <a:bodyPr vert="horz" wrap="square" lIns="0" tIns="200660" rIns="0" bIns="0" rtlCol="0">
            <a:spAutoFit/>
          </a:bodyPr>
          <a:lstStyle/>
          <a:p>
            <a:pPr marL="38100">
              <a:lnSpc>
                <a:spcPct val="100000"/>
              </a:lnSpc>
              <a:spcBef>
                <a:spcPts val="1580"/>
              </a:spcBef>
            </a:pPr>
            <a:fld id="{81D60167-4931-47E6-BA6A-407CBD079E47}" type="slidenum">
              <a:rPr sz="1850" b="1" spc="10" dirty="0">
                <a:solidFill>
                  <a:srgbClr val="114453"/>
                </a:solidFill>
                <a:latin typeface="Arial"/>
                <a:cs typeface="Arial"/>
              </a:rPr>
              <a:t>3</a:t>
            </a:fld>
            <a:endParaRPr sz="185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2D176-BDDD-4308-9A3E-DBFC2B3B23A7}" type="slidenum">
              <a:rPr lang="vi-VN" smtClean="0"/>
              <a:pPr/>
              <a:t>30</a:t>
            </a:fld>
            <a:endParaRPr lang="vi-VN" dirty="0"/>
          </a:p>
        </p:txBody>
      </p:sp>
      <p:sp>
        <p:nvSpPr>
          <p:cNvPr id="9" name="Rectangle 8"/>
          <p:cNvSpPr/>
          <p:nvPr/>
        </p:nvSpPr>
        <p:spPr>
          <a:xfrm>
            <a:off x="273795" y="549436"/>
            <a:ext cx="8584685" cy="1355564"/>
          </a:xfrm>
          <a:prstGeom prst="rect">
            <a:avLst/>
          </a:prstGeom>
        </p:spPr>
        <p:txBody>
          <a:bodyPr wrap="square">
            <a:spAutoFit/>
          </a:bodyPr>
          <a:lstStyle/>
          <a:p>
            <a:pPr indent="202406" algn="ctr"/>
            <a:r>
              <a:rPr lang="pt-BR" sz="2100" b="1" dirty="0">
                <a:latin typeface="Times New Roman" panose="02020603050405020304" pitchFamily="18" charset="0"/>
                <a:ea typeface="SimSun" panose="02010600030101010101" pitchFamily="2" charset="-122"/>
                <a:cs typeface="Times New Roman" panose="02020603050405020304" pitchFamily="18" charset="0"/>
              </a:rPr>
              <a:t>KẾ HOẠCH DẠY HỌC</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indent="202406" algn="ctr"/>
            <a:r>
              <a:rPr lang="pt-BR" sz="2100" b="1" dirty="0">
                <a:latin typeface="Times New Roman" panose="02020603050405020304" pitchFamily="18" charset="0"/>
                <a:ea typeface="SimSun" panose="02010600030101010101" pitchFamily="2" charset="-122"/>
                <a:cs typeface="Times New Roman" panose="02020603050405020304" pitchFamily="18" charset="0"/>
              </a:rPr>
              <a:t> SỐ ...... </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 ĐỔI ĐỘI HÌNH TỪ MỘT VÒNG TRÒN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 HAI BA VÒNG TRÒN VÀ NGƯỢC LẠI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30520" y="1752600"/>
            <a:ext cx="8330942" cy="5209118"/>
          </a:xfrm>
          <a:prstGeom prst="rect">
            <a:avLst/>
          </a:prstGeom>
        </p:spPr>
        <p:txBody>
          <a:bodyPr wrap="square">
            <a:spAutoFit/>
          </a:bodyPr>
          <a:lstStyle/>
          <a:p>
            <a:pPr indent="202406"/>
            <a:r>
              <a:rPr lang="en-US" sz="1400" b="1" dirty="0">
                <a:latin typeface="Times New Roman" panose="02020603050405020304" pitchFamily="18" charset="0"/>
                <a:ea typeface="Times New Roman" panose="02020603050405020304" pitchFamily="18" charset="0"/>
                <a:cs typeface="Times New Roman" panose="02020603050405020304" pitchFamily="18" charset="0"/>
              </a:rPr>
              <a:t>A. MỤC TIÊU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202406"/>
            <a:r>
              <a:rPr lang="en-US" sz="1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30000"/>
              </a:lnSpc>
            </a:pP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269875" algn="just">
              <a:lnSpc>
                <a:spcPct val="130000"/>
              </a:lnSpc>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30000"/>
              </a:lnSpc>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Nghiêm túc,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30000"/>
              </a:lnSpc>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Chăm chỉ, trách nhiệm và trung thực.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30000"/>
              </a:lnSpc>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30000"/>
              </a:lnSpc>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thành và phát triển năng lực tự chủ và tự học: thông qua việc đọc thông tin trong SGK, quan sát các hình và tranh, ảnh.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30000"/>
              </a:lnSpc>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thành và phát triển năng lực giao tiếp và hợp tác: thông qua các hoạt động nhóm để thực hiện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 ngược lại; trò chơi vận động.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rPr>
              <a:t>– </a:t>
            </a:r>
            <a:r>
              <a:rPr lang="vi-VN" sz="1400" dirty="0">
                <a:solidFill>
                  <a:srgbClr val="000000"/>
                </a:solidFill>
                <a:effectLst/>
                <a:latin typeface="Times New Roman" panose="02020603050405020304" pitchFamily="18" charset="0"/>
                <a:ea typeface="Calibri" panose="020F0502020204030204" pitchFamily="34" charset="0"/>
              </a:rPr>
              <a:t>Hình thành và phát triển năng lực giải quyết vấn đề và sáng tạo: thông qua việc học tập tích cực, chủ động trong việc tiếp nhận kiến thức và tập luyện</a:t>
            </a:r>
            <a:endParaRPr lang="en-US" sz="1400" dirty="0">
              <a:solidFill>
                <a:srgbClr val="000000"/>
              </a:solidFill>
              <a:effectLst/>
              <a:latin typeface="Times New Roman" panose="02020603050405020304" pitchFamily="18" charset="0"/>
              <a:ea typeface="Calibri" panose="020F0502020204030204" pitchFamily="34" charset="0"/>
            </a:endParaRPr>
          </a:p>
          <a:p>
            <a:pPr indent="269875" algn="just">
              <a:lnSpc>
                <a:spcPct val="115000"/>
              </a:lnSpc>
            </a:pP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1400" b="1" cap="al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cap="al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400" b="1" cap="al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cap="al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Còi</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nấm.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III. </a:t>
            </a:r>
            <a:r>
              <a:rPr lang="en-US" sz="1400" b="1" cap="al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cap="al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cap="al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cap="al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34ABF3D1-2D3F-7197-244B-8781706EF5A7}"/>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pic>
        <p:nvPicPr>
          <p:cNvPr id="13" name="Picture 12">
            <a:extLst>
              <a:ext uri="{FF2B5EF4-FFF2-40B4-BE49-F238E27FC236}">
                <a16:creationId xmlns="" xmlns:a16="http://schemas.microsoft.com/office/drawing/2014/main" id="{1AF1C7A1-6E60-614B-50F1-8247E14CE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5851650" cy="802844"/>
          </a:xfrm>
          <a:prstGeom prst="rect">
            <a:avLst/>
          </a:prstGeom>
        </p:spPr>
      </p:pic>
      <p:sp>
        <p:nvSpPr>
          <p:cNvPr id="14" name="Rectangle 13">
            <a:extLst>
              <a:ext uri="{FF2B5EF4-FFF2-40B4-BE49-F238E27FC236}">
                <a16:creationId xmlns="" xmlns:a16="http://schemas.microsoft.com/office/drawing/2014/main" id="{95D8F9A9-02FD-AE0F-87DF-C39F68B41514}"/>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sp>
        <p:nvSpPr>
          <p:cNvPr id="15" name="Rectangle 14">
            <a:extLst>
              <a:ext uri="{FF2B5EF4-FFF2-40B4-BE49-F238E27FC236}">
                <a16:creationId xmlns="" xmlns:a16="http://schemas.microsoft.com/office/drawing/2014/main" id="{FC1863A5-6F19-AD82-9846-0B16F31A6DB7}"/>
              </a:ext>
            </a:extLst>
          </p:cNvPr>
          <p:cNvSpPr/>
          <p:nvPr/>
        </p:nvSpPr>
        <p:spPr>
          <a:xfrm>
            <a:off x="778347" y="186276"/>
            <a:ext cx="3291194" cy="392415"/>
          </a:xfrm>
          <a:prstGeom prst="rect">
            <a:avLst/>
          </a:prstGeom>
        </p:spPr>
        <p:txBody>
          <a:bodyPr wrap="square">
            <a:spAutoFit/>
          </a:bodyPr>
          <a:lstStyle/>
          <a:p>
            <a:r>
              <a:rPr lang="en-US" sz="1950" b="1" cap="all" dirty="0" err="1">
                <a:solidFill>
                  <a:schemeClr val="bg1"/>
                </a:solidFill>
                <a:latin typeface="Times New Roman" panose="02020603050405020304" pitchFamily="18" charset="0"/>
                <a:cs typeface="Times New Roman" panose="02020603050405020304" pitchFamily="18" charset="0"/>
              </a:rPr>
              <a:t>Bài</a:t>
            </a:r>
            <a:r>
              <a:rPr lang="en-US" sz="1950" b="1" cap="all" dirty="0">
                <a:solidFill>
                  <a:schemeClr val="bg1"/>
                </a:solidFill>
                <a:latin typeface="Times New Roman" panose="02020603050405020304" pitchFamily="18" charset="0"/>
                <a:cs typeface="Times New Roman" panose="02020603050405020304" pitchFamily="18" charset="0"/>
              </a:rPr>
              <a:t> </a:t>
            </a:r>
            <a:r>
              <a:rPr lang="en-US" sz="1950" b="1" cap="all" dirty="0" err="1">
                <a:solidFill>
                  <a:schemeClr val="bg1"/>
                </a:solidFill>
                <a:latin typeface="Times New Roman" panose="02020603050405020304" pitchFamily="18" charset="0"/>
                <a:cs typeface="Times New Roman" panose="02020603050405020304" pitchFamily="18" charset="0"/>
              </a:rPr>
              <a:t>soạn</a:t>
            </a:r>
            <a:r>
              <a:rPr lang="en-US" sz="1950" b="1" cap="all" dirty="0">
                <a:solidFill>
                  <a:schemeClr val="bg1"/>
                </a:solidFill>
                <a:latin typeface="Times New Roman" panose="02020603050405020304" pitchFamily="18" charset="0"/>
                <a:cs typeface="Times New Roman" panose="02020603050405020304" pitchFamily="18" charset="0"/>
              </a:rPr>
              <a:t> minh </a:t>
            </a:r>
            <a:r>
              <a:rPr lang="en-US" sz="1950" b="1" cap="all" dirty="0" err="1">
                <a:solidFill>
                  <a:schemeClr val="bg1"/>
                </a:solidFill>
                <a:latin typeface="Times New Roman" panose="02020603050405020304" pitchFamily="18" charset="0"/>
                <a:cs typeface="Times New Roman" panose="02020603050405020304" pitchFamily="18" charset="0"/>
              </a:rPr>
              <a:t>hoạ</a:t>
            </a:r>
            <a:endParaRPr lang="en-US" sz="195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114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2D176-BDDD-4308-9A3E-DBFC2B3B23A7}" type="slidenum">
              <a:rPr lang="vi-VN" smtClean="0"/>
              <a:pPr/>
              <a:t>31</a:t>
            </a:fld>
            <a:endParaRPr lang="vi-VN" dirty="0"/>
          </a:p>
        </p:txBody>
      </p:sp>
      <p:sp>
        <p:nvSpPr>
          <p:cNvPr id="12" name="Rectangle 11">
            <a:extLst>
              <a:ext uri="{FF2B5EF4-FFF2-40B4-BE49-F238E27FC236}">
                <a16:creationId xmlns="" xmlns:a16="http://schemas.microsoft.com/office/drawing/2014/main" id="{34ABF3D1-2D3F-7197-244B-8781706EF5A7}"/>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pic>
        <p:nvPicPr>
          <p:cNvPr id="13" name="Picture 12">
            <a:extLst>
              <a:ext uri="{FF2B5EF4-FFF2-40B4-BE49-F238E27FC236}">
                <a16:creationId xmlns="" xmlns:a16="http://schemas.microsoft.com/office/drawing/2014/main" id="{1AF1C7A1-6E60-614B-50F1-8247E14CE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5851650" cy="802844"/>
          </a:xfrm>
          <a:prstGeom prst="rect">
            <a:avLst/>
          </a:prstGeom>
        </p:spPr>
      </p:pic>
      <p:sp>
        <p:nvSpPr>
          <p:cNvPr id="14" name="Rectangle 13">
            <a:extLst>
              <a:ext uri="{FF2B5EF4-FFF2-40B4-BE49-F238E27FC236}">
                <a16:creationId xmlns="" xmlns:a16="http://schemas.microsoft.com/office/drawing/2014/main" id="{95D8F9A9-02FD-AE0F-87DF-C39F68B41514}"/>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sp>
        <p:nvSpPr>
          <p:cNvPr id="15" name="Rectangle 14">
            <a:extLst>
              <a:ext uri="{FF2B5EF4-FFF2-40B4-BE49-F238E27FC236}">
                <a16:creationId xmlns="" xmlns:a16="http://schemas.microsoft.com/office/drawing/2014/main" id="{FC1863A5-6F19-AD82-9846-0B16F31A6DB7}"/>
              </a:ext>
            </a:extLst>
          </p:cNvPr>
          <p:cNvSpPr/>
          <p:nvPr/>
        </p:nvSpPr>
        <p:spPr>
          <a:xfrm>
            <a:off x="778347" y="186276"/>
            <a:ext cx="3291194" cy="392415"/>
          </a:xfrm>
          <a:prstGeom prst="rect">
            <a:avLst/>
          </a:prstGeom>
        </p:spPr>
        <p:txBody>
          <a:bodyPr wrap="square">
            <a:spAutoFit/>
          </a:bodyPr>
          <a:lstStyle/>
          <a:p>
            <a:r>
              <a:rPr lang="en-US" sz="1950" b="1" cap="all" dirty="0" err="1">
                <a:solidFill>
                  <a:schemeClr val="bg1"/>
                </a:solidFill>
                <a:latin typeface="Times New Roman" panose="02020603050405020304" pitchFamily="18" charset="0"/>
                <a:cs typeface="Times New Roman" panose="02020603050405020304" pitchFamily="18" charset="0"/>
              </a:rPr>
              <a:t>Bài</a:t>
            </a:r>
            <a:r>
              <a:rPr lang="en-US" sz="1950" b="1" cap="all" dirty="0">
                <a:solidFill>
                  <a:schemeClr val="bg1"/>
                </a:solidFill>
                <a:latin typeface="Times New Roman" panose="02020603050405020304" pitchFamily="18" charset="0"/>
                <a:cs typeface="Times New Roman" panose="02020603050405020304" pitchFamily="18" charset="0"/>
              </a:rPr>
              <a:t> </a:t>
            </a:r>
            <a:r>
              <a:rPr lang="en-US" sz="1950" b="1" cap="all" dirty="0" err="1">
                <a:solidFill>
                  <a:schemeClr val="bg1"/>
                </a:solidFill>
                <a:latin typeface="Times New Roman" panose="02020603050405020304" pitchFamily="18" charset="0"/>
                <a:cs typeface="Times New Roman" panose="02020603050405020304" pitchFamily="18" charset="0"/>
              </a:rPr>
              <a:t>soạn</a:t>
            </a:r>
            <a:r>
              <a:rPr lang="en-US" sz="1950" b="1" cap="all" dirty="0">
                <a:solidFill>
                  <a:schemeClr val="bg1"/>
                </a:solidFill>
                <a:latin typeface="Times New Roman" panose="02020603050405020304" pitchFamily="18" charset="0"/>
                <a:cs typeface="Times New Roman" panose="02020603050405020304" pitchFamily="18" charset="0"/>
              </a:rPr>
              <a:t> minh </a:t>
            </a:r>
            <a:r>
              <a:rPr lang="en-US" sz="1950" b="1" cap="all" dirty="0" err="1">
                <a:solidFill>
                  <a:schemeClr val="bg1"/>
                </a:solidFill>
                <a:latin typeface="Times New Roman" panose="02020603050405020304" pitchFamily="18" charset="0"/>
                <a:cs typeface="Times New Roman" panose="02020603050405020304" pitchFamily="18" charset="0"/>
              </a:rPr>
              <a:t>hoạ</a:t>
            </a:r>
            <a:endParaRPr lang="en-US" sz="195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1" name="Table 31">
            <a:extLst>
              <a:ext uri="{FF2B5EF4-FFF2-40B4-BE49-F238E27FC236}">
                <a16:creationId xmlns="" xmlns:a16="http://schemas.microsoft.com/office/drawing/2014/main" id="{AE067547-F4AE-16D8-246F-B2155CA8B28B}"/>
              </a:ext>
            </a:extLst>
          </p:cNvPr>
          <p:cNvGraphicFramePr>
            <a:graphicFrameLocks noGrp="1"/>
          </p:cNvGraphicFramePr>
          <p:nvPr>
            <p:extLst>
              <p:ext uri="{D42A27DB-BD31-4B8C-83A1-F6EECF244321}">
                <p14:modId xmlns:p14="http://schemas.microsoft.com/office/powerpoint/2010/main" val="2695792969"/>
              </p:ext>
            </p:extLst>
          </p:nvPr>
        </p:nvGraphicFramePr>
        <p:xfrm>
          <a:off x="270346" y="765950"/>
          <a:ext cx="8645055" cy="5911108"/>
        </p:xfrm>
        <a:graphic>
          <a:graphicData uri="http://schemas.openxmlformats.org/drawingml/2006/table">
            <a:tbl>
              <a:tblPr firstRow="1" bandRow="1">
                <a:tableStyleId>{5C22544A-7EE6-4342-B048-85BDC9FD1C3A}</a:tableStyleId>
              </a:tblPr>
              <a:tblGrid>
                <a:gridCol w="2881685">
                  <a:extLst>
                    <a:ext uri="{9D8B030D-6E8A-4147-A177-3AD203B41FA5}">
                      <a16:colId xmlns="" xmlns:a16="http://schemas.microsoft.com/office/drawing/2014/main" val="2465871172"/>
                    </a:ext>
                  </a:extLst>
                </a:gridCol>
                <a:gridCol w="2881685">
                  <a:extLst>
                    <a:ext uri="{9D8B030D-6E8A-4147-A177-3AD203B41FA5}">
                      <a16:colId xmlns="" xmlns:a16="http://schemas.microsoft.com/office/drawing/2014/main" val="1718699307"/>
                    </a:ext>
                  </a:extLst>
                </a:gridCol>
                <a:gridCol w="2881685">
                  <a:extLst>
                    <a:ext uri="{9D8B030D-6E8A-4147-A177-3AD203B41FA5}">
                      <a16:colId xmlns="" xmlns:a16="http://schemas.microsoft.com/office/drawing/2014/main" val="1198403130"/>
                    </a:ext>
                  </a:extLst>
                </a:gridCol>
              </a:tblGrid>
              <a:tr h="450342">
                <a:tc>
                  <a:txBody>
                    <a:bodyPr/>
                    <a:lstStyle/>
                    <a:p>
                      <a:pPr indent="269875" algn="ctr">
                        <a:lnSpc>
                          <a:spcPct val="115000"/>
                        </a:lnSpc>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 lượng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 động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 giáo viên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70408994"/>
                  </a:ext>
                </a:extLst>
              </a:tr>
              <a:tr h="5455432">
                <a:tc>
                  <a:txBody>
                    <a:bodyPr/>
                    <a:lstStyle/>
                    <a:p>
                      <a:pPr indent="269875" algn="just">
                        <a:lnSpc>
                          <a:spcPct val="115000"/>
                        </a:lnSpc>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 - 10’)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1’- 2’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(2L8N)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Xoay</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Xoay</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Xoay</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Xoay</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Ép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dọc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Ép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ngang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30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3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“Làm theo lời nói, </a:t>
                      </a:r>
                      <a:r>
                        <a:rPr lang="en-US" sz="13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13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3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13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3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13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3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13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3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13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30000"/>
                        </a:lnSpc>
                      </a:pP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xạ</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nhở</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just">
                        <a:lnSpc>
                          <a:spcPct val="115000"/>
                        </a:lnSpc>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xoay</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nhạc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ngang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dãn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95600447"/>
                  </a:ext>
                </a:extLst>
              </a:tr>
            </a:tbl>
          </a:graphicData>
        </a:graphic>
      </p:graphicFrame>
    </p:spTree>
    <p:extLst>
      <p:ext uri="{BB962C8B-B14F-4D97-AF65-F5344CB8AC3E}">
        <p14:creationId xmlns:p14="http://schemas.microsoft.com/office/powerpoint/2010/main" val="307317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2D176-BDDD-4308-9A3E-DBFC2B3B23A7}" type="slidenum">
              <a:rPr lang="vi-VN" smtClean="0"/>
              <a:pPr/>
              <a:t>32</a:t>
            </a:fld>
            <a:endParaRPr lang="vi-VN" dirty="0"/>
          </a:p>
        </p:txBody>
      </p:sp>
      <p:sp>
        <p:nvSpPr>
          <p:cNvPr id="12" name="Rectangle 11">
            <a:extLst>
              <a:ext uri="{FF2B5EF4-FFF2-40B4-BE49-F238E27FC236}">
                <a16:creationId xmlns="" xmlns:a16="http://schemas.microsoft.com/office/drawing/2014/main" id="{34ABF3D1-2D3F-7197-244B-8781706EF5A7}"/>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sp>
        <p:nvSpPr>
          <p:cNvPr id="14" name="Rectangle 13">
            <a:extLst>
              <a:ext uri="{FF2B5EF4-FFF2-40B4-BE49-F238E27FC236}">
                <a16:creationId xmlns="" xmlns:a16="http://schemas.microsoft.com/office/drawing/2014/main" id="{95D8F9A9-02FD-AE0F-87DF-C39F68B41514}"/>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sp>
        <p:nvSpPr>
          <p:cNvPr id="15" name="Rectangle 14">
            <a:extLst>
              <a:ext uri="{FF2B5EF4-FFF2-40B4-BE49-F238E27FC236}">
                <a16:creationId xmlns="" xmlns:a16="http://schemas.microsoft.com/office/drawing/2014/main" id="{FC1863A5-6F19-AD82-9846-0B16F31A6DB7}"/>
              </a:ext>
            </a:extLst>
          </p:cNvPr>
          <p:cNvSpPr/>
          <p:nvPr/>
        </p:nvSpPr>
        <p:spPr>
          <a:xfrm>
            <a:off x="778347" y="186276"/>
            <a:ext cx="3291194" cy="392415"/>
          </a:xfrm>
          <a:prstGeom prst="rect">
            <a:avLst/>
          </a:prstGeom>
        </p:spPr>
        <p:txBody>
          <a:bodyPr wrap="square">
            <a:spAutoFit/>
          </a:bodyPr>
          <a:lstStyle/>
          <a:p>
            <a:r>
              <a:rPr lang="en-US" sz="1950" b="1" cap="all" dirty="0" err="1">
                <a:solidFill>
                  <a:schemeClr val="bg1"/>
                </a:solidFill>
                <a:latin typeface="Times New Roman" panose="02020603050405020304" pitchFamily="18" charset="0"/>
                <a:cs typeface="Times New Roman" panose="02020603050405020304" pitchFamily="18" charset="0"/>
              </a:rPr>
              <a:t>Bài</a:t>
            </a:r>
            <a:r>
              <a:rPr lang="en-US" sz="1950" b="1" cap="all" dirty="0">
                <a:solidFill>
                  <a:schemeClr val="bg1"/>
                </a:solidFill>
                <a:latin typeface="Times New Roman" panose="02020603050405020304" pitchFamily="18" charset="0"/>
                <a:cs typeface="Times New Roman" panose="02020603050405020304" pitchFamily="18" charset="0"/>
              </a:rPr>
              <a:t> </a:t>
            </a:r>
            <a:r>
              <a:rPr lang="en-US" sz="1950" b="1" cap="all" dirty="0" err="1" smtClean="0">
                <a:solidFill>
                  <a:schemeClr val="bg1"/>
                </a:solidFill>
                <a:latin typeface="Times New Roman" panose="02020603050405020304" pitchFamily="18" charset="0"/>
                <a:cs typeface="Times New Roman" panose="02020603050405020304" pitchFamily="18" charset="0"/>
              </a:rPr>
              <a:t>sạn</a:t>
            </a:r>
            <a:r>
              <a:rPr lang="en-US" sz="1950" b="1" cap="all" dirty="0" smtClean="0">
                <a:solidFill>
                  <a:schemeClr val="bg1"/>
                </a:solidFill>
                <a:latin typeface="Times New Roman" panose="02020603050405020304" pitchFamily="18" charset="0"/>
                <a:cs typeface="Times New Roman" panose="02020603050405020304" pitchFamily="18" charset="0"/>
              </a:rPr>
              <a:t> </a:t>
            </a:r>
            <a:r>
              <a:rPr lang="en-US" sz="1950" b="1" cap="all" dirty="0">
                <a:solidFill>
                  <a:schemeClr val="bg1"/>
                </a:solidFill>
                <a:latin typeface="Times New Roman" panose="02020603050405020304" pitchFamily="18" charset="0"/>
                <a:cs typeface="Times New Roman" panose="02020603050405020304" pitchFamily="18" charset="0"/>
              </a:rPr>
              <a:t>minh </a:t>
            </a:r>
            <a:r>
              <a:rPr lang="en-US" sz="1950" b="1" cap="all" dirty="0" err="1">
                <a:solidFill>
                  <a:schemeClr val="bg1"/>
                </a:solidFill>
                <a:latin typeface="Times New Roman" panose="02020603050405020304" pitchFamily="18" charset="0"/>
                <a:cs typeface="Times New Roman" panose="02020603050405020304" pitchFamily="18" charset="0"/>
              </a:rPr>
              <a:t>hoạ</a:t>
            </a:r>
            <a:endParaRPr lang="en-US" sz="195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1" name="Table 31">
            <a:extLst>
              <a:ext uri="{FF2B5EF4-FFF2-40B4-BE49-F238E27FC236}">
                <a16:creationId xmlns="" xmlns:a16="http://schemas.microsoft.com/office/drawing/2014/main" id="{AE067547-F4AE-16D8-246F-B2155CA8B28B}"/>
              </a:ext>
            </a:extLst>
          </p:cNvPr>
          <p:cNvGraphicFramePr>
            <a:graphicFrameLocks noGrp="1"/>
          </p:cNvGraphicFramePr>
          <p:nvPr>
            <p:extLst>
              <p:ext uri="{D42A27DB-BD31-4B8C-83A1-F6EECF244321}">
                <p14:modId xmlns:p14="http://schemas.microsoft.com/office/powerpoint/2010/main" val="164686074"/>
              </p:ext>
            </p:extLst>
          </p:nvPr>
        </p:nvGraphicFramePr>
        <p:xfrm>
          <a:off x="262973" y="186276"/>
          <a:ext cx="8645055" cy="6745024"/>
        </p:xfrm>
        <a:graphic>
          <a:graphicData uri="http://schemas.openxmlformats.org/drawingml/2006/table">
            <a:tbl>
              <a:tblPr firstRow="1" bandRow="1">
                <a:tableStyleId>{5C22544A-7EE6-4342-B048-85BDC9FD1C3A}</a:tableStyleId>
              </a:tblPr>
              <a:tblGrid>
                <a:gridCol w="2881685">
                  <a:extLst>
                    <a:ext uri="{9D8B030D-6E8A-4147-A177-3AD203B41FA5}">
                      <a16:colId xmlns="" xmlns:a16="http://schemas.microsoft.com/office/drawing/2014/main" val="2465871172"/>
                    </a:ext>
                  </a:extLst>
                </a:gridCol>
                <a:gridCol w="2881685">
                  <a:extLst>
                    <a:ext uri="{9D8B030D-6E8A-4147-A177-3AD203B41FA5}">
                      <a16:colId xmlns="" xmlns:a16="http://schemas.microsoft.com/office/drawing/2014/main" val="1718699307"/>
                    </a:ext>
                  </a:extLst>
                </a:gridCol>
                <a:gridCol w="2881685">
                  <a:extLst>
                    <a:ext uri="{9D8B030D-6E8A-4147-A177-3AD203B41FA5}">
                      <a16:colId xmlns="" xmlns:a16="http://schemas.microsoft.com/office/drawing/2014/main" val="1198403130"/>
                    </a:ext>
                  </a:extLst>
                </a:gridCol>
              </a:tblGrid>
              <a:tr h="575724">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70408994"/>
                  </a:ext>
                </a:extLst>
              </a:tr>
              <a:tr h="6169300">
                <a:tc>
                  <a:txBody>
                    <a:bodyPr/>
                    <a:lstStyle/>
                    <a:p>
                      <a:r>
                        <a:rPr lang="en-US" sz="1300" b="1" dirty="0">
                          <a:solidFill>
                            <a:schemeClr val="dk1"/>
                          </a:solidFill>
                          <a:effectLst/>
                          <a:latin typeface="Times New Roman" panose="02020603050405020304" pitchFamily="18" charset="0"/>
                          <a:ea typeface="+mn-ea"/>
                          <a:cs typeface="Times New Roman" panose="02020603050405020304" pitchFamily="18" charset="0"/>
                        </a:rPr>
                        <a:t>II. </a:t>
                      </a:r>
                      <a:r>
                        <a:rPr lang="en-US" sz="1300" b="1" dirty="0" err="1">
                          <a:solidFill>
                            <a:schemeClr val="dk1"/>
                          </a:solidFill>
                          <a:effectLst/>
                          <a:latin typeface="Times New Roman" panose="02020603050405020304" pitchFamily="18" charset="0"/>
                          <a:ea typeface="+mn-ea"/>
                          <a:cs typeface="Times New Roman" panose="02020603050405020304" pitchFamily="18" charset="0"/>
                        </a:rPr>
                        <a:t>Phần</a:t>
                      </a:r>
                      <a:r>
                        <a:rPr lang="en-US" sz="1300" b="1" dirty="0">
                          <a:solidFill>
                            <a:schemeClr val="dk1"/>
                          </a:solidFill>
                          <a:effectLst/>
                          <a:latin typeface="Times New Roman" panose="02020603050405020304" pitchFamily="18" charset="0"/>
                          <a:ea typeface="+mn-ea"/>
                          <a:cs typeface="Times New Roman" panose="02020603050405020304" pitchFamily="18" charset="0"/>
                        </a:rPr>
                        <a:t> </a:t>
                      </a:r>
                      <a:r>
                        <a:rPr lang="en-US" sz="1300" b="1" dirty="0" err="1">
                          <a:solidFill>
                            <a:schemeClr val="dk1"/>
                          </a:solidFill>
                          <a:effectLst/>
                          <a:latin typeface="Times New Roman" panose="02020603050405020304" pitchFamily="18" charset="0"/>
                          <a:ea typeface="+mn-ea"/>
                          <a:cs typeface="Times New Roman" panose="02020603050405020304" pitchFamily="18" charset="0"/>
                        </a:rPr>
                        <a:t>cơ</a:t>
                      </a:r>
                      <a:r>
                        <a:rPr lang="en-US" sz="1300" b="1" dirty="0">
                          <a:solidFill>
                            <a:schemeClr val="dk1"/>
                          </a:solidFill>
                          <a:effectLst/>
                          <a:latin typeface="Times New Roman" panose="02020603050405020304" pitchFamily="18" charset="0"/>
                          <a:ea typeface="+mn-ea"/>
                          <a:cs typeface="Times New Roman" panose="02020603050405020304" pitchFamily="18" charset="0"/>
                        </a:rPr>
                        <a:t> </a:t>
                      </a:r>
                      <a:r>
                        <a:rPr lang="en-US" sz="1300" b="1" dirty="0" err="1">
                          <a:solidFill>
                            <a:schemeClr val="dk1"/>
                          </a:solidFill>
                          <a:effectLst/>
                          <a:latin typeface="Times New Roman" panose="02020603050405020304" pitchFamily="18" charset="0"/>
                          <a:ea typeface="+mn-ea"/>
                          <a:cs typeface="Times New Roman" panose="02020603050405020304" pitchFamily="18" charset="0"/>
                        </a:rPr>
                        <a:t>bản</a:t>
                      </a:r>
                      <a:r>
                        <a:rPr lang="en-US" sz="1300" b="1" dirty="0">
                          <a:solidFill>
                            <a:schemeClr val="dk1"/>
                          </a:solidFill>
                          <a:effectLst/>
                          <a:latin typeface="Times New Roman" panose="02020603050405020304" pitchFamily="18" charset="0"/>
                          <a:ea typeface="+mn-ea"/>
                          <a:cs typeface="Times New Roman" panose="02020603050405020304" pitchFamily="18" charset="0"/>
                        </a:rPr>
                        <a:t>: (20’ - 22’)</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b="1" i="1" dirty="0">
                          <a:solidFill>
                            <a:schemeClr val="dk1"/>
                          </a:solidFill>
                          <a:effectLst/>
                          <a:latin typeface="Times New Roman" panose="02020603050405020304" pitchFamily="18" charset="0"/>
                          <a:ea typeface="+mn-ea"/>
                          <a:cs typeface="Times New Roman" panose="02020603050405020304" pitchFamily="18" charset="0"/>
                        </a:rPr>
                        <a:t>1.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Kiến</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thức</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i="1" dirty="0">
                          <a:solidFill>
                            <a:schemeClr val="dk1"/>
                          </a:solidFill>
                          <a:effectLst/>
                          <a:latin typeface="Times New Roman" panose="02020603050405020304" pitchFamily="18" charset="0"/>
                          <a:ea typeface="+mn-ea"/>
                          <a:cs typeface="Times New Roman" panose="02020603050405020304" pitchFamily="18" charset="0"/>
                        </a:rPr>
                        <a:t>1.1.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Biến</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đổi</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đội</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từ</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một</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vòng</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tròn</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thành</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hai</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vòng</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tròn</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ngược</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lại</a:t>
                      </a:r>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i="1" dirty="0" err="1">
                          <a:solidFill>
                            <a:schemeClr val="dk1"/>
                          </a:solidFill>
                          <a:effectLst/>
                          <a:latin typeface="Times New Roman" panose="02020603050405020304" pitchFamily="18" charset="0"/>
                          <a:ea typeface="+mn-ea"/>
                          <a:cs typeface="Times New Roman" panose="02020603050405020304" pitchFamily="18" charset="0"/>
                        </a:rPr>
                        <a:t>Lỗi</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sai</a:t>
                      </a:r>
                      <a:r>
                        <a:rPr lang="en-US" sz="1300" i="1" dirty="0">
                          <a:solidFill>
                            <a:schemeClr val="dk1"/>
                          </a:solidFill>
                          <a:effectLst/>
                          <a:latin typeface="Times New Roman" panose="02020603050405020304" pitchFamily="18" charset="0"/>
                          <a:ea typeface="+mn-ea"/>
                          <a:cs typeface="Times New Roman" panose="02020603050405020304" pitchFamily="18" charset="0"/>
                        </a:rPr>
                        <a:t> HS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mắc</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Khi </a:t>
                      </a:r>
                      <a:r>
                        <a:rPr lang="en-US" sz="13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số</a:t>
                      </a:r>
                      <a:r>
                        <a:rPr lang="en-US" sz="1300" dirty="0">
                          <a:solidFill>
                            <a:schemeClr val="dk1"/>
                          </a:solidFill>
                          <a:effectLst/>
                          <a:latin typeface="Times New Roman" panose="02020603050405020304" pitchFamily="18" charset="0"/>
                          <a:ea typeface="+mn-ea"/>
                          <a:cs typeface="Times New Roman" panose="02020603050405020304" pitchFamily="18" charset="0"/>
                        </a:rPr>
                        <a:t>, HS quay </a:t>
                      </a:r>
                      <a:r>
                        <a:rPr lang="en-US" sz="1300" dirty="0" err="1">
                          <a:solidFill>
                            <a:schemeClr val="dk1"/>
                          </a:solidFill>
                          <a:effectLst/>
                          <a:latin typeface="Times New Roman" panose="02020603050405020304" pitchFamily="18" charset="0"/>
                          <a:ea typeface="+mn-ea"/>
                          <a:cs typeface="Times New Roman" panose="02020603050405020304" pitchFamily="18" charset="0"/>
                        </a:rPr>
                        <a:t>mặt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đúng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quy</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trung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nên</a:t>
                      </a:r>
                      <a:r>
                        <a:rPr lang="vi-VN" sz="1300" dirty="0">
                          <a:solidFill>
                            <a:schemeClr val="dk1"/>
                          </a:solidFill>
                          <a:effectLst/>
                          <a:latin typeface="Times New Roman" panose="02020603050405020304" pitchFamily="18" charset="0"/>
                          <a:ea typeface="+mn-ea"/>
                          <a:cs typeface="Times New Roman" panose="02020603050405020304" pitchFamily="18" charset="0"/>
                        </a:rPr>
                        <a:t> thường </a:t>
                      </a:r>
                      <a:r>
                        <a:rPr lang="en-US" sz="1300" dirty="0" err="1">
                          <a:solidFill>
                            <a:schemeClr val="dk1"/>
                          </a:solidFill>
                          <a:effectLst/>
                          <a:latin typeface="Times New Roman" panose="02020603050405020304" pitchFamily="18" charset="0"/>
                          <a:ea typeface="+mn-ea"/>
                          <a:cs typeface="Times New Roman" panose="02020603050405020304" pitchFamily="18" charset="0"/>
                        </a:rPr>
                        <a:t>hô</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sai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số</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Khi </a:t>
                      </a:r>
                      <a:r>
                        <a:rPr lang="en-US" sz="13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đội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bước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nhầm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chân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vi-VN" sz="1300" dirty="0">
                          <a:solidFill>
                            <a:schemeClr val="dk1"/>
                          </a:solidFill>
                          <a:effectLst/>
                          <a:latin typeface="Times New Roman" panose="02020603050405020304" pitchFamily="18" charset="0"/>
                          <a:ea typeface="+mn-ea"/>
                          <a:cs typeface="Times New Roman" panose="02020603050405020304" pitchFamily="18" charset="0"/>
                        </a:rPr>
                        <a:t>đi </a:t>
                      </a:r>
                      <a:r>
                        <a:rPr lang="en-US" sz="1300" dirty="0" err="1">
                          <a:solidFill>
                            <a:schemeClr val="dk1"/>
                          </a:solidFill>
                          <a:effectLst/>
                          <a:latin typeface="Times New Roman" panose="02020603050405020304" pitchFamily="18" charset="0"/>
                          <a:ea typeface="+mn-ea"/>
                          <a:cs typeface="Times New Roman" panose="02020603050405020304" pitchFamily="18" charset="0"/>
                        </a:rPr>
                        <a:t>sai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1300" dirty="0">
                          <a:solidFill>
                            <a:schemeClr val="dk1"/>
                          </a:solidFill>
                          <a:effectLst/>
                          <a:latin typeface="Times New Roman" panose="02020603050405020304" pitchFamily="18" charset="0"/>
                          <a:ea typeface="+mn-ea"/>
                          <a:cs typeface="Times New Roman" panose="02020603050405020304" pitchFamily="18" charset="0"/>
                        </a:rPr>
                        <a:t> di </a:t>
                      </a:r>
                      <a:r>
                        <a:rPr lang="en-US" sz="1300" dirty="0" err="1">
                          <a:solidFill>
                            <a:schemeClr val="dk1"/>
                          </a:solidFill>
                          <a:effectLst/>
                          <a:latin typeface="Times New Roman" panose="02020603050405020304" pitchFamily="18" charset="0"/>
                          <a:ea typeface="+mn-ea"/>
                          <a:cs typeface="Times New Roman" panose="02020603050405020304" pitchFamily="18" charset="0"/>
                        </a:rPr>
                        <a:t>chuyển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hoặc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đúng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cặp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số</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vi-VN" sz="1300" dirty="0">
                          <a:solidFill>
                            <a:schemeClr val="dk1"/>
                          </a:solidFill>
                          <a:effectLst/>
                          <a:latin typeface="Times New Roman" panose="02020603050405020304" pitchFamily="18" charset="0"/>
                          <a:ea typeface="+mn-ea"/>
                          <a:cs typeface="Times New Roman" panose="02020603050405020304" pitchFamily="18" charset="0"/>
                        </a:rPr>
                        <a:t>Khi d</a:t>
                      </a:r>
                      <a:r>
                        <a:rPr lang="en-US" sz="1300" dirty="0" err="1">
                          <a:solidFill>
                            <a:schemeClr val="dk1"/>
                          </a:solidFill>
                          <a:effectLst/>
                          <a:latin typeface="Times New Roman" panose="02020603050405020304" pitchFamily="18" charset="0"/>
                          <a:ea typeface="+mn-ea"/>
                          <a:cs typeface="Times New Roman" panose="02020603050405020304" pitchFamily="18" charset="0"/>
                        </a:rPr>
                        <a:t>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chuyển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xong</a:t>
                      </a:r>
                      <a:r>
                        <a:rPr lang="vi-VN"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chú</a:t>
                      </a:r>
                      <a:r>
                        <a:rPr lang="en-US" sz="1300" dirty="0">
                          <a:solidFill>
                            <a:schemeClr val="dk1"/>
                          </a:solidFill>
                          <a:effectLst/>
                          <a:latin typeface="Times New Roman" panose="02020603050405020304" pitchFamily="18" charset="0"/>
                          <a:ea typeface="+mn-ea"/>
                          <a:cs typeface="Times New Roman" panose="02020603050405020304" pitchFamily="18" charset="0"/>
                        </a:rPr>
                        <a:t> ý </a:t>
                      </a:r>
                      <a:r>
                        <a:rPr lang="en-US" sz="1300" dirty="0" err="1">
                          <a:solidFill>
                            <a:schemeClr val="dk1"/>
                          </a:solidFill>
                          <a:effectLst/>
                          <a:latin typeface="Times New Roman" panose="02020603050405020304" pitchFamily="18" charset="0"/>
                          <a:ea typeface="+mn-ea"/>
                          <a:cs typeface="Times New Roman" panose="02020603050405020304" pitchFamily="18" charset="0"/>
                        </a:rPr>
                        <a:t>dóng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hàng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theo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làm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chuẩn</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chemeClr val="dk1"/>
                          </a:solidFill>
                          <a:effectLst/>
                          <a:latin typeface="+mn-lt"/>
                          <a:ea typeface="+mn-ea"/>
                          <a:cs typeface="+mn-cs"/>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nêu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cho</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tranh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đặt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gợi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mở</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tự</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khám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phá</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kiến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 Sau </a:t>
                      </a:r>
                      <a:r>
                        <a:rPr lang="en-US" sz="1300" dirty="0" err="1">
                          <a:solidFill>
                            <a:schemeClr val="dk1"/>
                          </a:solidFill>
                          <a:effectLst/>
                          <a:latin typeface="Times New Roman" panose="02020603050405020304" pitchFamily="18" charset="0"/>
                          <a:ea typeface="+mn-ea"/>
                          <a:cs typeface="Times New Roman" panose="02020603050405020304" pitchFamily="18" charset="0"/>
                        </a:rPr>
                        <a:t>khi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tranh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bạn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nào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cô</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đội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từ</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vòng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tròn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hai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vòng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tròn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ngược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bước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tiên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bạn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sẽ</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làm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gì</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gọi</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xét</a:t>
                      </a:r>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giá</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xét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tuyên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dương</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em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dirty="0">
                          <a:solidFill>
                            <a:schemeClr val="dk1"/>
                          </a:solidFill>
                          <a:effectLst/>
                          <a:latin typeface="Times New Roman" panose="02020603050405020304" pitchFamily="18" charset="0"/>
                          <a:ea typeface="+mn-ea"/>
                          <a:cs typeface="Times New Roman" panose="02020603050405020304" pitchFamily="18" charset="0"/>
                        </a:rPr>
                        <a:t> 2 </a:t>
                      </a:r>
                      <a:r>
                        <a:rPr lang="en-US" sz="1300"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cô</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sau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số</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xong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thì</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bạn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làm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gì</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gọi</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xét</a:t>
                      </a:r>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giá</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xét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tuyên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dương</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800" dirty="0">
                          <a:solidFill>
                            <a:schemeClr val="dk1"/>
                          </a:solidFill>
                          <a:effectLst/>
                          <a:latin typeface="+mn-lt"/>
                          <a:ea typeface="+mn-ea"/>
                          <a:cs typeface="+mn-cs"/>
                        </a:rPr>
                        <a:t> </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em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thứ</a:t>
                      </a:r>
                      <a:r>
                        <a:rPr lang="en-US" sz="1300" dirty="0">
                          <a:solidFill>
                            <a:schemeClr val="dk1"/>
                          </a:solidFill>
                          <a:effectLst/>
                          <a:latin typeface="Times New Roman" panose="02020603050405020304" pitchFamily="18" charset="0"/>
                          <a:ea typeface="+mn-ea"/>
                          <a:cs typeface="Times New Roman" panose="02020603050405020304" pitchFamily="18" charset="0"/>
                        </a:rPr>
                        <a:t> 4 </a:t>
                      </a:r>
                      <a:r>
                        <a:rPr lang="en-US" sz="1300"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cô</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về</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vòng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tròn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bạn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như</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nào</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xét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nêu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toàn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bộ</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bước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nêu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sai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lầm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mắc</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gọi</a:t>
                      </a:r>
                      <a:r>
                        <a:rPr lang="en-US" sz="1300" dirty="0">
                          <a:solidFill>
                            <a:schemeClr val="dk1"/>
                          </a:solidFill>
                          <a:effectLst/>
                          <a:latin typeface="Times New Roman" panose="02020603050405020304" pitchFamily="18" charset="0"/>
                          <a:ea typeface="+mn-ea"/>
                          <a:cs typeface="Times New Roman" panose="02020603050405020304" pitchFamily="18" charset="0"/>
                        </a:rPr>
                        <a:t> 6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lên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vi-VN" sz="1300" dirty="0">
                          <a:solidFill>
                            <a:schemeClr val="dk1"/>
                          </a:solidFill>
                          <a:effectLst/>
                          <a:latin typeface="Times New Roman" panose="02020603050405020304" pitchFamily="18" charset="0"/>
                          <a:ea typeface="+mn-ea"/>
                          <a:cs typeface="Times New Roman" panose="02020603050405020304" pitchFamily="18" charset="0"/>
                        </a:rPr>
                        <a:t>thực hiện động tác</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269875" algn="just">
                        <a:lnSpc>
                          <a:spcPct val="115000"/>
                        </a:lnSpc>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chemeClr val="dk1"/>
                          </a:solidFill>
                          <a:effectLst/>
                          <a:latin typeface="+mn-lt"/>
                          <a:ea typeface="+mn-ea"/>
                          <a:cs typeface="+mn-cs"/>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lắng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nghe</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 xmlns:a16="http://schemas.microsoft.com/office/drawing/2014/main" val="1095600447"/>
                  </a:ext>
                </a:extLst>
              </a:tr>
            </a:tbl>
          </a:graphicData>
        </a:graphic>
      </p:graphicFrame>
      <p:pic>
        <p:nvPicPr>
          <p:cNvPr id="8" name="Picture 7">
            <a:extLst>
              <a:ext uri="{FF2B5EF4-FFF2-40B4-BE49-F238E27FC236}">
                <a16:creationId xmlns="" xmlns:a16="http://schemas.microsoft.com/office/drawing/2014/main" id="{1555BDD1-635E-1775-9F09-B1192D6D27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692729"/>
            <a:ext cx="2231708" cy="1257300"/>
          </a:xfrm>
          <a:prstGeom prst="rect">
            <a:avLst/>
          </a:prstGeom>
          <a:noFill/>
          <a:ln>
            <a:noFill/>
          </a:ln>
        </p:spPr>
      </p:pic>
      <p:pic>
        <p:nvPicPr>
          <p:cNvPr id="9" name="Picture 8">
            <a:extLst>
              <a:ext uri="{FF2B5EF4-FFF2-40B4-BE49-F238E27FC236}">
                <a16:creationId xmlns="" xmlns:a16="http://schemas.microsoft.com/office/drawing/2014/main" id="{300C1786-C797-528B-F2FF-8CDA2FB02F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1" y="3093902"/>
            <a:ext cx="2216468" cy="1373586"/>
          </a:xfrm>
          <a:prstGeom prst="rect">
            <a:avLst/>
          </a:prstGeom>
          <a:noFill/>
          <a:ln>
            <a:noFill/>
          </a:ln>
        </p:spPr>
      </p:pic>
      <p:sp>
        <p:nvSpPr>
          <p:cNvPr id="10" name="object 58"/>
          <p:cNvSpPr/>
          <p:nvPr/>
        </p:nvSpPr>
        <p:spPr>
          <a:xfrm>
            <a:off x="8477224" y="6230482"/>
            <a:ext cx="423672" cy="405384"/>
          </a:xfrm>
          <a:prstGeom prst="rect">
            <a:avLst/>
          </a:prstGeom>
          <a:blipFill>
            <a:blip r:embed="rId5" cstate="print"/>
            <a:stretch>
              <a:fillRect/>
            </a:stretch>
          </a:blipFill>
        </p:spPr>
        <p:txBody>
          <a:bodyPr wrap="square" lIns="0" tIns="0" rIns="0" bIns="0" rtlCol="0"/>
          <a:lstStyle/>
          <a:p>
            <a:endParaRPr/>
          </a:p>
        </p:txBody>
      </p:sp>
      <p:sp>
        <p:nvSpPr>
          <p:cNvPr id="11" name="object 60"/>
          <p:cNvSpPr txBox="1"/>
          <p:nvPr/>
        </p:nvSpPr>
        <p:spPr>
          <a:xfrm>
            <a:off x="8497211"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32</a:t>
            </a:r>
            <a:endParaRPr sz="1850" b="1" dirty="0">
              <a:solidFill>
                <a:schemeClr val="bg1"/>
              </a:solidFill>
              <a:latin typeface="Arial"/>
              <a:cs typeface="Arial"/>
            </a:endParaRPr>
          </a:p>
        </p:txBody>
      </p:sp>
    </p:spTree>
    <p:extLst>
      <p:ext uri="{BB962C8B-B14F-4D97-AF65-F5344CB8AC3E}">
        <p14:creationId xmlns:p14="http://schemas.microsoft.com/office/powerpoint/2010/main" val="3071619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2D176-BDDD-4308-9A3E-DBFC2B3B23A7}" type="slidenum">
              <a:rPr lang="vi-VN" smtClean="0"/>
              <a:pPr/>
              <a:t>33</a:t>
            </a:fld>
            <a:endParaRPr lang="vi-VN" dirty="0"/>
          </a:p>
        </p:txBody>
      </p:sp>
      <p:sp>
        <p:nvSpPr>
          <p:cNvPr id="12" name="Rectangle 11">
            <a:extLst>
              <a:ext uri="{FF2B5EF4-FFF2-40B4-BE49-F238E27FC236}">
                <a16:creationId xmlns="" xmlns:a16="http://schemas.microsoft.com/office/drawing/2014/main" id="{34ABF3D1-2D3F-7197-244B-8781706EF5A7}"/>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pic>
        <p:nvPicPr>
          <p:cNvPr id="13" name="Picture 12">
            <a:extLst>
              <a:ext uri="{FF2B5EF4-FFF2-40B4-BE49-F238E27FC236}">
                <a16:creationId xmlns="" xmlns:a16="http://schemas.microsoft.com/office/drawing/2014/main" id="{1AF1C7A1-6E60-614B-50F1-8247E14CE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5851650" cy="802844"/>
          </a:xfrm>
          <a:prstGeom prst="rect">
            <a:avLst/>
          </a:prstGeom>
        </p:spPr>
      </p:pic>
      <p:sp>
        <p:nvSpPr>
          <p:cNvPr id="14" name="Rectangle 13">
            <a:extLst>
              <a:ext uri="{FF2B5EF4-FFF2-40B4-BE49-F238E27FC236}">
                <a16:creationId xmlns="" xmlns:a16="http://schemas.microsoft.com/office/drawing/2014/main" id="{95D8F9A9-02FD-AE0F-87DF-C39F68B41514}"/>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sp>
        <p:nvSpPr>
          <p:cNvPr id="15" name="Rectangle 14">
            <a:extLst>
              <a:ext uri="{FF2B5EF4-FFF2-40B4-BE49-F238E27FC236}">
                <a16:creationId xmlns="" xmlns:a16="http://schemas.microsoft.com/office/drawing/2014/main" id="{FC1863A5-6F19-AD82-9846-0B16F31A6DB7}"/>
              </a:ext>
            </a:extLst>
          </p:cNvPr>
          <p:cNvSpPr/>
          <p:nvPr/>
        </p:nvSpPr>
        <p:spPr>
          <a:xfrm>
            <a:off x="778347" y="186276"/>
            <a:ext cx="3291194" cy="392415"/>
          </a:xfrm>
          <a:prstGeom prst="rect">
            <a:avLst/>
          </a:prstGeom>
        </p:spPr>
        <p:txBody>
          <a:bodyPr wrap="square">
            <a:spAutoFit/>
          </a:bodyPr>
          <a:lstStyle/>
          <a:p>
            <a:r>
              <a:rPr lang="en-US" sz="1950" b="1" cap="all" dirty="0" err="1">
                <a:solidFill>
                  <a:schemeClr val="bg1"/>
                </a:solidFill>
                <a:latin typeface="Times New Roman" panose="02020603050405020304" pitchFamily="18" charset="0"/>
                <a:cs typeface="Times New Roman" panose="02020603050405020304" pitchFamily="18" charset="0"/>
              </a:rPr>
              <a:t>Bài</a:t>
            </a:r>
            <a:r>
              <a:rPr lang="en-US" sz="1950" b="1" cap="all" dirty="0">
                <a:solidFill>
                  <a:schemeClr val="bg1"/>
                </a:solidFill>
                <a:latin typeface="Times New Roman" panose="02020603050405020304" pitchFamily="18" charset="0"/>
                <a:cs typeface="Times New Roman" panose="02020603050405020304" pitchFamily="18" charset="0"/>
              </a:rPr>
              <a:t> </a:t>
            </a:r>
            <a:r>
              <a:rPr lang="en-US" sz="1950" b="1" cap="all" dirty="0" err="1">
                <a:solidFill>
                  <a:schemeClr val="bg1"/>
                </a:solidFill>
                <a:latin typeface="Times New Roman" panose="02020603050405020304" pitchFamily="18" charset="0"/>
                <a:cs typeface="Times New Roman" panose="02020603050405020304" pitchFamily="18" charset="0"/>
              </a:rPr>
              <a:t>soạn</a:t>
            </a:r>
            <a:r>
              <a:rPr lang="en-US" sz="1950" b="1" cap="all" dirty="0">
                <a:solidFill>
                  <a:schemeClr val="bg1"/>
                </a:solidFill>
                <a:latin typeface="Times New Roman" panose="02020603050405020304" pitchFamily="18" charset="0"/>
                <a:cs typeface="Times New Roman" panose="02020603050405020304" pitchFamily="18" charset="0"/>
              </a:rPr>
              <a:t> minh </a:t>
            </a:r>
            <a:r>
              <a:rPr lang="en-US" sz="1950" b="1" cap="all" dirty="0" err="1">
                <a:solidFill>
                  <a:schemeClr val="bg1"/>
                </a:solidFill>
                <a:latin typeface="Times New Roman" panose="02020603050405020304" pitchFamily="18" charset="0"/>
                <a:cs typeface="Times New Roman" panose="02020603050405020304" pitchFamily="18" charset="0"/>
              </a:rPr>
              <a:t>hoạ</a:t>
            </a:r>
            <a:endParaRPr lang="en-US" sz="195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1" name="Table 31">
            <a:extLst>
              <a:ext uri="{FF2B5EF4-FFF2-40B4-BE49-F238E27FC236}">
                <a16:creationId xmlns="" xmlns:a16="http://schemas.microsoft.com/office/drawing/2014/main" id="{AE067547-F4AE-16D8-246F-B2155CA8B28B}"/>
              </a:ext>
            </a:extLst>
          </p:cNvPr>
          <p:cNvGraphicFramePr>
            <a:graphicFrameLocks noGrp="1"/>
          </p:cNvGraphicFramePr>
          <p:nvPr>
            <p:extLst>
              <p:ext uri="{D42A27DB-BD31-4B8C-83A1-F6EECF244321}">
                <p14:modId xmlns:p14="http://schemas.microsoft.com/office/powerpoint/2010/main" val="1365530108"/>
              </p:ext>
            </p:extLst>
          </p:nvPr>
        </p:nvGraphicFramePr>
        <p:xfrm>
          <a:off x="270346" y="765950"/>
          <a:ext cx="8645055" cy="5911108"/>
        </p:xfrm>
        <a:graphic>
          <a:graphicData uri="http://schemas.openxmlformats.org/drawingml/2006/table">
            <a:tbl>
              <a:tblPr firstRow="1" bandRow="1">
                <a:tableStyleId>{5C22544A-7EE6-4342-B048-85BDC9FD1C3A}</a:tableStyleId>
              </a:tblPr>
              <a:tblGrid>
                <a:gridCol w="2881685">
                  <a:extLst>
                    <a:ext uri="{9D8B030D-6E8A-4147-A177-3AD203B41FA5}">
                      <a16:colId xmlns="" xmlns:a16="http://schemas.microsoft.com/office/drawing/2014/main" val="2465871172"/>
                    </a:ext>
                  </a:extLst>
                </a:gridCol>
                <a:gridCol w="2881685">
                  <a:extLst>
                    <a:ext uri="{9D8B030D-6E8A-4147-A177-3AD203B41FA5}">
                      <a16:colId xmlns="" xmlns:a16="http://schemas.microsoft.com/office/drawing/2014/main" val="1718699307"/>
                    </a:ext>
                  </a:extLst>
                </a:gridCol>
                <a:gridCol w="2881685">
                  <a:extLst>
                    <a:ext uri="{9D8B030D-6E8A-4147-A177-3AD203B41FA5}">
                      <a16:colId xmlns="" xmlns:a16="http://schemas.microsoft.com/office/drawing/2014/main" val="1198403130"/>
                    </a:ext>
                  </a:extLst>
                </a:gridCol>
              </a:tblGrid>
              <a:tr h="450342">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70408994"/>
                  </a:ext>
                </a:extLst>
              </a:tr>
              <a:tr h="5455432">
                <a:tc>
                  <a:txBody>
                    <a:bodyPr/>
                    <a:lstStyle/>
                    <a:p>
                      <a:r>
                        <a:rPr lang="en-US" sz="1300" i="1" dirty="0">
                          <a:solidFill>
                            <a:schemeClr val="dk1"/>
                          </a:solidFill>
                          <a:effectLst/>
                          <a:latin typeface="Times New Roman" panose="02020603050405020304" pitchFamily="18" charset="0"/>
                          <a:ea typeface="+mn-ea"/>
                          <a:cs typeface="Times New Roman" panose="02020603050405020304" pitchFamily="18" charset="0"/>
                        </a:rPr>
                        <a:t>1.2.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Biến</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đổi</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đội</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từ</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một</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vòng</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tròn</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thành</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vi-VN" sz="1300" i="1" dirty="0">
                          <a:solidFill>
                            <a:schemeClr val="dk1"/>
                          </a:solidFill>
                          <a:effectLst/>
                          <a:latin typeface="Times New Roman" panose="02020603050405020304" pitchFamily="18" charset="0"/>
                          <a:ea typeface="+mn-ea"/>
                          <a:cs typeface="Times New Roman" panose="02020603050405020304" pitchFamily="18" charset="0"/>
                        </a:rPr>
                        <a:t>ba</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vòng</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tròn</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ngược</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lại</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b="1" i="1" dirty="0">
                          <a:solidFill>
                            <a:schemeClr val="dk1"/>
                          </a:solidFill>
                          <a:effectLst/>
                          <a:latin typeface="Times New Roman" panose="02020603050405020304" pitchFamily="18" charset="0"/>
                          <a:ea typeface="+mn-ea"/>
                          <a:cs typeface="Times New Roman" panose="02020603050405020304" pitchFamily="18" charset="0"/>
                        </a:rPr>
                        <a:t>2.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Luyện</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tập</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loạt</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theo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tổ</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nhóm</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800" dirty="0">
                          <a:solidFill>
                            <a:schemeClr val="dk1"/>
                          </a:solidFill>
                          <a:effectLst/>
                          <a:latin typeface="+mn-lt"/>
                          <a:ea typeface="+mn-ea"/>
                          <a:cs typeface="+mn-cs"/>
                        </a:rPr>
                        <a:t> </a:t>
                      </a:r>
                    </a:p>
                    <a:p>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nêu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cho</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tranh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và</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đặt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gợi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mở</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tự</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khám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phá</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kiến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 </a:t>
                      </a:r>
                      <a:r>
                        <a:rPr lang="en-US" sz="1300" dirty="0" err="1">
                          <a:solidFill>
                            <a:schemeClr val="dk1"/>
                          </a:solidFill>
                          <a:effectLst/>
                          <a:latin typeface="Times New Roman" panose="02020603050405020304" pitchFamily="18" charset="0"/>
                          <a:ea typeface="+mn-ea"/>
                          <a:cs typeface="Times New Roman" panose="02020603050405020304" pitchFamily="18" charset="0"/>
                        </a:rPr>
                        <a:t>Bước</a:t>
                      </a:r>
                      <a:r>
                        <a:rPr lang="en-US" sz="1300" dirty="0">
                          <a:solidFill>
                            <a:schemeClr val="dk1"/>
                          </a:solidFill>
                          <a:effectLst/>
                          <a:latin typeface="Times New Roman" panose="02020603050405020304" pitchFamily="18" charset="0"/>
                          <a:ea typeface="+mn-ea"/>
                          <a:cs typeface="Times New Roman" panose="02020603050405020304" pitchFamily="18" charset="0"/>
                        </a:rPr>
                        <a:t> 1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bạn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làm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gì</a:t>
                      </a:r>
                      <a:r>
                        <a:rPr lang="en-US" sz="1300" dirty="0">
                          <a:solidFill>
                            <a:schemeClr val="dk1"/>
                          </a:solidFill>
                          <a:effectLst/>
                          <a:latin typeface="Times New Roman" panose="02020603050405020304" pitchFamily="18" charset="0"/>
                          <a:ea typeface="+mn-ea"/>
                          <a:cs typeface="Times New Roman" panose="02020603050405020304" pitchFamily="18" charset="0"/>
                        </a:rPr>
                        <a:t>? Ai </a:t>
                      </a:r>
                      <a:r>
                        <a:rPr lang="en-US" sz="1300" dirty="0" err="1">
                          <a:solidFill>
                            <a:schemeClr val="dk1"/>
                          </a:solidFill>
                          <a:effectLst/>
                          <a:latin typeface="Times New Roman" panose="02020603050405020304" pitchFamily="18" charset="0"/>
                          <a:ea typeface="+mn-ea"/>
                          <a:cs typeface="Times New Roman" panose="02020603050405020304" pitchFamily="18" charset="0"/>
                        </a:rPr>
                        <a:t>có</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cô</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 Sau </a:t>
                      </a:r>
                      <a:r>
                        <a:rPr lang="en-US" sz="1300" dirty="0" err="1">
                          <a:solidFill>
                            <a:schemeClr val="dk1"/>
                          </a:solidFill>
                          <a:effectLst/>
                          <a:latin typeface="Times New Roman" panose="02020603050405020304" pitchFamily="18" charset="0"/>
                          <a:ea typeface="+mn-ea"/>
                          <a:cs typeface="Times New Roman" panose="02020603050405020304" pitchFamily="18" charset="0"/>
                        </a:rPr>
                        <a:t>khi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số</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bạn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sẽ</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làm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gì</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theo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em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số</a:t>
                      </a:r>
                      <a:r>
                        <a:rPr lang="en-US" sz="1300" dirty="0">
                          <a:solidFill>
                            <a:schemeClr val="dk1"/>
                          </a:solidFill>
                          <a:effectLst/>
                          <a:latin typeface="Times New Roman" panose="02020603050405020304" pitchFamily="18" charset="0"/>
                          <a:ea typeface="+mn-ea"/>
                          <a:cs typeface="Times New Roman" panose="02020603050405020304" pitchFamily="18" charset="0"/>
                        </a:rPr>
                        <a:t> 2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=&gt; </a:t>
                      </a:r>
                      <a:r>
                        <a:rPr lang="en-US" sz="1300" dirty="0" err="1">
                          <a:solidFill>
                            <a:schemeClr val="dk1"/>
                          </a:solidFill>
                          <a:effectLst/>
                          <a:latin typeface="Times New Roman" panose="02020603050405020304" pitchFamily="18" charset="0"/>
                          <a:ea typeface="+mn-ea"/>
                          <a:cs typeface="Times New Roman" panose="02020603050405020304" pitchFamily="18" charset="0"/>
                        </a:rPr>
                        <a:t>Sự</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nhau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giữa</a:t>
                      </a:r>
                      <a:r>
                        <a:rPr lang="en-US" sz="1300" dirty="0">
                          <a:solidFill>
                            <a:schemeClr val="dk1"/>
                          </a:solidFill>
                          <a:effectLst/>
                          <a:latin typeface="Times New Roman" panose="02020603050405020304" pitchFamily="18" charset="0"/>
                          <a:ea typeface="+mn-ea"/>
                          <a:cs typeface="Times New Roman" panose="02020603050405020304" pitchFamily="18" charset="0"/>
                        </a:rPr>
                        <a:t> 2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tác</a:t>
                      </a:r>
                      <a:r>
                        <a:rPr lang="vi-VN" sz="1300" dirty="0">
                          <a:solidFill>
                            <a:schemeClr val="dk1"/>
                          </a:solidFill>
                          <a:effectLst/>
                          <a:latin typeface="Times New Roman" panose="02020603050405020304" pitchFamily="18" charset="0"/>
                          <a:ea typeface="+mn-ea"/>
                          <a:cs typeface="Times New Roman" panose="02020603050405020304" pitchFamily="18" charset="0"/>
                        </a:rPr>
                        <a:t>.</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Vậy</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về</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vòng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tròn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1300" dirty="0">
                          <a:solidFill>
                            <a:schemeClr val="dk1"/>
                          </a:solidFill>
                          <a:effectLst/>
                          <a:latin typeface="Times New Roman" panose="02020603050405020304" pitchFamily="18" charset="0"/>
                          <a:ea typeface="+mn-ea"/>
                          <a:cs typeface="Times New Roman" panose="02020603050405020304" pitchFamily="18" charset="0"/>
                        </a:rPr>
                        <a:t> ta </a:t>
                      </a:r>
                      <a:r>
                        <a:rPr lang="en-US" sz="1300" dirty="0" err="1">
                          <a:solidFill>
                            <a:schemeClr val="dk1"/>
                          </a:solidFill>
                          <a:effectLst/>
                          <a:latin typeface="Times New Roman" panose="02020603050405020304" pitchFamily="18" charset="0"/>
                          <a:ea typeface="+mn-ea"/>
                          <a:cs typeface="Times New Roman" panose="02020603050405020304" pitchFamily="18" charset="0"/>
                        </a:rPr>
                        <a:t>sử</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khẩu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lệnh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nào</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nêu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sai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lầm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mắc</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gọi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lần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lượt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từng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tổ</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tổ</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chức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cho</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loạt</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chia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nhóm</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luyện</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269875" algn="just">
                        <a:lnSpc>
                          <a:spcPct val="115000"/>
                        </a:lnSpc>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chemeClr val="dk1"/>
                          </a:solidFill>
                          <a:effectLst/>
                          <a:latin typeface="+mn-lt"/>
                          <a:ea typeface="+mn-ea"/>
                          <a:cs typeface="+mn-cs"/>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Đội</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tập</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luyện</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vi-VN" sz="1300" dirty="0">
                          <a:solidFill>
                            <a:schemeClr val="dk1"/>
                          </a:solidFill>
                          <a:effectLst/>
                          <a:latin typeface="Times New Roman" panose="02020603050405020304" pitchFamily="18" charset="0"/>
                          <a:ea typeface="+mn-ea"/>
                          <a:cs typeface="Times New Roman" panose="02020603050405020304" pitchFamily="18" charset="0"/>
                        </a:rPr>
                        <a:t>GVgv</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a:effectLst/>
                          <a:latin typeface="Times New Roman" panose="02020603050405020304" pitchFamily="18" charset="0"/>
                          <a:cs typeface="Times New Roman" panose="02020603050405020304" pitchFamily="18" charset="0"/>
                        </a:rPr>
                        <a:t> </a:t>
                      </a:r>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effectLst/>
                          <a:latin typeface="Times New Roman" panose="02020603050405020304" pitchFamily="18" charset="0"/>
                          <a:cs typeface="Times New Roman" panose="02020603050405020304" pitchFamily="18" charset="0"/>
                        </a:rPr>
                        <a:t/>
                      </a:r>
                      <a:br>
                        <a:rPr lang="en-US" sz="1300" dirty="0">
                          <a:effectLst/>
                          <a:latin typeface="Times New Roman" panose="02020603050405020304" pitchFamily="18" charset="0"/>
                          <a:cs typeface="Times New Roman" panose="02020603050405020304" pitchFamily="18" charset="0"/>
                        </a:rPr>
                      </a:b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lắng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nghe</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vi-VN" sz="1300" dirty="0">
                          <a:solidFill>
                            <a:schemeClr val="dk1"/>
                          </a:solidFill>
                          <a:effectLst/>
                          <a:latin typeface="Times New Roman" panose="02020603050405020304" pitchFamily="18" charset="0"/>
                          <a:ea typeface="+mn-ea"/>
                          <a:cs typeface="Times New Roman" panose="02020603050405020304" pitchFamily="18" charset="0"/>
                        </a:rPr>
                        <a:t>- HS chú ý lắng nghe</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vi-VN" sz="1300" dirty="0">
                          <a:solidFill>
                            <a:schemeClr val="dk1"/>
                          </a:solidFill>
                          <a:effectLst/>
                          <a:latin typeface="Times New Roman" panose="02020603050405020304" pitchFamily="18" charset="0"/>
                          <a:ea typeface="+mn-ea"/>
                          <a:cs typeface="Times New Roman" panose="02020603050405020304" pitchFamily="18" charset="0"/>
                        </a:rPr>
                        <a:t>- HS lên thực hiện động tác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vi-VN" sz="1300" dirty="0">
                          <a:solidFill>
                            <a:schemeClr val="dk1"/>
                          </a:solidFill>
                          <a:effectLst/>
                          <a:latin typeface="Times New Roman" panose="02020603050405020304" pitchFamily="18" charset="0"/>
                          <a:ea typeface="+mn-ea"/>
                          <a:cs typeface="Times New Roman" panose="02020603050405020304" pitchFamily="18" charset="0"/>
                        </a:rPr>
                        <a:t>HS còn lại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xét</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luyện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loạt</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luyện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theo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nhóm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nhóm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trưởng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điều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sau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đó</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thay</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phiên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nhau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làm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chỉ</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huy</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 xmlns:a16="http://schemas.microsoft.com/office/drawing/2014/main" val="1095600447"/>
                  </a:ext>
                </a:extLst>
              </a:tr>
            </a:tbl>
          </a:graphicData>
        </a:graphic>
      </p:graphicFrame>
      <p:pic>
        <p:nvPicPr>
          <p:cNvPr id="10" name="Picture 9">
            <a:extLst>
              <a:ext uri="{FF2B5EF4-FFF2-40B4-BE49-F238E27FC236}">
                <a16:creationId xmlns="" xmlns:a16="http://schemas.microsoft.com/office/drawing/2014/main" id="{CFDCD421-7BFB-7F6D-01DE-F7E9D3E869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475" y="1752600"/>
            <a:ext cx="2066925" cy="1219200"/>
          </a:xfrm>
          <a:prstGeom prst="rect">
            <a:avLst/>
          </a:prstGeom>
          <a:noFill/>
          <a:ln>
            <a:noFill/>
          </a:ln>
        </p:spPr>
      </p:pic>
      <p:pic>
        <p:nvPicPr>
          <p:cNvPr id="11" name="Picture 10">
            <a:extLst>
              <a:ext uri="{FF2B5EF4-FFF2-40B4-BE49-F238E27FC236}">
                <a16:creationId xmlns="" xmlns:a16="http://schemas.microsoft.com/office/drawing/2014/main" id="{49F6A23E-D0A1-37DA-AE52-1EE503F816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080" y="3098488"/>
            <a:ext cx="2052320" cy="1238250"/>
          </a:xfrm>
          <a:prstGeom prst="rect">
            <a:avLst/>
          </a:prstGeom>
          <a:noFill/>
          <a:ln>
            <a:noFill/>
          </a:ln>
        </p:spPr>
      </p:pic>
      <p:sp>
        <p:nvSpPr>
          <p:cNvPr id="2" name="Oval 1">
            <a:extLst>
              <a:ext uri="{FF2B5EF4-FFF2-40B4-BE49-F238E27FC236}">
                <a16:creationId xmlns="" xmlns:a16="http://schemas.microsoft.com/office/drawing/2014/main" id="{8DD2F108-E71A-8D37-462B-EFA651EB3AEF}"/>
              </a:ext>
            </a:extLst>
          </p:cNvPr>
          <p:cNvSpPr/>
          <p:nvPr/>
        </p:nvSpPr>
        <p:spPr>
          <a:xfrm>
            <a:off x="6514602" y="1882726"/>
            <a:ext cx="16764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bject 58"/>
          <p:cNvSpPr/>
          <p:nvPr/>
        </p:nvSpPr>
        <p:spPr>
          <a:xfrm>
            <a:off x="8477224" y="6230482"/>
            <a:ext cx="423672" cy="405384"/>
          </a:xfrm>
          <a:prstGeom prst="rect">
            <a:avLst/>
          </a:prstGeom>
          <a:blipFill>
            <a:blip r:embed="rId5" cstate="print"/>
            <a:stretch>
              <a:fillRect/>
            </a:stretch>
          </a:blipFill>
        </p:spPr>
        <p:txBody>
          <a:bodyPr wrap="square" lIns="0" tIns="0" rIns="0" bIns="0" rtlCol="0"/>
          <a:lstStyle/>
          <a:p>
            <a:endParaRPr/>
          </a:p>
        </p:txBody>
      </p:sp>
      <p:sp>
        <p:nvSpPr>
          <p:cNvPr id="17" name="object 60"/>
          <p:cNvSpPr txBox="1"/>
          <p:nvPr/>
        </p:nvSpPr>
        <p:spPr>
          <a:xfrm>
            <a:off x="8497211"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33</a:t>
            </a:r>
            <a:endParaRPr sz="1850" b="1" dirty="0">
              <a:solidFill>
                <a:schemeClr val="bg1"/>
              </a:solidFill>
              <a:latin typeface="Arial"/>
              <a:cs typeface="Arial"/>
            </a:endParaRPr>
          </a:p>
        </p:txBody>
      </p:sp>
    </p:spTree>
    <p:extLst>
      <p:ext uri="{BB962C8B-B14F-4D97-AF65-F5344CB8AC3E}">
        <p14:creationId xmlns:p14="http://schemas.microsoft.com/office/powerpoint/2010/main" val="1751581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2D176-BDDD-4308-9A3E-DBFC2B3B23A7}" type="slidenum">
              <a:rPr lang="vi-VN" smtClean="0"/>
              <a:pPr/>
              <a:t>34</a:t>
            </a:fld>
            <a:endParaRPr lang="vi-VN" dirty="0"/>
          </a:p>
        </p:txBody>
      </p:sp>
      <p:sp>
        <p:nvSpPr>
          <p:cNvPr id="12" name="Rectangle 11">
            <a:extLst>
              <a:ext uri="{FF2B5EF4-FFF2-40B4-BE49-F238E27FC236}">
                <a16:creationId xmlns="" xmlns:a16="http://schemas.microsoft.com/office/drawing/2014/main" id="{34ABF3D1-2D3F-7197-244B-8781706EF5A7}"/>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pic>
        <p:nvPicPr>
          <p:cNvPr id="13" name="Picture 12">
            <a:extLst>
              <a:ext uri="{FF2B5EF4-FFF2-40B4-BE49-F238E27FC236}">
                <a16:creationId xmlns="" xmlns:a16="http://schemas.microsoft.com/office/drawing/2014/main" id="{1AF1C7A1-6E60-614B-50F1-8247E14CE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5851650" cy="802844"/>
          </a:xfrm>
          <a:prstGeom prst="rect">
            <a:avLst/>
          </a:prstGeom>
        </p:spPr>
      </p:pic>
      <p:sp>
        <p:nvSpPr>
          <p:cNvPr id="14" name="Rectangle 13">
            <a:extLst>
              <a:ext uri="{FF2B5EF4-FFF2-40B4-BE49-F238E27FC236}">
                <a16:creationId xmlns="" xmlns:a16="http://schemas.microsoft.com/office/drawing/2014/main" id="{95D8F9A9-02FD-AE0F-87DF-C39F68B41514}"/>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sp>
        <p:nvSpPr>
          <p:cNvPr id="15" name="Rectangle 14">
            <a:extLst>
              <a:ext uri="{FF2B5EF4-FFF2-40B4-BE49-F238E27FC236}">
                <a16:creationId xmlns="" xmlns:a16="http://schemas.microsoft.com/office/drawing/2014/main" id="{FC1863A5-6F19-AD82-9846-0B16F31A6DB7}"/>
              </a:ext>
            </a:extLst>
          </p:cNvPr>
          <p:cNvSpPr/>
          <p:nvPr/>
        </p:nvSpPr>
        <p:spPr>
          <a:xfrm>
            <a:off x="778347" y="186276"/>
            <a:ext cx="3291194" cy="392415"/>
          </a:xfrm>
          <a:prstGeom prst="rect">
            <a:avLst/>
          </a:prstGeom>
        </p:spPr>
        <p:txBody>
          <a:bodyPr wrap="square">
            <a:spAutoFit/>
          </a:bodyPr>
          <a:lstStyle/>
          <a:p>
            <a:r>
              <a:rPr lang="en-US" sz="1950" b="1" cap="all" dirty="0" err="1">
                <a:solidFill>
                  <a:schemeClr val="bg1"/>
                </a:solidFill>
                <a:latin typeface="Times New Roman" panose="02020603050405020304" pitchFamily="18" charset="0"/>
                <a:cs typeface="Times New Roman" panose="02020603050405020304" pitchFamily="18" charset="0"/>
              </a:rPr>
              <a:t>Bài</a:t>
            </a:r>
            <a:r>
              <a:rPr lang="en-US" sz="1950" b="1" cap="all" dirty="0">
                <a:solidFill>
                  <a:schemeClr val="bg1"/>
                </a:solidFill>
                <a:latin typeface="Times New Roman" panose="02020603050405020304" pitchFamily="18" charset="0"/>
                <a:cs typeface="Times New Roman" panose="02020603050405020304" pitchFamily="18" charset="0"/>
              </a:rPr>
              <a:t> </a:t>
            </a:r>
            <a:r>
              <a:rPr lang="en-US" sz="1950" b="1" cap="all" dirty="0" err="1">
                <a:solidFill>
                  <a:schemeClr val="bg1"/>
                </a:solidFill>
                <a:latin typeface="Times New Roman" panose="02020603050405020304" pitchFamily="18" charset="0"/>
                <a:cs typeface="Times New Roman" panose="02020603050405020304" pitchFamily="18" charset="0"/>
              </a:rPr>
              <a:t>soạn</a:t>
            </a:r>
            <a:r>
              <a:rPr lang="en-US" sz="1950" b="1" cap="all" dirty="0">
                <a:solidFill>
                  <a:schemeClr val="bg1"/>
                </a:solidFill>
                <a:latin typeface="Times New Roman" panose="02020603050405020304" pitchFamily="18" charset="0"/>
                <a:cs typeface="Times New Roman" panose="02020603050405020304" pitchFamily="18" charset="0"/>
              </a:rPr>
              <a:t> minh </a:t>
            </a:r>
            <a:r>
              <a:rPr lang="en-US" sz="1950" b="1" cap="all" dirty="0" err="1">
                <a:solidFill>
                  <a:schemeClr val="bg1"/>
                </a:solidFill>
                <a:latin typeface="Times New Roman" panose="02020603050405020304" pitchFamily="18" charset="0"/>
                <a:cs typeface="Times New Roman" panose="02020603050405020304" pitchFamily="18" charset="0"/>
              </a:rPr>
              <a:t>hoạ</a:t>
            </a:r>
            <a:endParaRPr lang="en-US" sz="195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1" name="Table 31">
            <a:extLst>
              <a:ext uri="{FF2B5EF4-FFF2-40B4-BE49-F238E27FC236}">
                <a16:creationId xmlns="" xmlns:a16="http://schemas.microsoft.com/office/drawing/2014/main" id="{AE067547-F4AE-16D8-246F-B2155CA8B28B}"/>
              </a:ext>
            </a:extLst>
          </p:cNvPr>
          <p:cNvGraphicFramePr>
            <a:graphicFrameLocks noGrp="1"/>
          </p:cNvGraphicFramePr>
          <p:nvPr>
            <p:extLst>
              <p:ext uri="{D42A27DB-BD31-4B8C-83A1-F6EECF244321}">
                <p14:modId xmlns:p14="http://schemas.microsoft.com/office/powerpoint/2010/main" val="56788038"/>
              </p:ext>
            </p:extLst>
          </p:nvPr>
        </p:nvGraphicFramePr>
        <p:xfrm>
          <a:off x="270346" y="765950"/>
          <a:ext cx="8645055" cy="5911108"/>
        </p:xfrm>
        <a:graphic>
          <a:graphicData uri="http://schemas.openxmlformats.org/drawingml/2006/table">
            <a:tbl>
              <a:tblPr firstRow="1" bandRow="1">
                <a:tableStyleId>{5C22544A-7EE6-4342-B048-85BDC9FD1C3A}</a:tableStyleId>
              </a:tblPr>
              <a:tblGrid>
                <a:gridCol w="2881685">
                  <a:extLst>
                    <a:ext uri="{9D8B030D-6E8A-4147-A177-3AD203B41FA5}">
                      <a16:colId xmlns="" xmlns:a16="http://schemas.microsoft.com/office/drawing/2014/main" val="2465871172"/>
                    </a:ext>
                  </a:extLst>
                </a:gridCol>
                <a:gridCol w="2881685">
                  <a:extLst>
                    <a:ext uri="{9D8B030D-6E8A-4147-A177-3AD203B41FA5}">
                      <a16:colId xmlns="" xmlns:a16="http://schemas.microsoft.com/office/drawing/2014/main" val="1718699307"/>
                    </a:ext>
                  </a:extLst>
                </a:gridCol>
                <a:gridCol w="2881685">
                  <a:extLst>
                    <a:ext uri="{9D8B030D-6E8A-4147-A177-3AD203B41FA5}">
                      <a16:colId xmlns="" xmlns:a16="http://schemas.microsoft.com/office/drawing/2014/main" val="1198403130"/>
                    </a:ext>
                  </a:extLst>
                </a:gridCol>
              </a:tblGrid>
              <a:tr h="450342">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70408994"/>
                  </a:ext>
                </a:extLst>
              </a:tr>
              <a:tr h="5455432">
                <a:tc>
                  <a:txBody>
                    <a:bodyPr/>
                    <a:lstStyle/>
                    <a:p>
                      <a:r>
                        <a:rPr lang="en-US" sz="1800" dirty="0">
                          <a:solidFill>
                            <a:schemeClr val="dk1"/>
                          </a:solidFill>
                          <a:effectLst/>
                          <a:latin typeface="+mn-lt"/>
                          <a:ea typeface="+mn-ea"/>
                          <a:cs typeface="+mn-cs"/>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b="1" i="1" dirty="0">
                          <a:solidFill>
                            <a:schemeClr val="dk1"/>
                          </a:solidFill>
                          <a:effectLst/>
                          <a:latin typeface="Times New Roman" panose="02020603050405020304" pitchFamily="18" charset="0"/>
                          <a:ea typeface="+mn-ea"/>
                          <a:cs typeface="Times New Roman" panose="02020603050405020304" pitchFamily="18" charset="0"/>
                        </a:rPr>
                        <a:t>3.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Củng</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cố</a:t>
                      </a:r>
                      <a:r>
                        <a:rPr lang="en-US" sz="1300" b="1" i="1" dirty="0">
                          <a:solidFill>
                            <a:schemeClr val="dk1"/>
                          </a:solidFill>
                          <a:effectLst/>
                          <a:latin typeface="Times New Roman" panose="02020603050405020304" pitchFamily="18" charset="0"/>
                          <a:ea typeface="+mn-ea"/>
                          <a:cs typeface="Times New Roman" panose="02020603050405020304" pitchFamily="18" charset="0"/>
                        </a:rPr>
                        <a:t> -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ứng</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dụng</a:t>
                      </a:r>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b="1" i="1"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b="1" i="1" dirty="0">
                          <a:solidFill>
                            <a:schemeClr val="dk1"/>
                          </a:solidFill>
                          <a:effectLst/>
                          <a:latin typeface="Times New Roman" panose="02020603050405020304" pitchFamily="18" charset="0"/>
                          <a:ea typeface="+mn-ea"/>
                          <a:cs typeface="Times New Roman" panose="02020603050405020304" pitchFamily="18" charset="0"/>
                        </a:rPr>
                        <a:t>4.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Trò</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rèn</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luyện</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đội</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đội</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ngũ</a:t>
                      </a:r>
                      <a:r>
                        <a:rPr lang="en-US" sz="1300" b="1"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err="1">
                          <a:solidFill>
                            <a:schemeClr val="dk1"/>
                          </a:solidFill>
                          <a:effectLst/>
                          <a:latin typeface="Times New Roman" panose="02020603050405020304" pitchFamily="18" charset="0"/>
                          <a:ea typeface="+mn-ea"/>
                          <a:cs typeface="Times New Roman" panose="02020603050405020304" pitchFamily="18" charset="0"/>
                        </a:rPr>
                        <a:t>Trò</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a:solidFill>
                            <a:schemeClr val="dk1"/>
                          </a:solidFill>
                          <a:effectLst/>
                          <a:latin typeface="Times New Roman" panose="02020603050405020304" pitchFamily="18" charset="0"/>
                          <a:ea typeface="+mn-ea"/>
                          <a:cs typeface="Times New Roman" panose="02020603050405020304" pitchFamily="18" charset="0"/>
                        </a:rPr>
                        <a:t>“</a:t>
                      </a:r>
                      <a:r>
                        <a:rPr lang="en-US" sz="1300" i="1" dirty="0" err="1">
                          <a:solidFill>
                            <a:schemeClr val="dk1"/>
                          </a:solidFill>
                          <a:effectLst/>
                          <a:latin typeface="Times New Roman" panose="02020603050405020304" pitchFamily="18" charset="0"/>
                          <a:ea typeface="+mn-ea"/>
                          <a:cs typeface="Times New Roman" panose="02020603050405020304" pitchFamily="18" charset="0"/>
                        </a:rPr>
                        <a:t>Kết</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bạn</a:t>
                      </a:r>
                      <a:r>
                        <a:rPr lang="en-US" sz="1300" i="1" dirty="0">
                          <a:solidFill>
                            <a:schemeClr val="dk1"/>
                          </a:solidFill>
                          <a:effectLst/>
                          <a:latin typeface="Times New Roman" panose="02020603050405020304" pitchFamily="18" charset="0"/>
                          <a:ea typeface="+mn-ea"/>
                          <a:cs typeface="Times New Roman" panose="02020603050405020304" pitchFamily="18" charset="0"/>
                        </a:rPr>
                        <a:t>”</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b="1" i="1" dirty="0" err="1">
                          <a:solidFill>
                            <a:schemeClr val="dk1"/>
                          </a:solidFill>
                          <a:effectLst/>
                          <a:latin typeface="Times New Roman" panose="02020603050405020304" pitchFamily="18" charset="0"/>
                          <a:ea typeface="+mn-ea"/>
                          <a:cs typeface="Times New Roman" panose="02020603050405020304" pitchFamily="18" charset="0"/>
                        </a:rPr>
                        <a:t>Mục</a:t>
                      </a:r>
                      <a:r>
                        <a:rPr lang="en-US" sz="1300" b="1" i="1" dirty="0">
                          <a:solidFill>
                            <a:schemeClr val="dk1"/>
                          </a:solidFill>
                          <a:effectLst/>
                          <a:latin typeface="Times New Roman" panose="02020603050405020304" pitchFamily="18" charset="0"/>
                          <a:ea typeface="+mn-ea"/>
                          <a:cs typeface="Times New Roman" panose="02020603050405020304" pitchFamily="18" charset="0"/>
                        </a:rPr>
                        <a:t> </a:t>
                      </a:r>
                      <a:r>
                        <a:rPr lang="en-US" sz="1300" b="1" i="1" dirty="0" err="1">
                          <a:solidFill>
                            <a:schemeClr val="dk1"/>
                          </a:solidFill>
                          <a:effectLst/>
                          <a:latin typeface="Times New Roman" panose="02020603050405020304" pitchFamily="18" charset="0"/>
                          <a:ea typeface="+mn-ea"/>
                          <a:cs typeface="Times New Roman" panose="02020603050405020304" pitchFamily="18" charset="0"/>
                        </a:rPr>
                        <a:t>tiêu</a:t>
                      </a:r>
                      <a:r>
                        <a:rPr lang="en-US" sz="1300" b="1" i="1" dirty="0">
                          <a:solidFill>
                            <a:schemeClr val="dk1"/>
                          </a:solidFill>
                          <a:effectLst/>
                          <a:latin typeface="Times New Roman" panose="02020603050405020304" pitchFamily="18" charset="0"/>
                          <a:ea typeface="+mn-ea"/>
                          <a:cs typeface="Times New Roman" panose="02020603050405020304" pitchFamily="18" charset="0"/>
                        </a:rPr>
                        <a: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rèn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luyện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năng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phản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xạ</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800" dirty="0">
                          <a:solidFill>
                            <a:schemeClr val="dk1"/>
                          </a:solidFill>
                          <a:effectLst/>
                          <a:latin typeface="+mn-lt"/>
                          <a:ea typeface="+mn-ea"/>
                          <a:cs typeface="+mn-cs"/>
                        </a:rPr>
                        <a:t> </a:t>
                      </a:r>
                    </a:p>
                    <a:p>
                      <a:r>
                        <a:rPr lang="en-US" sz="1800" dirty="0">
                          <a:solidFill>
                            <a:schemeClr val="dk1"/>
                          </a:solidFill>
                          <a:effectLst/>
                          <a:latin typeface="+mn-lt"/>
                          <a:ea typeface="+mn-ea"/>
                          <a:cs typeface="+mn-cs"/>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gọi</a:t>
                      </a:r>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nhắc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khẩu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lệnh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treo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tranh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ứng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a:solidFill>
                            <a:schemeClr val="dk1"/>
                          </a:solidFill>
                          <a:effectLst/>
                          <a:latin typeface="Times New Roman" panose="02020603050405020304" pitchFamily="18" charset="0"/>
                          <a:ea typeface="+mn-ea"/>
                          <a:cs typeface="Times New Roman" panose="02020603050405020304" pitchFamily="18" charset="0"/>
                        </a:rPr>
                        <a:t>GV </a:t>
                      </a:r>
                      <a:r>
                        <a:rPr lang="en-US" sz="1300" dirty="0" err="1">
                          <a:solidFill>
                            <a:schemeClr val="dk1"/>
                          </a:solidFill>
                          <a:effectLst/>
                          <a:latin typeface="Times New Roman" panose="02020603050405020304" pitchFamily="18" charset="0"/>
                          <a:ea typeface="+mn-ea"/>
                          <a:cs typeface="Times New Roman" panose="02020603050405020304" pitchFamily="18" charset="0"/>
                        </a:rPr>
                        <a:t>nêu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tên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trò</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phổ</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cách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GV </a:t>
                      </a:r>
                      <a:r>
                        <a:rPr lang="en-US" sz="1300" dirty="0" err="1">
                          <a:solidFill>
                            <a:schemeClr val="dk1"/>
                          </a:solidFill>
                          <a:effectLst/>
                          <a:latin typeface="Times New Roman" panose="02020603050405020304" pitchFamily="18" charset="0"/>
                          <a:ea typeface="+mn-ea"/>
                          <a:cs typeface="Times New Roman" panose="02020603050405020304" pitchFamily="18" charset="0"/>
                        </a:rPr>
                        <a:t>tổ</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chức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cho</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lớp</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thử</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lần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sau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đó</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thật</a:t>
                      </a:r>
                      <a:r>
                        <a:rPr lang="en-US" sz="1800" dirty="0">
                          <a:solidFill>
                            <a:schemeClr val="dk1"/>
                          </a:solidFill>
                          <a:effectLst/>
                          <a:latin typeface="+mn-lt"/>
                          <a:ea typeface="+mn-ea"/>
                          <a:cs typeface="+mn-cs"/>
                        </a:rPr>
                        <a:t>.</a:t>
                      </a:r>
                    </a:p>
                    <a:p>
                      <a:endParaRPr lang="en-US" sz="13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269875" algn="just">
                        <a:lnSpc>
                          <a:spcPct val="115000"/>
                        </a:lnSpc>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chemeClr val="dk1"/>
                          </a:solidFill>
                          <a:effectLst/>
                          <a:latin typeface="+mn-lt"/>
                          <a:ea typeface="+mn-ea"/>
                          <a:cs typeface="+mn-cs"/>
                        </a:rPr>
                        <a:t> </a:t>
                      </a:r>
                    </a:p>
                    <a:p>
                      <a:endParaRPr lang="en-US" sz="1800" dirty="0">
                        <a:solidFill>
                          <a:schemeClr val="dk1"/>
                        </a:solidFill>
                        <a:effectLst/>
                        <a:latin typeface="+mn-lt"/>
                        <a:ea typeface="+mn-ea"/>
                        <a:cs typeface="+mn-cs"/>
                      </a:endParaRPr>
                    </a:p>
                    <a:p>
                      <a:endParaRPr lang="en-US" sz="1800" dirty="0">
                        <a:solidFill>
                          <a:schemeClr val="dk1"/>
                        </a:solidFill>
                        <a:effectLst/>
                        <a:latin typeface="+mn-lt"/>
                        <a:ea typeface="+mn-ea"/>
                        <a:cs typeface="+mn-cs"/>
                      </a:endParaRPr>
                    </a:p>
                    <a:p>
                      <a:endParaRPr lang="en-US" sz="1800" dirty="0">
                        <a:solidFill>
                          <a:schemeClr val="dk1"/>
                        </a:solidFill>
                        <a:effectLst/>
                        <a:latin typeface="+mn-lt"/>
                        <a:ea typeface="+mn-ea"/>
                        <a:cs typeface="+mn-cs"/>
                      </a:endParaRPr>
                    </a:p>
                    <a:p>
                      <a:endParaRPr lang="en-US" sz="1800" dirty="0">
                        <a:solidFill>
                          <a:schemeClr val="dk1"/>
                        </a:solidFill>
                        <a:effectLst/>
                        <a:latin typeface="+mn-lt"/>
                        <a:ea typeface="+mn-ea"/>
                        <a:cs typeface="+mn-cs"/>
                      </a:endParaRPr>
                    </a:p>
                    <a:p>
                      <a:r>
                        <a:rPr lang="en-US" sz="1800" dirty="0">
                          <a:solidFill>
                            <a:schemeClr val="dk1"/>
                          </a:solidFill>
                          <a:effectLst/>
                          <a:latin typeface="+mn-lt"/>
                          <a:ea typeface="+mn-ea"/>
                          <a:cs typeface="+mn-cs"/>
                        </a:rPr>
                        <a:t>                       GV</a:t>
                      </a:r>
                    </a:p>
                    <a:p>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quan</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sát</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tranh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trả</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câu</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hỏi</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en-US" sz="1300" dirty="0">
                          <a:solidFill>
                            <a:schemeClr val="dk1"/>
                          </a:solidFill>
                          <a:effectLst/>
                          <a:latin typeface="Times New Roman" panose="02020603050405020304" pitchFamily="18" charset="0"/>
                          <a:ea typeface="+mn-ea"/>
                          <a:cs typeface="Times New Roman" panose="02020603050405020304" pitchFamily="18" charset="0"/>
                        </a:rPr>
                        <a:t> </a:t>
                      </a: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vi-VN" sz="1300" dirty="0">
                          <a:solidFill>
                            <a:schemeClr val="dk1"/>
                          </a:solidFill>
                          <a:effectLst/>
                          <a:latin typeface="Times New Roman" panose="02020603050405020304" pitchFamily="18" charset="0"/>
                          <a:ea typeface="+mn-ea"/>
                          <a:cs typeface="Times New Roman" panose="02020603050405020304" pitchFamily="18" charset="0"/>
                        </a:rPr>
                        <a:t> </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chú</a:t>
                      </a:r>
                      <a:r>
                        <a:rPr lang="en-US" sz="1300" dirty="0">
                          <a:solidFill>
                            <a:schemeClr val="dk1"/>
                          </a:solidFill>
                          <a:effectLst/>
                          <a:latin typeface="Times New Roman" panose="02020603050405020304" pitchFamily="18" charset="0"/>
                          <a:ea typeface="+mn-ea"/>
                          <a:cs typeface="Times New Roman" panose="02020603050405020304" pitchFamily="18" charset="0"/>
                        </a:rPr>
                        <a:t> ý </a:t>
                      </a:r>
                      <a:r>
                        <a:rPr lang="en-US" sz="1300" dirty="0" err="1">
                          <a:solidFill>
                            <a:schemeClr val="dk1"/>
                          </a:solidFill>
                          <a:effectLst/>
                          <a:latin typeface="Times New Roman" panose="02020603050405020304" pitchFamily="18" charset="0"/>
                          <a:ea typeface="+mn-ea"/>
                          <a:cs typeface="Times New Roman" panose="02020603050405020304" pitchFamily="18" charset="0"/>
                        </a:rPr>
                        <a:t>lắng</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nghe</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p>
                      <a:r>
                        <a:rPr lang="en-US" sz="1300" dirty="0">
                          <a:solidFill>
                            <a:schemeClr val="dk1"/>
                          </a:solidFill>
                          <a:effectLst/>
                          <a:latin typeface="Times New Roman" panose="02020603050405020304" pitchFamily="18" charset="0"/>
                          <a:ea typeface="+mn-ea"/>
                          <a:cs typeface="Times New Roman" panose="02020603050405020304" pitchFamily="18" charset="0"/>
                        </a:rPr>
                        <a:t>- HS </a:t>
                      </a:r>
                      <a:r>
                        <a:rPr lang="en-US" sz="1300" dirty="0" err="1">
                          <a:solidFill>
                            <a:schemeClr val="dk1"/>
                          </a:solidFill>
                          <a:effectLst/>
                          <a:latin typeface="Times New Roman" panose="02020603050405020304" pitchFamily="18" charset="0"/>
                          <a:ea typeface="+mn-ea"/>
                          <a:cs typeface="Times New Roman" panose="02020603050405020304" pitchFamily="18" charset="0"/>
                        </a:rPr>
                        <a:t>tham</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gia</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trò</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chơi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tích</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cực</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vui</a:t>
                      </a:r>
                      <a:r>
                        <a:rPr lang="en-US" sz="1300" dirty="0">
                          <a:solidFill>
                            <a:schemeClr val="dk1"/>
                          </a:solidFill>
                          <a:effectLst/>
                          <a:latin typeface="Times New Roman" panose="02020603050405020304" pitchFamily="18" charset="0"/>
                          <a:ea typeface="+mn-ea"/>
                          <a:cs typeface="Times New Roman" panose="02020603050405020304" pitchFamily="18" charset="0"/>
                        </a:rPr>
                        <a:t> </a:t>
                      </a:r>
                      <a:r>
                        <a:rPr lang="en-US" sz="1300" dirty="0" err="1">
                          <a:solidFill>
                            <a:schemeClr val="dk1"/>
                          </a:solidFill>
                          <a:effectLst/>
                          <a:latin typeface="Times New Roman" panose="02020603050405020304" pitchFamily="18" charset="0"/>
                          <a:ea typeface="+mn-ea"/>
                          <a:cs typeface="Times New Roman" panose="02020603050405020304" pitchFamily="18" charset="0"/>
                        </a:rPr>
                        <a:t>vẻ</a:t>
                      </a:r>
                      <a:r>
                        <a:rPr lang="en-US" sz="1300" dirty="0">
                          <a:solidFill>
                            <a:schemeClr val="dk1"/>
                          </a:solidFill>
                          <a:effectLst/>
                          <a:latin typeface="Times New Roman" panose="02020603050405020304" pitchFamily="18" charset="0"/>
                          <a:ea typeface="+mn-ea"/>
                          <a:cs typeface="Times New Roman" panose="02020603050405020304" pitchFamily="18" charset="0"/>
                        </a:rPr>
                        <a:t>.</a:t>
                      </a:r>
                    </a:p>
                    <a:p>
                      <a:r>
                        <a:rPr lang="en-US" sz="1300" i="1" dirty="0" err="1">
                          <a:solidFill>
                            <a:schemeClr val="dk1"/>
                          </a:solidFill>
                          <a:effectLst/>
                          <a:latin typeface="Times New Roman" panose="02020603050405020304" pitchFamily="18" charset="0"/>
                          <a:ea typeface="+mn-ea"/>
                          <a:cs typeface="Times New Roman" panose="02020603050405020304" pitchFamily="18" charset="0"/>
                        </a:rPr>
                        <a:t>Đội</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hình</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trò</a:t>
                      </a:r>
                      <a:r>
                        <a:rPr lang="en-US" sz="1300" i="1" dirty="0">
                          <a:solidFill>
                            <a:schemeClr val="dk1"/>
                          </a:solidFill>
                          <a:effectLst/>
                          <a:latin typeface="Times New Roman" panose="02020603050405020304" pitchFamily="18" charset="0"/>
                          <a:ea typeface="+mn-ea"/>
                          <a:cs typeface="Times New Roman" panose="02020603050405020304" pitchFamily="18" charset="0"/>
                        </a:rPr>
                        <a:t> </a:t>
                      </a:r>
                      <a:r>
                        <a:rPr lang="en-US" sz="1300" i="1" dirty="0" err="1">
                          <a:solidFill>
                            <a:schemeClr val="dk1"/>
                          </a:solidFill>
                          <a:effectLst/>
                          <a:latin typeface="Times New Roman" panose="02020603050405020304" pitchFamily="18" charset="0"/>
                          <a:ea typeface="+mn-ea"/>
                          <a:cs typeface="Times New Roman" panose="02020603050405020304" pitchFamily="18" charset="0"/>
                        </a:rPr>
                        <a:t>chơi</a:t>
                      </a:r>
                      <a:endParaRPr lang="en-US" sz="13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 xmlns:a16="http://schemas.microsoft.com/office/drawing/2014/main" val="1095600447"/>
                  </a:ext>
                </a:extLst>
              </a:tr>
            </a:tbl>
          </a:graphicData>
        </a:graphic>
      </p:graphicFrame>
      <p:sp>
        <p:nvSpPr>
          <p:cNvPr id="2" name="Oval 1">
            <a:extLst>
              <a:ext uri="{FF2B5EF4-FFF2-40B4-BE49-F238E27FC236}">
                <a16:creationId xmlns="" xmlns:a16="http://schemas.microsoft.com/office/drawing/2014/main" id="{8DD2F108-E71A-8D37-462B-EFA651EB3AEF}"/>
              </a:ext>
            </a:extLst>
          </p:cNvPr>
          <p:cNvSpPr/>
          <p:nvPr/>
        </p:nvSpPr>
        <p:spPr>
          <a:xfrm>
            <a:off x="7653609" y="1731485"/>
            <a:ext cx="952998"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a:extLst>
              <a:ext uri="{FF2B5EF4-FFF2-40B4-BE49-F238E27FC236}">
                <a16:creationId xmlns="" xmlns:a16="http://schemas.microsoft.com/office/drawing/2014/main" id="{BD3CD055-B864-1298-F89D-80F5883A1D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27" y="2032382"/>
            <a:ext cx="2440365" cy="1396618"/>
          </a:xfrm>
          <a:prstGeom prst="rect">
            <a:avLst/>
          </a:prstGeom>
          <a:noFill/>
          <a:ln>
            <a:noFill/>
          </a:ln>
        </p:spPr>
      </p:pic>
      <p:sp>
        <p:nvSpPr>
          <p:cNvPr id="17" name="Oval 16">
            <a:extLst>
              <a:ext uri="{FF2B5EF4-FFF2-40B4-BE49-F238E27FC236}">
                <a16:creationId xmlns="" xmlns:a16="http://schemas.microsoft.com/office/drawing/2014/main" id="{FA0EAC86-8429-3669-D16F-884A8CC0D4D2}"/>
              </a:ext>
            </a:extLst>
          </p:cNvPr>
          <p:cNvSpPr/>
          <p:nvPr/>
        </p:nvSpPr>
        <p:spPr>
          <a:xfrm>
            <a:off x="6434410" y="1727582"/>
            <a:ext cx="952998"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 xmlns:a16="http://schemas.microsoft.com/office/drawing/2014/main" id="{FF1E0277-E1D7-1431-1DC2-626EDF80F81B}"/>
              </a:ext>
            </a:extLst>
          </p:cNvPr>
          <p:cNvSpPr/>
          <p:nvPr/>
        </p:nvSpPr>
        <p:spPr>
          <a:xfrm>
            <a:off x="6705600" y="5562600"/>
            <a:ext cx="1600200" cy="7937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bject 58"/>
          <p:cNvSpPr/>
          <p:nvPr/>
        </p:nvSpPr>
        <p:spPr>
          <a:xfrm>
            <a:off x="8477224" y="6230482"/>
            <a:ext cx="423672" cy="405384"/>
          </a:xfrm>
          <a:prstGeom prst="rect">
            <a:avLst/>
          </a:prstGeom>
          <a:blipFill>
            <a:blip r:embed="rId4" cstate="print"/>
            <a:stretch>
              <a:fillRect/>
            </a:stretch>
          </a:blipFill>
        </p:spPr>
        <p:txBody>
          <a:bodyPr wrap="square" lIns="0" tIns="0" rIns="0" bIns="0" rtlCol="0"/>
          <a:lstStyle/>
          <a:p>
            <a:endParaRPr/>
          </a:p>
        </p:txBody>
      </p:sp>
      <p:sp>
        <p:nvSpPr>
          <p:cNvPr id="19" name="object 60"/>
          <p:cNvSpPr txBox="1"/>
          <p:nvPr/>
        </p:nvSpPr>
        <p:spPr>
          <a:xfrm>
            <a:off x="8497211"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34</a:t>
            </a:r>
            <a:endParaRPr sz="1850" b="1" dirty="0">
              <a:solidFill>
                <a:schemeClr val="bg1"/>
              </a:solidFill>
              <a:latin typeface="Arial"/>
              <a:cs typeface="Arial"/>
            </a:endParaRPr>
          </a:p>
        </p:txBody>
      </p:sp>
    </p:spTree>
    <p:extLst>
      <p:ext uri="{BB962C8B-B14F-4D97-AF65-F5344CB8AC3E}">
        <p14:creationId xmlns:p14="http://schemas.microsoft.com/office/powerpoint/2010/main" val="3168947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C2D176-BDDD-4308-9A3E-DBFC2B3B23A7}" type="slidenum">
              <a:rPr lang="vi-VN" smtClean="0"/>
              <a:pPr/>
              <a:t>35</a:t>
            </a:fld>
            <a:endParaRPr lang="vi-VN" dirty="0"/>
          </a:p>
        </p:txBody>
      </p:sp>
      <p:sp>
        <p:nvSpPr>
          <p:cNvPr id="12" name="Rectangle 11">
            <a:extLst>
              <a:ext uri="{FF2B5EF4-FFF2-40B4-BE49-F238E27FC236}">
                <a16:creationId xmlns="" xmlns:a16="http://schemas.microsoft.com/office/drawing/2014/main" id="{34ABF3D1-2D3F-7197-244B-8781706EF5A7}"/>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pic>
        <p:nvPicPr>
          <p:cNvPr id="13" name="Picture 12">
            <a:extLst>
              <a:ext uri="{FF2B5EF4-FFF2-40B4-BE49-F238E27FC236}">
                <a16:creationId xmlns="" xmlns:a16="http://schemas.microsoft.com/office/drawing/2014/main" id="{1AF1C7A1-6E60-614B-50F1-8247E14CE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5851650" cy="802844"/>
          </a:xfrm>
          <a:prstGeom prst="rect">
            <a:avLst/>
          </a:prstGeom>
        </p:spPr>
      </p:pic>
      <p:sp>
        <p:nvSpPr>
          <p:cNvPr id="14" name="Rectangle 13">
            <a:extLst>
              <a:ext uri="{FF2B5EF4-FFF2-40B4-BE49-F238E27FC236}">
                <a16:creationId xmlns="" xmlns:a16="http://schemas.microsoft.com/office/drawing/2014/main" id="{95D8F9A9-02FD-AE0F-87DF-C39F68B41514}"/>
              </a:ext>
            </a:extLst>
          </p:cNvPr>
          <p:cNvSpPr/>
          <p:nvPr/>
        </p:nvSpPr>
        <p:spPr>
          <a:xfrm>
            <a:off x="262973" y="48606"/>
            <a:ext cx="599004" cy="553998"/>
          </a:xfrm>
          <a:prstGeom prst="rect">
            <a:avLst/>
          </a:prstGeom>
        </p:spPr>
        <p:txBody>
          <a:bodyPr wrap="square">
            <a:spAutoFit/>
          </a:bodyPr>
          <a:lstStyle/>
          <a:p>
            <a:r>
              <a:rPr lang="en-US" sz="3000" b="1" dirty="0">
                <a:solidFill>
                  <a:schemeClr val="bg1"/>
                </a:solidFill>
                <a:latin typeface="Barlow Condensed Medium" panose="00000606000000000000" pitchFamily="2" charset="0"/>
                <a:cs typeface="Arial" pitchFamily="34" charset="0"/>
              </a:rPr>
              <a:t>II</a:t>
            </a:r>
            <a:endParaRPr lang="en-US" sz="3000" dirty="0">
              <a:solidFill>
                <a:schemeClr val="bg1"/>
              </a:solidFill>
            </a:endParaRPr>
          </a:p>
        </p:txBody>
      </p:sp>
      <p:sp>
        <p:nvSpPr>
          <p:cNvPr id="15" name="Rectangle 14">
            <a:extLst>
              <a:ext uri="{FF2B5EF4-FFF2-40B4-BE49-F238E27FC236}">
                <a16:creationId xmlns="" xmlns:a16="http://schemas.microsoft.com/office/drawing/2014/main" id="{FC1863A5-6F19-AD82-9846-0B16F31A6DB7}"/>
              </a:ext>
            </a:extLst>
          </p:cNvPr>
          <p:cNvSpPr/>
          <p:nvPr/>
        </p:nvSpPr>
        <p:spPr>
          <a:xfrm>
            <a:off x="778347" y="186276"/>
            <a:ext cx="3291194" cy="392415"/>
          </a:xfrm>
          <a:prstGeom prst="rect">
            <a:avLst/>
          </a:prstGeom>
        </p:spPr>
        <p:txBody>
          <a:bodyPr wrap="square">
            <a:spAutoFit/>
          </a:bodyPr>
          <a:lstStyle/>
          <a:p>
            <a:r>
              <a:rPr lang="en-US" sz="1950" b="1" cap="all" dirty="0" err="1">
                <a:solidFill>
                  <a:schemeClr val="bg1"/>
                </a:solidFill>
                <a:latin typeface="Times New Roman" panose="02020603050405020304" pitchFamily="18" charset="0"/>
                <a:cs typeface="Times New Roman" panose="02020603050405020304" pitchFamily="18" charset="0"/>
              </a:rPr>
              <a:t>Bài</a:t>
            </a:r>
            <a:r>
              <a:rPr lang="en-US" sz="1950" b="1" cap="all" dirty="0">
                <a:solidFill>
                  <a:schemeClr val="bg1"/>
                </a:solidFill>
                <a:latin typeface="Times New Roman" panose="02020603050405020304" pitchFamily="18" charset="0"/>
                <a:cs typeface="Times New Roman" panose="02020603050405020304" pitchFamily="18" charset="0"/>
              </a:rPr>
              <a:t> </a:t>
            </a:r>
            <a:r>
              <a:rPr lang="en-US" sz="1950" b="1" cap="all" dirty="0" err="1">
                <a:solidFill>
                  <a:schemeClr val="bg1"/>
                </a:solidFill>
                <a:latin typeface="Times New Roman" panose="02020603050405020304" pitchFamily="18" charset="0"/>
                <a:cs typeface="Times New Roman" panose="02020603050405020304" pitchFamily="18" charset="0"/>
              </a:rPr>
              <a:t>soạn</a:t>
            </a:r>
            <a:r>
              <a:rPr lang="en-US" sz="1950" b="1" cap="all" dirty="0">
                <a:solidFill>
                  <a:schemeClr val="bg1"/>
                </a:solidFill>
                <a:latin typeface="Times New Roman" panose="02020603050405020304" pitchFamily="18" charset="0"/>
                <a:cs typeface="Times New Roman" panose="02020603050405020304" pitchFamily="18" charset="0"/>
              </a:rPr>
              <a:t> minh </a:t>
            </a:r>
            <a:r>
              <a:rPr lang="en-US" sz="1950" b="1" cap="all" dirty="0" err="1">
                <a:solidFill>
                  <a:schemeClr val="bg1"/>
                </a:solidFill>
                <a:latin typeface="Times New Roman" panose="02020603050405020304" pitchFamily="18" charset="0"/>
                <a:cs typeface="Times New Roman" panose="02020603050405020304" pitchFamily="18" charset="0"/>
              </a:rPr>
              <a:t>hoạ</a:t>
            </a:r>
            <a:endParaRPr lang="en-US" sz="195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1" name="Table 31">
            <a:extLst>
              <a:ext uri="{FF2B5EF4-FFF2-40B4-BE49-F238E27FC236}">
                <a16:creationId xmlns="" xmlns:a16="http://schemas.microsoft.com/office/drawing/2014/main" id="{AE067547-F4AE-16D8-246F-B2155CA8B28B}"/>
              </a:ext>
            </a:extLst>
          </p:cNvPr>
          <p:cNvGraphicFramePr>
            <a:graphicFrameLocks noGrp="1"/>
          </p:cNvGraphicFramePr>
          <p:nvPr>
            <p:extLst>
              <p:ext uri="{D42A27DB-BD31-4B8C-83A1-F6EECF244321}">
                <p14:modId xmlns:p14="http://schemas.microsoft.com/office/powerpoint/2010/main" val="3055522519"/>
              </p:ext>
            </p:extLst>
          </p:nvPr>
        </p:nvGraphicFramePr>
        <p:xfrm>
          <a:off x="270346" y="765950"/>
          <a:ext cx="8645055" cy="5955525"/>
        </p:xfrm>
        <a:graphic>
          <a:graphicData uri="http://schemas.openxmlformats.org/drawingml/2006/table">
            <a:tbl>
              <a:tblPr firstRow="1" bandRow="1">
                <a:tableStyleId>{5C22544A-7EE6-4342-B048-85BDC9FD1C3A}</a:tableStyleId>
              </a:tblPr>
              <a:tblGrid>
                <a:gridCol w="2881685">
                  <a:extLst>
                    <a:ext uri="{9D8B030D-6E8A-4147-A177-3AD203B41FA5}">
                      <a16:colId xmlns="" xmlns:a16="http://schemas.microsoft.com/office/drawing/2014/main" val="2465871172"/>
                    </a:ext>
                  </a:extLst>
                </a:gridCol>
                <a:gridCol w="2881685">
                  <a:extLst>
                    <a:ext uri="{9D8B030D-6E8A-4147-A177-3AD203B41FA5}">
                      <a16:colId xmlns="" xmlns:a16="http://schemas.microsoft.com/office/drawing/2014/main" val="1718699307"/>
                    </a:ext>
                  </a:extLst>
                </a:gridCol>
                <a:gridCol w="2881685">
                  <a:extLst>
                    <a:ext uri="{9D8B030D-6E8A-4147-A177-3AD203B41FA5}">
                      <a16:colId xmlns="" xmlns:a16="http://schemas.microsoft.com/office/drawing/2014/main" val="1198403130"/>
                    </a:ext>
                  </a:extLst>
                </a:gridCol>
              </a:tblGrid>
              <a:tr h="473509">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70408994"/>
                  </a:ext>
                </a:extLst>
              </a:tr>
              <a:tr h="5482016">
                <a:tc>
                  <a:txBody>
                    <a:bodyPr/>
                    <a:lstStyle/>
                    <a:p>
                      <a:pPr indent="269875" algn="just">
                        <a:lnSpc>
                          <a:spcPct val="115000"/>
                        </a:lnSpc>
                      </a:pP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III.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lỏng</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hồi</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tĩnh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3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lỏng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ưu</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ứng dụng trong cuộc sống.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buFontTx/>
                        <a:buChar char="-"/>
                      </a:pP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lỏng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71450" indent="-171450" algn="just">
                        <a:lnSpc>
                          <a:spcPct val="115000"/>
                        </a:lnSpc>
                        <a:buFontTx/>
                        <a:buChar char="-"/>
                      </a:pPr>
                      <a:endPar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lnSpc>
                          <a:spcPct val="115000"/>
                        </a:lnSpc>
                        <a:buFontTx/>
                        <a:buChar char="-"/>
                      </a:pPr>
                      <a:endPar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lnSpc>
                          <a:spcPct val="115000"/>
                        </a:lnSpc>
                        <a:buFontTx/>
                        <a:buChar char="-"/>
                      </a:pPr>
                      <a:endPar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lnSpc>
                          <a:spcPct val="115000"/>
                        </a:lnSpc>
                        <a:buFontTx/>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GV</a:t>
                      </a:r>
                    </a:p>
                    <a:p>
                      <a:pPr indent="269875" algn="ctr">
                        <a:lnSpc>
                          <a:spcPct val="115000"/>
                        </a:lnSpc>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ts val="1200"/>
                        </a:lnSpc>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indent="269875" algn="ctr">
                        <a:lnSpc>
                          <a:spcPct val="115000"/>
                        </a:lnSpc>
                      </a:pPr>
                      <a:r>
                        <a:rPr lang="en-US" sz="1300" i="1" dirty="0" err="1">
                          <a:solidFill>
                            <a:srgbClr val="000000"/>
                          </a:solidFill>
                          <a:effectLst/>
                          <a:latin typeface="Times New Roman" panose="02020603050405020304" pitchFamily="18" charset="0"/>
                          <a:cs typeface="Times New Roman" panose="02020603050405020304" pitchFamily="18" charset="0"/>
                        </a:rPr>
                        <a:t>Đội</a:t>
                      </a:r>
                      <a:r>
                        <a:rPr lang="en-US" sz="1300" i="1" dirty="0">
                          <a:solidFill>
                            <a:srgbClr val="000000"/>
                          </a:solidFill>
                          <a:effectLst/>
                          <a:latin typeface="Times New Roman" panose="02020603050405020304" pitchFamily="18" charset="0"/>
                          <a:cs typeface="Times New Roman" panose="02020603050405020304" pitchFamily="18" charset="0"/>
                        </a:rPr>
                        <a:t> </a:t>
                      </a:r>
                      <a:r>
                        <a:rPr lang="en-US" sz="1300" i="1" dirty="0" err="1">
                          <a:solidFill>
                            <a:srgbClr val="000000"/>
                          </a:solidFill>
                          <a:effectLst/>
                          <a:latin typeface="Times New Roman" panose="02020603050405020304" pitchFamily="18" charset="0"/>
                          <a:cs typeface="Times New Roman" panose="02020603050405020304" pitchFamily="18" charset="0"/>
                        </a:rPr>
                        <a:t>hình</a:t>
                      </a:r>
                      <a:r>
                        <a:rPr lang="en-US" sz="1300" i="1" dirty="0">
                          <a:solidFill>
                            <a:srgbClr val="000000"/>
                          </a:solidFill>
                          <a:effectLst/>
                          <a:latin typeface="Times New Roman" panose="02020603050405020304" pitchFamily="18" charset="0"/>
                          <a:cs typeface="Times New Roman" panose="02020603050405020304" pitchFamily="18" charset="0"/>
                        </a:rPr>
                        <a:t> </a:t>
                      </a:r>
                      <a:r>
                        <a:rPr lang="en-US" sz="1300" i="1" dirty="0" err="1">
                          <a:solidFill>
                            <a:srgbClr val="000000"/>
                          </a:solidFill>
                          <a:effectLst/>
                          <a:latin typeface="Times New Roman" panose="02020603050405020304" pitchFamily="18" charset="0"/>
                          <a:cs typeface="Times New Roman" panose="02020603050405020304" pitchFamily="18" charset="0"/>
                        </a:rPr>
                        <a:t>thả</a:t>
                      </a:r>
                      <a:r>
                        <a:rPr lang="en-US" sz="1300" i="1" dirty="0">
                          <a:solidFill>
                            <a:srgbClr val="000000"/>
                          </a:solidFill>
                          <a:effectLst/>
                          <a:latin typeface="Times New Roman" panose="02020603050405020304" pitchFamily="18" charset="0"/>
                          <a:cs typeface="Times New Roman" panose="02020603050405020304" pitchFamily="18" charset="0"/>
                        </a:rPr>
                        <a:t> </a:t>
                      </a:r>
                      <a:r>
                        <a:rPr lang="en-US" sz="1300" i="1" dirty="0" err="1">
                          <a:solidFill>
                            <a:srgbClr val="000000"/>
                          </a:solidFill>
                          <a:effectLst/>
                          <a:latin typeface="Times New Roman" panose="02020603050405020304" pitchFamily="18" charset="0"/>
                          <a:cs typeface="Times New Roman" panose="02020603050405020304" pitchFamily="18" charset="0"/>
                        </a:rPr>
                        <a:t>lỏng</a:t>
                      </a:r>
                      <a:r>
                        <a:rPr lang="en-US" sz="1300" i="1" dirty="0">
                          <a:solidFill>
                            <a:srgbClr val="000000"/>
                          </a:solidFill>
                          <a:effectLst/>
                          <a:latin typeface="Times New Roman" panose="02020603050405020304" pitchFamily="18" charset="0"/>
                          <a:cs typeface="Times New Roman" panose="02020603050405020304" pitchFamily="18" charset="0"/>
                        </a:rPr>
                        <a:t> </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HS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ctr">
                        <a:lnSpc>
                          <a:spcPct val="115000"/>
                        </a:lnSpc>
                      </a:pP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3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pP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95600447"/>
                  </a:ext>
                </a:extLst>
              </a:tr>
            </a:tbl>
          </a:graphicData>
        </a:graphic>
      </p:graphicFrame>
      <p:sp>
        <p:nvSpPr>
          <p:cNvPr id="5" name="Oval 4">
            <a:extLst>
              <a:ext uri="{FF2B5EF4-FFF2-40B4-BE49-F238E27FC236}">
                <a16:creationId xmlns="" xmlns:a16="http://schemas.microsoft.com/office/drawing/2014/main" id="{23F517C7-5A18-D0F0-5242-F5AD080DDB6F}"/>
              </a:ext>
            </a:extLst>
          </p:cNvPr>
          <p:cNvSpPr/>
          <p:nvPr/>
        </p:nvSpPr>
        <p:spPr>
          <a:xfrm>
            <a:off x="6705600" y="1676400"/>
            <a:ext cx="1600200" cy="1143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bject 58"/>
          <p:cNvSpPr/>
          <p:nvPr/>
        </p:nvSpPr>
        <p:spPr>
          <a:xfrm>
            <a:off x="8477224" y="6230482"/>
            <a:ext cx="423672" cy="405384"/>
          </a:xfrm>
          <a:prstGeom prst="rect">
            <a:avLst/>
          </a:prstGeom>
          <a:blipFill>
            <a:blip r:embed="rId3" cstate="print"/>
            <a:stretch>
              <a:fillRect/>
            </a:stretch>
          </a:blipFill>
        </p:spPr>
        <p:txBody>
          <a:bodyPr wrap="square" lIns="0" tIns="0" rIns="0" bIns="0" rtlCol="0"/>
          <a:lstStyle/>
          <a:p>
            <a:endParaRPr/>
          </a:p>
        </p:txBody>
      </p:sp>
      <p:sp>
        <p:nvSpPr>
          <p:cNvPr id="10" name="object 60"/>
          <p:cNvSpPr txBox="1"/>
          <p:nvPr/>
        </p:nvSpPr>
        <p:spPr>
          <a:xfrm>
            <a:off x="8497211" y="6230482"/>
            <a:ext cx="367030" cy="387985"/>
          </a:xfrm>
          <a:prstGeom prst="rect">
            <a:avLst/>
          </a:prstGeom>
        </p:spPr>
        <p:txBody>
          <a:bodyPr vert="horz" wrap="square" lIns="0" tIns="89535" rIns="0" bIns="0" rtlCol="0">
            <a:spAutoFit/>
          </a:bodyPr>
          <a:lstStyle/>
          <a:p>
            <a:pPr marL="40640">
              <a:lnSpc>
                <a:spcPct val="100000"/>
              </a:lnSpc>
              <a:spcBef>
                <a:spcPts val="705"/>
              </a:spcBef>
            </a:pPr>
            <a:r>
              <a:rPr lang="en-US" sz="1850" b="1" dirty="0" smtClean="0">
                <a:solidFill>
                  <a:schemeClr val="bg1"/>
                </a:solidFill>
                <a:latin typeface="Arial"/>
                <a:cs typeface="Arial"/>
              </a:rPr>
              <a:t>35</a:t>
            </a:r>
            <a:endParaRPr sz="1850" b="1" dirty="0">
              <a:solidFill>
                <a:schemeClr val="bg1"/>
              </a:solidFill>
              <a:latin typeface="Arial"/>
              <a:cs typeface="Arial"/>
            </a:endParaRPr>
          </a:p>
        </p:txBody>
      </p:sp>
    </p:spTree>
    <p:extLst>
      <p:ext uri="{BB962C8B-B14F-4D97-AF65-F5344CB8AC3E}">
        <p14:creationId xmlns:p14="http://schemas.microsoft.com/office/powerpoint/2010/main" val="1354233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 xmlns:a16="http://schemas.microsoft.com/office/drawing/2014/main" id="{AFC9C2D9-0CFE-41F0-9847-198C687DDCE5}"/>
              </a:ext>
            </a:extLst>
          </p:cNvPr>
          <p:cNvGraphicFramePr>
            <a:graphicFrameLocks noChangeAspect="1"/>
          </p:cNvGraphicFramePr>
          <p:nvPr>
            <p:extLst>
              <p:ext uri="{D42A27DB-BD31-4B8C-83A1-F6EECF244321}">
                <p14:modId xmlns:p14="http://schemas.microsoft.com/office/powerpoint/2010/main" val="1682791127"/>
              </p:ext>
            </p:extLst>
          </p:nvPr>
        </p:nvGraphicFramePr>
        <p:xfrm>
          <a:off x="0" y="0"/>
          <a:ext cx="9144000" cy="6934200"/>
        </p:xfrm>
        <a:graphic>
          <a:graphicData uri="http://schemas.openxmlformats.org/presentationml/2006/ole">
            <mc:AlternateContent xmlns:mc="http://schemas.openxmlformats.org/markup-compatibility/2006">
              <mc:Choice xmlns:v="urn:schemas-microsoft-com:vml" Requires="v">
                <p:oleObj spid="_x0000_s2054" name="BMP 图像" r:id="rId3" imgW="5079960" imgH="2889360" progId="Paint.Picture">
                  <p:embed/>
                </p:oleObj>
              </mc:Choice>
              <mc:Fallback>
                <p:oleObj name="BMP 图像" r:id="rId3" imgW="5079960" imgH="2889360" progId="Paint.Picture">
                  <p:embed/>
                  <p:pic>
                    <p:nvPicPr>
                      <p:cNvPr id="0" name=""/>
                      <p:cNvPicPr/>
                      <p:nvPr/>
                    </p:nvPicPr>
                    <p:blipFill>
                      <a:blip r:embed="rId4"/>
                      <a:stretch>
                        <a:fillRect/>
                      </a:stretch>
                    </p:blipFill>
                    <p:spPr>
                      <a:xfrm>
                        <a:off x="0" y="0"/>
                        <a:ext cx="9144000" cy="6934200"/>
                      </a:xfrm>
                      <a:prstGeom prst="rect">
                        <a:avLst/>
                      </a:prstGeom>
                    </p:spPr>
                  </p:pic>
                </p:oleObj>
              </mc:Fallback>
            </mc:AlternateContent>
          </a:graphicData>
        </a:graphic>
      </p:graphicFrame>
      <p:sp>
        <p:nvSpPr>
          <p:cNvPr id="5" name="TextBox 4">
            <a:extLst>
              <a:ext uri="{FF2B5EF4-FFF2-40B4-BE49-F238E27FC236}">
                <a16:creationId xmlns="" xmlns:a16="http://schemas.microsoft.com/office/drawing/2014/main" id="{AFF23A7C-9184-4916-BC53-D6E8A9CE625F}"/>
              </a:ext>
            </a:extLst>
          </p:cNvPr>
          <p:cNvSpPr txBox="1"/>
          <p:nvPr/>
        </p:nvSpPr>
        <p:spPr>
          <a:xfrm>
            <a:off x="838200" y="4430290"/>
            <a:ext cx="5867399" cy="190821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LIÊN HỆ</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PGS.TS</a:t>
            </a:r>
            <a:r>
              <a:rPr kumimoji="0" 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Phạm</a:t>
            </a:r>
            <a:r>
              <a:rPr kumimoji="0" lang="en-US" sz="2400" b="1" i="0" u="none" strike="noStrike" kern="1200" cap="none" spc="0" normalizeH="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Đức</a:t>
            </a:r>
            <a:r>
              <a:rPr kumimoji="0" lang="en-US" sz="2400" b="1" i="0" u="none" strike="noStrike" kern="1200" cap="none" spc="0" normalizeH="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Toàn</a:t>
            </a:r>
            <a:r>
              <a:rPr kumimoji="0" lang="en-US" sz="2400" b="1" i="0" u="none" strike="noStrike" kern="1200" cap="none" spc="0" normalizeH="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endParaRPr kumimoji="0" lang="en-US" sz="20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Điện</a:t>
            </a:r>
            <a:r>
              <a:rPr kumimoji="0" lang="en-US" sz="20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thoại</a:t>
            </a:r>
            <a:r>
              <a:rPr kumimoji="0" lang="en-US" sz="20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0975666556</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Email</a:t>
            </a:r>
            <a:r>
              <a:rPr kumimoji="0" lang="en-US" sz="2000" b="0"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lang="en-US" sz="2000" smtClean="0">
                <a:solidFill>
                  <a:srgbClr val="0000CC"/>
                </a:solidFill>
                <a:latin typeface="Arial" panose="020B0604020202020204" pitchFamily="34" charset="0"/>
                <a:cs typeface="Arial" panose="020B0604020202020204" pitchFamily="34" charset="0"/>
              </a:rPr>
              <a:t>ductoansport</a:t>
            </a:r>
            <a:r>
              <a:rPr kumimoji="0" lang="en-US" sz="2000" b="0"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rPr>
              <a:t>@gmail.com</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 xmlns:a16="http://schemas.microsoft.com/office/drawing/2014/main" id="{44B9BD90-EB33-4533-83C3-3AAFC25D49B6}"/>
              </a:ext>
            </a:extLst>
          </p:cNvPr>
          <p:cNvSpPr txBox="1"/>
          <p:nvPr/>
        </p:nvSpPr>
        <p:spPr>
          <a:xfrm>
            <a:off x="1654125" y="3282298"/>
            <a:ext cx="65754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XIN CHÂN THÀNH CẢM ƠN!</a:t>
            </a:r>
          </a:p>
        </p:txBody>
      </p:sp>
    </p:spTree>
    <p:extLst>
      <p:ext uri="{BB962C8B-B14F-4D97-AF65-F5344CB8AC3E}">
        <p14:creationId xmlns:p14="http://schemas.microsoft.com/office/powerpoint/2010/main" val="24612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145" y="152400"/>
            <a:ext cx="7458455" cy="443711"/>
          </a:xfrm>
          <a:prstGeom prst="rect">
            <a:avLst/>
          </a:prstGeom>
        </p:spPr>
        <p:txBody>
          <a:bodyPr vert="horz" wrap="square" lIns="0" tIns="12700" rIns="0" bIns="0" rtlCol="0">
            <a:spAutoFit/>
          </a:bodyPr>
          <a:lstStyle/>
          <a:p>
            <a:pPr marL="12700">
              <a:lnSpc>
                <a:spcPct val="100000"/>
              </a:lnSpc>
              <a:spcBef>
                <a:spcPts val="100"/>
              </a:spcBef>
            </a:pPr>
            <a:r>
              <a:rPr lang="en-US" sz="2800" dirty="0"/>
              <a:t>1.1. MỤC TIÊU CTMH GDTC TIỂU HỌC</a:t>
            </a:r>
            <a:endParaRPr sz="2800" dirty="0"/>
          </a:p>
        </p:txBody>
      </p:sp>
      <p:grpSp>
        <p:nvGrpSpPr>
          <p:cNvPr id="3" name="object 3"/>
          <p:cNvGrpSpPr/>
          <p:nvPr/>
        </p:nvGrpSpPr>
        <p:grpSpPr>
          <a:xfrm>
            <a:off x="321563" y="2692907"/>
            <a:ext cx="1988820" cy="3831590"/>
            <a:chOff x="321563" y="2692907"/>
            <a:chExt cx="1988820" cy="3831590"/>
          </a:xfrm>
        </p:grpSpPr>
        <p:sp>
          <p:nvSpPr>
            <p:cNvPr id="4" name="object 4"/>
            <p:cNvSpPr/>
            <p:nvPr/>
          </p:nvSpPr>
          <p:spPr>
            <a:xfrm>
              <a:off x="321563" y="4052315"/>
              <a:ext cx="1988820" cy="2472055"/>
            </a:xfrm>
            <a:custGeom>
              <a:avLst/>
              <a:gdLst/>
              <a:ahLst/>
              <a:cxnLst/>
              <a:rect l="l" t="t" r="r" b="b"/>
              <a:pathLst>
                <a:path w="1988820" h="2472054">
                  <a:moveTo>
                    <a:pt x="0" y="2471927"/>
                  </a:moveTo>
                  <a:lnTo>
                    <a:pt x="1988820" y="2471927"/>
                  </a:lnTo>
                  <a:lnTo>
                    <a:pt x="1988820" y="0"/>
                  </a:lnTo>
                  <a:lnTo>
                    <a:pt x="0" y="0"/>
                  </a:lnTo>
                  <a:lnTo>
                    <a:pt x="0" y="2471927"/>
                  </a:lnTo>
                  <a:close/>
                </a:path>
              </a:pathLst>
            </a:custGeom>
            <a:solidFill>
              <a:srgbClr val="C00000"/>
            </a:solidFill>
          </p:spPr>
          <p:txBody>
            <a:bodyPr wrap="square" lIns="0" tIns="0" rIns="0" bIns="0" rtlCol="0"/>
            <a:lstStyle/>
            <a:p>
              <a:endParaRPr/>
            </a:p>
          </p:txBody>
        </p:sp>
        <p:sp>
          <p:nvSpPr>
            <p:cNvPr id="5" name="object 5"/>
            <p:cNvSpPr/>
            <p:nvPr/>
          </p:nvSpPr>
          <p:spPr>
            <a:xfrm>
              <a:off x="321563" y="2692907"/>
              <a:ext cx="1988820" cy="1359535"/>
            </a:xfrm>
            <a:custGeom>
              <a:avLst/>
              <a:gdLst/>
              <a:ahLst/>
              <a:cxnLst/>
              <a:rect l="l" t="t" r="r" b="b"/>
              <a:pathLst>
                <a:path w="1988820" h="1359535">
                  <a:moveTo>
                    <a:pt x="1988820" y="0"/>
                  </a:moveTo>
                  <a:lnTo>
                    <a:pt x="0" y="0"/>
                  </a:lnTo>
                  <a:lnTo>
                    <a:pt x="0" y="1359408"/>
                  </a:lnTo>
                  <a:lnTo>
                    <a:pt x="1988820" y="1359408"/>
                  </a:lnTo>
                  <a:lnTo>
                    <a:pt x="1988820" y="0"/>
                  </a:lnTo>
                  <a:close/>
                </a:path>
              </a:pathLst>
            </a:custGeom>
            <a:solidFill>
              <a:srgbClr val="999999"/>
            </a:solidFill>
          </p:spPr>
          <p:txBody>
            <a:bodyPr wrap="square" lIns="0" tIns="0" rIns="0" bIns="0" rtlCol="0"/>
            <a:lstStyle/>
            <a:p>
              <a:endParaRPr/>
            </a:p>
          </p:txBody>
        </p:sp>
      </p:grpSp>
      <p:sp>
        <p:nvSpPr>
          <p:cNvPr id="6" name="object 6"/>
          <p:cNvSpPr txBox="1"/>
          <p:nvPr/>
        </p:nvSpPr>
        <p:spPr>
          <a:xfrm>
            <a:off x="321563" y="4052315"/>
            <a:ext cx="1988820" cy="2472055"/>
          </a:xfrm>
          <a:prstGeom prst="rect">
            <a:avLst/>
          </a:prstGeom>
        </p:spPr>
        <p:txBody>
          <a:bodyPr vert="horz" wrap="square" lIns="0" tIns="167640" rIns="0" bIns="0" rtlCol="0">
            <a:spAutoFit/>
          </a:bodyPr>
          <a:lstStyle/>
          <a:p>
            <a:pPr marL="12065" algn="ctr">
              <a:lnSpc>
                <a:spcPct val="100000"/>
              </a:lnSpc>
              <a:spcBef>
                <a:spcPts val="1320"/>
              </a:spcBef>
            </a:pPr>
            <a:r>
              <a:rPr sz="2400" b="1" dirty="0">
                <a:solidFill>
                  <a:srgbClr val="FFFF00"/>
                </a:solidFill>
                <a:latin typeface="Arial"/>
                <a:cs typeface="Arial"/>
              </a:rPr>
              <a:t>(1)</a:t>
            </a:r>
            <a:endParaRPr sz="2400">
              <a:latin typeface="Arial"/>
              <a:cs typeface="Arial"/>
            </a:endParaRPr>
          </a:p>
          <a:p>
            <a:pPr marL="124460" marR="105410" indent="-635" algn="ctr">
              <a:lnSpc>
                <a:spcPct val="100000"/>
              </a:lnSpc>
              <a:spcBef>
                <a:spcPts val="1215"/>
              </a:spcBef>
            </a:pPr>
            <a:r>
              <a:rPr sz="1800" b="1" spc="-5" dirty="0">
                <a:solidFill>
                  <a:srgbClr val="FFFFFF"/>
                </a:solidFill>
                <a:latin typeface="Arial"/>
                <a:cs typeface="Arial"/>
              </a:rPr>
              <a:t>Yếu </a:t>
            </a:r>
            <a:r>
              <a:rPr sz="1800" b="1" dirty="0">
                <a:solidFill>
                  <a:srgbClr val="FFFFFF"/>
                </a:solidFill>
                <a:latin typeface="Arial"/>
                <a:cs typeface="Arial"/>
              </a:rPr>
              <a:t>tố </a:t>
            </a:r>
            <a:r>
              <a:rPr sz="1800" b="1" spc="-5" dirty="0">
                <a:solidFill>
                  <a:srgbClr val="FFFFFF"/>
                </a:solidFill>
                <a:latin typeface="Arial"/>
                <a:cs typeface="Arial"/>
              </a:rPr>
              <a:t>môi  </a:t>
            </a:r>
            <a:r>
              <a:rPr sz="1800" b="1" dirty="0">
                <a:solidFill>
                  <a:srgbClr val="FFFFFF"/>
                </a:solidFill>
                <a:latin typeface="Arial"/>
                <a:cs typeface="Arial"/>
              </a:rPr>
              <a:t>trường tự</a:t>
            </a:r>
            <a:r>
              <a:rPr sz="1800" b="1" spc="-120" dirty="0">
                <a:solidFill>
                  <a:srgbClr val="FFFFFF"/>
                </a:solidFill>
                <a:latin typeface="Arial"/>
                <a:cs typeface="Arial"/>
              </a:rPr>
              <a:t> </a:t>
            </a:r>
            <a:r>
              <a:rPr sz="1800" b="1" dirty="0">
                <a:solidFill>
                  <a:srgbClr val="FFFFFF"/>
                </a:solidFill>
                <a:latin typeface="Arial"/>
                <a:cs typeface="Arial"/>
              </a:rPr>
              <a:t>nhiên  </a:t>
            </a:r>
            <a:r>
              <a:rPr sz="1800" b="1" spc="-5" dirty="0">
                <a:solidFill>
                  <a:srgbClr val="FFFFFF"/>
                </a:solidFill>
                <a:latin typeface="Arial"/>
                <a:cs typeface="Arial"/>
              </a:rPr>
              <a:t>có </a:t>
            </a:r>
            <a:r>
              <a:rPr sz="1800" b="1" dirty="0">
                <a:solidFill>
                  <a:srgbClr val="FFFFFF"/>
                </a:solidFill>
                <a:latin typeface="Arial"/>
                <a:cs typeface="Arial"/>
              </a:rPr>
              <a:t>lợi </a:t>
            </a:r>
            <a:r>
              <a:rPr sz="1800" b="1" spc="-25" dirty="0">
                <a:solidFill>
                  <a:srgbClr val="FFFFFF"/>
                </a:solidFill>
                <a:latin typeface="Arial"/>
                <a:cs typeface="Arial"/>
              </a:rPr>
              <a:t>và </a:t>
            </a:r>
            <a:r>
              <a:rPr sz="1800" b="1" spc="-5" dirty="0">
                <a:solidFill>
                  <a:srgbClr val="FFFFFF"/>
                </a:solidFill>
                <a:latin typeface="Arial"/>
                <a:cs typeface="Arial"/>
              </a:rPr>
              <a:t>có hại  </a:t>
            </a:r>
            <a:r>
              <a:rPr sz="1800" b="1" dirty="0">
                <a:solidFill>
                  <a:srgbClr val="FFFFFF"/>
                </a:solidFill>
                <a:latin typeface="Arial"/>
                <a:cs typeface="Arial"/>
              </a:rPr>
              <a:t>trong tập</a:t>
            </a:r>
            <a:r>
              <a:rPr sz="1800" b="1" spc="-75" dirty="0">
                <a:solidFill>
                  <a:srgbClr val="FFFFFF"/>
                </a:solidFill>
                <a:latin typeface="Arial"/>
                <a:cs typeface="Arial"/>
              </a:rPr>
              <a:t> </a:t>
            </a:r>
            <a:r>
              <a:rPr sz="1800" b="1" spc="-5" dirty="0">
                <a:solidFill>
                  <a:srgbClr val="FFFFFF"/>
                </a:solidFill>
                <a:latin typeface="Arial"/>
                <a:cs typeface="Arial"/>
              </a:rPr>
              <a:t>luyện</a:t>
            </a:r>
            <a:endParaRPr sz="1800">
              <a:latin typeface="Arial"/>
              <a:cs typeface="Arial"/>
            </a:endParaRPr>
          </a:p>
        </p:txBody>
      </p:sp>
      <p:grpSp>
        <p:nvGrpSpPr>
          <p:cNvPr id="7" name="object 7"/>
          <p:cNvGrpSpPr/>
          <p:nvPr/>
        </p:nvGrpSpPr>
        <p:grpSpPr>
          <a:xfrm>
            <a:off x="553212" y="2857500"/>
            <a:ext cx="1524000" cy="1315720"/>
            <a:chOff x="553212" y="2857500"/>
            <a:chExt cx="1524000" cy="1315720"/>
          </a:xfrm>
        </p:grpSpPr>
        <p:sp>
          <p:nvSpPr>
            <p:cNvPr id="8" name="object 8"/>
            <p:cNvSpPr/>
            <p:nvPr/>
          </p:nvSpPr>
          <p:spPr>
            <a:xfrm>
              <a:off x="1025652" y="3387851"/>
              <a:ext cx="579120" cy="759460"/>
            </a:xfrm>
            <a:custGeom>
              <a:avLst/>
              <a:gdLst/>
              <a:ahLst/>
              <a:cxnLst/>
              <a:rect l="l" t="t" r="r" b="b"/>
              <a:pathLst>
                <a:path w="579119" h="759460">
                  <a:moveTo>
                    <a:pt x="552576" y="0"/>
                  </a:moveTo>
                  <a:lnTo>
                    <a:pt x="26111" y="0"/>
                  </a:lnTo>
                  <a:lnTo>
                    <a:pt x="15934" y="2776"/>
                  </a:lnTo>
                  <a:lnTo>
                    <a:pt x="7635" y="10302"/>
                  </a:lnTo>
                  <a:lnTo>
                    <a:pt x="2047" y="21377"/>
                  </a:lnTo>
                  <a:lnTo>
                    <a:pt x="0" y="34798"/>
                  </a:lnTo>
                  <a:lnTo>
                    <a:pt x="0" y="586613"/>
                  </a:lnTo>
                  <a:lnTo>
                    <a:pt x="131483" y="758952"/>
                  </a:lnTo>
                  <a:lnTo>
                    <a:pt x="552576" y="758952"/>
                  </a:lnTo>
                  <a:lnTo>
                    <a:pt x="562832" y="756175"/>
                  </a:lnTo>
                  <a:lnTo>
                    <a:pt x="571277" y="748649"/>
                  </a:lnTo>
                  <a:lnTo>
                    <a:pt x="577008" y="737574"/>
                  </a:lnTo>
                  <a:lnTo>
                    <a:pt x="579119" y="724154"/>
                  </a:lnTo>
                  <a:lnTo>
                    <a:pt x="158064" y="724154"/>
                  </a:lnTo>
                  <a:lnTo>
                    <a:pt x="158064" y="707009"/>
                  </a:lnTo>
                  <a:lnTo>
                    <a:pt x="131483" y="707009"/>
                  </a:lnTo>
                  <a:lnTo>
                    <a:pt x="39636" y="586613"/>
                  </a:lnTo>
                  <a:lnTo>
                    <a:pt x="158064" y="586613"/>
                  </a:lnTo>
                  <a:lnTo>
                    <a:pt x="158064" y="559181"/>
                  </a:lnTo>
                  <a:lnTo>
                    <a:pt x="152476" y="551815"/>
                  </a:lnTo>
                  <a:lnTo>
                    <a:pt x="26111" y="551815"/>
                  </a:lnTo>
                  <a:lnTo>
                    <a:pt x="26111" y="34798"/>
                  </a:lnTo>
                  <a:lnTo>
                    <a:pt x="579119" y="34798"/>
                  </a:lnTo>
                  <a:lnTo>
                    <a:pt x="577008" y="21377"/>
                  </a:lnTo>
                  <a:lnTo>
                    <a:pt x="571277" y="10302"/>
                  </a:lnTo>
                  <a:lnTo>
                    <a:pt x="562832" y="2776"/>
                  </a:lnTo>
                  <a:lnTo>
                    <a:pt x="552576" y="0"/>
                  </a:lnTo>
                  <a:close/>
                </a:path>
                <a:path w="579119" h="759460">
                  <a:moveTo>
                    <a:pt x="579119" y="34798"/>
                  </a:moveTo>
                  <a:lnTo>
                    <a:pt x="552576" y="34798"/>
                  </a:lnTo>
                  <a:lnTo>
                    <a:pt x="552576" y="724154"/>
                  </a:lnTo>
                  <a:lnTo>
                    <a:pt x="579119" y="724154"/>
                  </a:lnTo>
                  <a:lnTo>
                    <a:pt x="579119" y="34798"/>
                  </a:lnTo>
                  <a:close/>
                </a:path>
                <a:path w="579119" h="759460">
                  <a:moveTo>
                    <a:pt x="158064" y="586613"/>
                  </a:moveTo>
                  <a:lnTo>
                    <a:pt x="131483" y="586613"/>
                  </a:lnTo>
                  <a:lnTo>
                    <a:pt x="131483" y="707009"/>
                  </a:lnTo>
                  <a:lnTo>
                    <a:pt x="158064" y="707009"/>
                  </a:lnTo>
                  <a:lnTo>
                    <a:pt x="158064" y="586613"/>
                  </a:lnTo>
                  <a:close/>
                </a:path>
                <a:path w="579119" h="759460">
                  <a:moveTo>
                    <a:pt x="389381" y="379475"/>
                  </a:moveTo>
                  <a:lnTo>
                    <a:pt x="110502" y="379475"/>
                  </a:lnTo>
                  <a:lnTo>
                    <a:pt x="105371" y="386206"/>
                  </a:lnTo>
                  <a:lnTo>
                    <a:pt x="105371" y="406908"/>
                  </a:lnTo>
                  <a:lnTo>
                    <a:pt x="110502" y="413639"/>
                  </a:lnTo>
                  <a:lnTo>
                    <a:pt x="389381" y="413639"/>
                  </a:lnTo>
                  <a:lnTo>
                    <a:pt x="394969" y="406908"/>
                  </a:lnTo>
                  <a:lnTo>
                    <a:pt x="394969" y="386206"/>
                  </a:lnTo>
                  <a:lnTo>
                    <a:pt x="389381" y="379475"/>
                  </a:lnTo>
                  <a:close/>
                </a:path>
                <a:path w="579119" h="759460">
                  <a:moveTo>
                    <a:pt x="468629" y="276225"/>
                  </a:moveTo>
                  <a:lnTo>
                    <a:pt x="110502" y="276225"/>
                  </a:lnTo>
                  <a:lnTo>
                    <a:pt x="105371" y="282956"/>
                  </a:lnTo>
                  <a:lnTo>
                    <a:pt x="105371" y="303656"/>
                  </a:lnTo>
                  <a:lnTo>
                    <a:pt x="110502" y="310388"/>
                  </a:lnTo>
                  <a:lnTo>
                    <a:pt x="468629" y="310388"/>
                  </a:lnTo>
                  <a:lnTo>
                    <a:pt x="473709" y="303656"/>
                  </a:lnTo>
                  <a:lnTo>
                    <a:pt x="473709" y="282956"/>
                  </a:lnTo>
                  <a:lnTo>
                    <a:pt x="468629" y="276225"/>
                  </a:lnTo>
                  <a:close/>
                </a:path>
                <a:path w="579119" h="759460">
                  <a:moveTo>
                    <a:pt x="283972" y="172338"/>
                  </a:moveTo>
                  <a:lnTo>
                    <a:pt x="110502" y="172338"/>
                  </a:lnTo>
                  <a:lnTo>
                    <a:pt x="105371" y="179705"/>
                  </a:lnTo>
                  <a:lnTo>
                    <a:pt x="105371" y="199771"/>
                  </a:lnTo>
                  <a:lnTo>
                    <a:pt x="110502" y="207137"/>
                  </a:lnTo>
                  <a:lnTo>
                    <a:pt x="283972" y="207137"/>
                  </a:lnTo>
                  <a:lnTo>
                    <a:pt x="289559" y="199771"/>
                  </a:lnTo>
                  <a:lnTo>
                    <a:pt x="289559" y="179705"/>
                  </a:lnTo>
                  <a:lnTo>
                    <a:pt x="283972" y="172338"/>
                  </a:lnTo>
                  <a:close/>
                </a:path>
              </a:pathLst>
            </a:custGeom>
            <a:solidFill>
              <a:srgbClr val="FFFFFF"/>
            </a:solidFill>
          </p:spPr>
          <p:txBody>
            <a:bodyPr wrap="square" lIns="0" tIns="0" rIns="0" bIns="0" rtlCol="0"/>
            <a:lstStyle/>
            <a:p>
              <a:endParaRPr/>
            </a:p>
          </p:txBody>
        </p:sp>
        <p:sp>
          <p:nvSpPr>
            <p:cNvPr id="9" name="object 9"/>
            <p:cNvSpPr/>
            <p:nvPr/>
          </p:nvSpPr>
          <p:spPr>
            <a:xfrm>
              <a:off x="553212" y="2857500"/>
              <a:ext cx="1524000" cy="1315212"/>
            </a:xfrm>
            <a:prstGeom prst="rect">
              <a:avLst/>
            </a:prstGeom>
            <a:blipFill>
              <a:blip r:embed="rId2" cstate="print"/>
              <a:stretch>
                <a:fillRect/>
              </a:stretch>
            </a:blipFill>
          </p:spPr>
          <p:txBody>
            <a:bodyPr wrap="square" lIns="0" tIns="0" rIns="0" bIns="0" rtlCol="0"/>
            <a:lstStyle/>
            <a:p>
              <a:endParaRPr/>
            </a:p>
          </p:txBody>
        </p:sp>
      </p:grpSp>
      <p:grpSp>
        <p:nvGrpSpPr>
          <p:cNvPr id="10" name="object 10"/>
          <p:cNvGrpSpPr/>
          <p:nvPr/>
        </p:nvGrpSpPr>
        <p:grpSpPr>
          <a:xfrm>
            <a:off x="4529328" y="2692907"/>
            <a:ext cx="1986280" cy="3831590"/>
            <a:chOff x="4529328" y="2692907"/>
            <a:chExt cx="1986280" cy="3831590"/>
          </a:xfrm>
        </p:grpSpPr>
        <p:sp>
          <p:nvSpPr>
            <p:cNvPr id="11" name="object 11"/>
            <p:cNvSpPr/>
            <p:nvPr/>
          </p:nvSpPr>
          <p:spPr>
            <a:xfrm>
              <a:off x="4529328" y="4052315"/>
              <a:ext cx="1986280" cy="2472055"/>
            </a:xfrm>
            <a:custGeom>
              <a:avLst/>
              <a:gdLst/>
              <a:ahLst/>
              <a:cxnLst/>
              <a:rect l="l" t="t" r="r" b="b"/>
              <a:pathLst>
                <a:path w="1986279" h="2472054">
                  <a:moveTo>
                    <a:pt x="0" y="2471927"/>
                  </a:moveTo>
                  <a:lnTo>
                    <a:pt x="1985772" y="2471927"/>
                  </a:lnTo>
                  <a:lnTo>
                    <a:pt x="1985772" y="0"/>
                  </a:lnTo>
                  <a:lnTo>
                    <a:pt x="0" y="0"/>
                  </a:lnTo>
                  <a:lnTo>
                    <a:pt x="0" y="2471927"/>
                  </a:lnTo>
                  <a:close/>
                </a:path>
              </a:pathLst>
            </a:custGeom>
            <a:solidFill>
              <a:srgbClr val="001F5F"/>
            </a:solidFill>
          </p:spPr>
          <p:txBody>
            <a:bodyPr wrap="square" lIns="0" tIns="0" rIns="0" bIns="0" rtlCol="0"/>
            <a:lstStyle/>
            <a:p>
              <a:endParaRPr/>
            </a:p>
          </p:txBody>
        </p:sp>
        <p:sp>
          <p:nvSpPr>
            <p:cNvPr id="12" name="object 12"/>
            <p:cNvSpPr/>
            <p:nvPr/>
          </p:nvSpPr>
          <p:spPr>
            <a:xfrm>
              <a:off x="4529328" y="2692907"/>
              <a:ext cx="1986280" cy="1359535"/>
            </a:xfrm>
            <a:custGeom>
              <a:avLst/>
              <a:gdLst/>
              <a:ahLst/>
              <a:cxnLst/>
              <a:rect l="l" t="t" r="r" b="b"/>
              <a:pathLst>
                <a:path w="1986279" h="1359535">
                  <a:moveTo>
                    <a:pt x="1985772" y="0"/>
                  </a:moveTo>
                  <a:lnTo>
                    <a:pt x="0" y="0"/>
                  </a:lnTo>
                  <a:lnTo>
                    <a:pt x="0" y="1359408"/>
                  </a:lnTo>
                  <a:lnTo>
                    <a:pt x="1985772" y="1359408"/>
                  </a:lnTo>
                  <a:lnTo>
                    <a:pt x="1985772" y="0"/>
                  </a:lnTo>
                  <a:close/>
                </a:path>
              </a:pathLst>
            </a:custGeom>
            <a:solidFill>
              <a:srgbClr val="DD7D6B"/>
            </a:solidFill>
          </p:spPr>
          <p:txBody>
            <a:bodyPr wrap="square" lIns="0" tIns="0" rIns="0" bIns="0" rtlCol="0"/>
            <a:lstStyle/>
            <a:p>
              <a:endParaRPr/>
            </a:p>
          </p:txBody>
        </p:sp>
        <p:sp>
          <p:nvSpPr>
            <p:cNvPr id="13" name="object 13"/>
            <p:cNvSpPr/>
            <p:nvPr/>
          </p:nvSpPr>
          <p:spPr>
            <a:xfrm>
              <a:off x="5245608" y="3316223"/>
              <a:ext cx="553720" cy="791210"/>
            </a:xfrm>
            <a:custGeom>
              <a:avLst/>
              <a:gdLst/>
              <a:ahLst/>
              <a:cxnLst/>
              <a:rect l="l" t="t" r="r" b="b"/>
              <a:pathLst>
                <a:path w="553720" h="791210">
                  <a:moveTo>
                    <a:pt x="276351" y="0"/>
                  </a:moveTo>
                  <a:lnTo>
                    <a:pt x="213217" y="2852"/>
                  </a:lnTo>
                  <a:lnTo>
                    <a:pt x="155139" y="10973"/>
                  </a:lnTo>
                  <a:lnTo>
                    <a:pt x="103815" y="23703"/>
                  </a:lnTo>
                  <a:lnTo>
                    <a:pt x="60942" y="40385"/>
                  </a:lnTo>
                  <a:lnTo>
                    <a:pt x="28216" y="60362"/>
                  </a:lnTo>
                  <a:lnTo>
                    <a:pt x="0" y="107568"/>
                  </a:lnTo>
                  <a:lnTo>
                    <a:pt x="4347" y="157989"/>
                  </a:lnTo>
                  <a:lnTo>
                    <a:pt x="16368" y="202048"/>
                  </a:lnTo>
                  <a:lnTo>
                    <a:pt x="34528" y="240867"/>
                  </a:lnTo>
                  <a:lnTo>
                    <a:pt x="57291" y="275566"/>
                  </a:lnTo>
                  <a:lnTo>
                    <a:pt x="83123" y="307266"/>
                  </a:lnTo>
                  <a:lnTo>
                    <a:pt x="110490" y="337089"/>
                  </a:lnTo>
                  <a:lnTo>
                    <a:pt x="137856" y="366155"/>
                  </a:lnTo>
                  <a:lnTo>
                    <a:pt x="163688" y="395586"/>
                  </a:lnTo>
                  <a:lnTo>
                    <a:pt x="186451" y="426501"/>
                  </a:lnTo>
                  <a:lnTo>
                    <a:pt x="204611" y="460023"/>
                  </a:lnTo>
                  <a:lnTo>
                    <a:pt x="216632" y="497272"/>
                  </a:lnTo>
                  <a:lnTo>
                    <a:pt x="220979" y="539369"/>
                  </a:lnTo>
                  <a:lnTo>
                    <a:pt x="221035" y="632749"/>
                  </a:lnTo>
                  <a:lnTo>
                    <a:pt x="223666" y="712731"/>
                  </a:lnTo>
                  <a:lnTo>
                    <a:pt x="231616" y="761396"/>
                  </a:lnTo>
                  <a:lnTo>
                    <a:pt x="248090" y="784867"/>
                  </a:lnTo>
                  <a:lnTo>
                    <a:pt x="276351" y="790956"/>
                  </a:lnTo>
                  <a:lnTo>
                    <a:pt x="299680" y="787268"/>
                  </a:lnTo>
                  <a:lnTo>
                    <a:pt x="315317" y="773566"/>
                  </a:lnTo>
                  <a:lnTo>
                    <a:pt x="321805" y="754633"/>
                  </a:lnTo>
                  <a:lnTo>
                    <a:pt x="276351" y="754633"/>
                  </a:lnTo>
                  <a:lnTo>
                    <a:pt x="265416" y="754177"/>
                  </a:lnTo>
                  <a:lnTo>
                    <a:pt x="249967" y="700770"/>
                  </a:lnTo>
                  <a:lnTo>
                    <a:pt x="248919" y="647064"/>
                  </a:lnTo>
                  <a:lnTo>
                    <a:pt x="271017" y="647064"/>
                  </a:lnTo>
                  <a:lnTo>
                    <a:pt x="276351" y="640080"/>
                  </a:lnTo>
                  <a:lnTo>
                    <a:pt x="276351" y="618363"/>
                  </a:lnTo>
                  <a:lnTo>
                    <a:pt x="271017" y="611377"/>
                  </a:lnTo>
                  <a:lnTo>
                    <a:pt x="248919" y="611377"/>
                  </a:lnTo>
                  <a:lnTo>
                    <a:pt x="248919" y="575056"/>
                  </a:lnTo>
                  <a:lnTo>
                    <a:pt x="271017" y="575056"/>
                  </a:lnTo>
                  <a:lnTo>
                    <a:pt x="276351" y="568070"/>
                  </a:lnTo>
                  <a:lnTo>
                    <a:pt x="276351" y="546353"/>
                  </a:lnTo>
                  <a:lnTo>
                    <a:pt x="271017" y="539369"/>
                  </a:lnTo>
                  <a:lnTo>
                    <a:pt x="248919" y="539369"/>
                  </a:lnTo>
                  <a:lnTo>
                    <a:pt x="242414" y="482526"/>
                  </a:lnTo>
                  <a:lnTo>
                    <a:pt x="224857" y="433719"/>
                  </a:lnTo>
                  <a:lnTo>
                    <a:pt x="199185" y="391044"/>
                  </a:lnTo>
                  <a:lnTo>
                    <a:pt x="168339" y="352599"/>
                  </a:lnTo>
                  <a:lnTo>
                    <a:pt x="102792" y="281235"/>
                  </a:lnTo>
                  <a:lnTo>
                    <a:pt x="73199" y="244617"/>
                  </a:lnTo>
                  <a:lnTo>
                    <a:pt x="49012" y="204309"/>
                  </a:lnTo>
                  <a:lnTo>
                    <a:pt x="32765" y="157987"/>
                  </a:lnTo>
                  <a:lnTo>
                    <a:pt x="98943" y="157987"/>
                  </a:lnTo>
                  <a:lnTo>
                    <a:pt x="61599" y="144074"/>
                  </a:lnTo>
                  <a:lnTo>
                    <a:pt x="36380" y="126837"/>
                  </a:lnTo>
                  <a:lnTo>
                    <a:pt x="27431" y="107568"/>
                  </a:lnTo>
                  <a:lnTo>
                    <a:pt x="36380" y="88621"/>
                  </a:lnTo>
                  <a:lnTo>
                    <a:pt x="61599" y="71599"/>
                  </a:lnTo>
                  <a:lnTo>
                    <a:pt x="100647" y="57181"/>
                  </a:lnTo>
                  <a:lnTo>
                    <a:pt x="151082" y="46044"/>
                  </a:lnTo>
                  <a:lnTo>
                    <a:pt x="210464" y="38865"/>
                  </a:lnTo>
                  <a:lnTo>
                    <a:pt x="276351" y="36322"/>
                  </a:lnTo>
                  <a:lnTo>
                    <a:pt x="481773" y="36322"/>
                  </a:lnTo>
                  <a:lnTo>
                    <a:pt x="449301" y="23703"/>
                  </a:lnTo>
                  <a:lnTo>
                    <a:pt x="397886" y="10973"/>
                  </a:lnTo>
                  <a:lnTo>
                    <a:pt x="339674" y="2852"/>
                  </a:lnTo>
                  <a:lnTo>
                    <a:pt x="276351" y="0"/>
                  </a:lnTo>
                  <a:close/>
                </a:path>
                <a:path w="553720" h="791210">
                  <a:moveTo>
                    <a:pt x="548333" y="159892"/>
                  </a:moveTo>
                  <a:lnTo>
                    <a:pt x="519938" y="159892"/>
                  </a:lnTo>
                  <a:lnTo>
                    <a:pt x="503691" y="205112"/>
                  </a:lnTo>
                  <a:lnTo>
                    <a:pt x="479504" y="244855"/>
                  </a:lnTo>
                  <a:lnTo>
                    <a:pt x="449911" y="281265"/>
                  </a:lnTo>
                  <a:lnTo>
                    <a:pt x="384417" y="352416"/>
                  </a:lnTo>
                  <a:lnTo>
                    <a:pt x="353697" y="390495"/>
                  </a:lnTo>
                  <a:lnTo>
                    <a:pt x="328176" y="432896"/>
                  </a:lnTo>
                  <a:lnTo>
                    <a:pt x="310744" y="481795"/>
                  </a:lnTo>
                  <a:lnTo>
                    <a:pt x="304291" y="539369"/>
                  </a:lnTo>
                  <a:lnTo>
                    <a:pt x="304200" y="609748"/>
                  </a:lnTo>
                  <a:lnTo>
                    <a:pt x="303561" y="665591"/>
                  </a:lnTo>
                  <a:lnTo>
                    <a:pt x="301827" y="707693"/>
                  </a:lnTo>
                  <a:lnTo>
                    <a:pt x="296675" y="746597"/>
                  </a:lnTo>
                  <a:lnTo>
                    <a:pt x="276351" y="754633"/>
                  </a:lnTo>
                  <a:lnTo>
                    <a:pt x="321805" y="754633"/>
                  </a:lnTo>
                  <a:lnTo>
                    <a:pt x="324802" y="745886"/>
                  </a:lnTo>
                  <a:lnTo>
                    <a:pt x="329673" y="700268"/>
                  </a:lnTo>
                  <a:lnTo>
                    <a:pt x="331467" y="632749"/>
                  </a:lnTo>
                  <a:lnTo>
                    <a:pt x="331724" y="539369"/>
                  </a:lnTo>
                  <a:lnTo>
                    <a:pt x="336081" y="497272"/>
                  </a:lnTo>
                  <a:lnTo>
                    <a:pt x="348130" y="460023"/>
                  </a:lnTo>
                  <a:lnTo>
                    <a:pt x="366331" y="426501"/>
                  </a:lnTo>
                  <a:lnTo>
                    <a:pt x="389146" y="395586"/>
                  </a:lnTo>
                  <a:lnTo>
                    <a:pt x="415038" y="366155"/>
                  </a:lnTo>
                  <a:lnTo>
                    <a:pt x="442467" y="337089"/>
                  </a:lnTo>
                  <a:lnTo>
                    <a:pt x="469897" y="307266"/>
                  </a:lnTo>
                  <a:lnTo>
                    <a:pt x="495789" y="275566"/>
                  </a:lnTo>
                  <a:lnTo>
                    <a:pt x="518604" y="240867"/>
                  </a:lnTo>
                  <a:lnTo>
                    <a:pt x="536805" y="202048"/>
                  </a:lnTo>
                  <a:lnTo>
                    <a:pt x="548333" y="159892"/>
                  </a:lnTo>
                  <a:close/>
                </a:path>
                <a:path w="553720" h="791210">
                  <a:moveTo>
                    <a:pt x="98943" y="157987"/>
                  </a:moveTo>
                  <a:lnTo>
                    <a:pt x="32765" y="157987"/>
                  </a:lnTo>
                  <a:lnTo>
                    <a:pt x="66121" y="177178"/>
                  </a:lnTo>
                  <a:lnTo>
                    <a:pt x="108651" y="193186"/>
                  </a:lnTo>
                  <a:lnTo>
                    <a:pt x="158861" y="205390"/>
                  </a:lnTo>
                  <a:lnTo>
                    <a:pt x="215259" y="213168"/>
                  </a:lnTo>
                  <a:lnTo>
                    <a:pt x="276351" y="215900"/>
                  </a:lnTo>
                  <a:lnTo>
                    <a:pt x="337751" y="213168"/>
                  </a:lnTo>
                  <a:lnTo>
                    <a:pt x="394061" y="205512"/>
                  </a:lnTo>
                  <a:lnTo>
                    <a:pt x="444199" y="193597"/>
                  </a:lnTo>
                  <a:lnTo>
                    <a:pt x="482717" y="179577"/>
                  </a:lnTo>
                  <a:lnTo>
                    <a:pt x="276351" y="179577"/>
                  </a:lnTo>
                  <a:lnTo>
                    <a:pt x="210464" y="177030"/>
                  </a:lnTo>
                  <a:lnTo>
                    <a:pt x="151082" y="169827"/>
                  </a:lnTo>
                  <a:lnTo>
                    <a:pt x="100647" y="158623"/>
                  </a:lnTo>
                  <a:lnTo>
                    <a:pt x="98943" y="157987"/>
                  </a:lnTo>
                  <a:close/>
                </a:path>
                <a:path w="553720" h="791210">
                  <a:moveTo>
                    <a:pt x="481773" y="36322"/>
                  </a:moveTo>
                  <a:lnTo>
                    <a:pt x="276351" y="36322"/>
                  </a:lnTo>
                  <a:lnTo>
                    <a:pt x="342415" y="38865"/>
                  </a:lnTo>
                  <a:lnTo>
                    <a:pt x="401846" y="46044"/>
                  </a:lnTo>
                  <a:lnTo>
                    <a:pt x="452247" y="57181"/>
                  </a:lnTo>
                  <a:lnTo>
                    <a:pt x="491217" y="71599"/>
                  </a:lnTo>
                  <a:lnTo>
                    <a:pt x="516358" y="88621"/>
                  </a:lnTo>
                  <a:lnTo>
                    <a:pt x="525271" y="107568"/>
                  </a:lnTo>
                  <a:lnTo>
                    <a:pt x="516358" y="126837"/>
                  </a:lnTo>
                  <a:lnTo>
                    <a:pt x="452246" y="158623"/>
                  </a:lnTo>
                  <a:lnTo>
                    <a:pt x="401846" y="169827"/>
                  </a:lnTo>
                  <a:lnTo>
                    <a:pt x="342415" y="177030"/>
                  </a:lnTo>
                  <a:lnTo>
                    <a:pt x="276351" y="179577"/>
                  </a:lnTo>
                  <a:lnTo>
                    <a:pt x="482717" y="179577"/>
                  </a:lnTo>
                  <a:lnTo>
                    <a:pt x="486631" y="178153"/>
                  </a:lnTo>
                  <a:lnTo>
                    <a:pt x="519938" y="159892"/>
                  </a:lnTo>
                  <a:lnTo>
                    <a:pt x="548333" y="159892"/>
                  </a:lnTo>
                  <a:lnTo>
                    <a:pt x="548854" y="157987"/>
                  </a:lnTo>
                  <a:lnTo>
                    <a:pt x="553212" y="107568"/>
                  </a:lnTo>
                  <a:lnTo>
                    <a:pt x="545873" y="82975"/>
                  </a:lnTo>
                  <a:lnTo>
                    <a:pt x="524983" y="60362"/>
                  </a:lnTo>
                  <a:lnTo>
                    <a:pt x="492229" y="40385"/>
                  </a:lnTo>
                  <a:lnTo>
                    <a:pt x="481773" y="36322"/>
                  </a:lnTo>
                  <a:close/>
                </a:path>
              </a:pathLst>
            </a:custGeom>
            <a:solidFill>
              <a:srgbClr val="FFFFFF"/>
            </a:solidFill>
          </p:spPr>
          <p:txBody>
            <a:bodyPr wrap="square" lIns="0" tIns="0" rIns="0" bIns="0" rtlCol="0"/>
            <a:lstStyle/>
            <a:p>
              <a:endParaRPr/>
            </a:p>
          </p:txBody>
        </p:sp>
      </p:grpSp>
      <p:sp>
        <p:nvSpPr>
          <p:cNvPr id="14" name="object 14"/>
          <p:cNvSpPr txBox="1"/>
          <p:nvPr/>
        </p:nvSpPr>
        <p:spPr>
          <a:xfrm>
            <a:off x="4529328" y="4052315"/>
            <a:ext cx="1986280" cy="2472055"/>
          </a:xfrm>
          <a:prstGeom prst="rect">
            <a:avLst/>
          </a:prstGeom>
        </p:spPr>
        <p:txBody>
          <a:bodyPr vert="horz" wrap="square" lIns="0" tIns="191770" rIns="0" bIns="0" rtlCol="0">
            <a:spAutoFit/>
          </a:bodyPr>
          <a:lstStyle/>
          <a:p>
            <a:pPr marL="1270" algn="ctr">
              <a:lnSpc>
                <a:spcPct val="100000"/>
              </a:lnSpc>
              <a:spcBef>
                <a:spcPts val="1510"/>
              </a:spcBef>
            </a:pPr>
            <a:r>
              <a:rPr sz="2400" b="1" spc="-5" dirty="0">
                <a:solidFill>
                  <a:srgbClr val="FFFF00"/>
                </a:solidFill>
                <a:latin typeface="Arial"/>
                <a:cs typeface="Arial"/>
              </a:rPr>
              <a:t>(3)</a:t>
            </a:r>
            <a:endParaRPr sz="2400">
              <a:latin typeface="Arial"/>
              <a:cs typeface="Arial"/>
            </a:endParaRPr>
          </a:p>
          <a:p>
            <a:pPr marL="78740" marR="69215" indent="-1270" algn="ctr">
              <a:lnSpc>
                <a:spcPct val="120000"/>
              </a:lnSpc>
              <a:spcBef>
                <a:spcPts val="95"/>
              </a:spcBef>
            </a:pPr>
            <a:r>
              <a:rPr sz="1800" b="1" spc="-5" dirty="0">
                <a:solidFill>
                  <a:srgbClr val="FFFFFF"/>
                </a:solidFill>
                <a:latin typeface="Arial"/>
                <a:cs typeface="Arial"/>
              </a:rPr>
              <a:t>Củng cố, phát  triển kĩ </a:t>
            </a:r>
            <a:r>
              <a:rPr sz="1800" b="1" dirty="0">
                <a:solidFill>
                  <a:srgbClr val="FFFFFF"/>
                </a:solidFill>
                <a:latin typeface="Arial"/>
                <a:cs typeface="Arial"/>
              </a:rPr>
              <a:t>năng </a:t>
            </a:r>
            <a:r>
              <a:rPr sz="1800" b="1" spc="-25" dirty="0">
                <a:solidFill>
                  <a:srgbClr val="FFFFFF"/>
                </a:solidFill>
                <a:latin typeface="Arial"/>
                <a:cs typeface="Arial"/>
              </a:rPr>
              <a:t>và  </a:t>
            </a:r>
            <a:r>
              <a:rPr sz="1800" b="1" dirty="0">
                <a:solidFill>
                  <a:srgbClr val="FFFFFF"/>
                </a:solidFill>
                <a:latin typeface="Arial"/>
                <a:cs typeface="Arial"/>
              </a:rPr>
              <a:t>nâng </a:t>
            </a:r>
            <a:r>
              <a:rPr sz="1800" b="1" spc="-5" dirty="0">
                <a:solidFill>
                  <a:srgbClr val="FFFFFF"/>
                </a:solidFill>
                <a:latin typeface="Arial"/>
                <a:cs typeface="Arial"/>
              </a:rPr>
              <a:t>cao </a:t>
            </a:r>
            <a:r>
              <a:rPr sz="1800" b="1" dirty="0">
                <a:solidFill>
                  <a:srgbClr val="FFFFFF"/>
                </a:solidFill>
                <a:latin typeface="Arial"/>
                <a:cs typeface="Arial"/>
              </a:rPr>
              <a:t>thể</a:t>
            </a:r>
            <a:r>
              <a:rPr sz="1800" b="1" spc="-85" dirty="0">
                <a:solidFill>
                  <a:srgbClr val="FFFFFF"/>
                </a:solidFill>
                <a:latin typeface="Arial"/>
                <a:cs typeface="Arial"/>
              </a:rPr>
              <a:t> </a:t>
            </a:r>
            <a:r>
              <a:rPr sz="1800" b="1" spc="-5" dirty="0">
                <a:solidFill>
                  <a:srgbClr val="FFFFFF"/>
                </a:solidFill>
                <a:latin typeface="Arial"/>
                <a:cs typeface="Arial"/>
              </a:rPr>
              <a:t>lực  </a:t>
            </a:r>
            <a:r>
              <a:rPr sz="1800" b="1" spc="-15" dirty="0">
                <a:solidFill>
                  <a:srgbClr val="FFFFFF"/>
                </a:solidFill>
                <a:latin typeface="Arial"/>
                <a:cs typeface="Arial"/>
              </a:rPr>
              <a:t>với </a:t>
            </a:r>
            <a:r>
              <a:rPr sz="1800" b="1" spc="-5" dirty="0">
                <a:solidFill>
                  <a:srgbClr val="FFFFFF"/>
                </a:solidFill>
                <a:latin typeface="Arial"/>
                <a:cs typeface="Arial"/>
              </a:rPr>
              <a:t>các môn </a:t>
            </a:r>
            <a:r>
              <a:rPr sz="1800" b="1" dirty="0">
                <a:solidFill>
                  <a:srgbClr val="FFFFFF"/>
                </a:solidFill>
                <a:latin typeface="Arial"/>
                <a:cs typeface="Arial"/>
              </a:rPr>
              <a:t>thể  thao tự</a:t>
            </a:r>
            <a:r>
              <a:rPr sz="1800" b="1" spc="-50" dirty="0">
                <a:solidFill>
                  <a:srgbClr val="FFFFFF"/>
                </a:solidFill>
                <a:latin typeface="Arial"/>
                <a:cs typeface="Arial"/>
              </a:rPr>
              <a:t> </a:t>
            </a:r>
            <a:r>
              <a:rPr sz="1800" b="1" spc="-5" dirty="0">
                <a:solidFill>
                  <a:srgbClr val="FFFFFF"/>
                </a:solidFill>
                <a:latin typeface="Arial"/>
                <a:cs typeface="Arial"/>
              </a:rPr>
              <a:t>chọn</a:t>
            </a:r>
            <a:endParaRPr sz="1800">
              <a:latin typeface="Arial"/>
              <a:cs typeface="Arial"/>
            </a:endParaRPr>
          </a:p>
        </p:txBody>
      </p:sp>
      <p:sp>
        <p:nvSpPr>
          <p:cNvPr id="15" name="object 15"/>
          <p:cNvSpPr/>
          <p:nvPr/>
        </p:nvSpPr>
        <p:spPr>
          <a:xfrm>
            <a:off x="4736591" y="2874264"/>
            <a:ext cx="1522476" cy="1272540"/>
          </a:xfrm>
          <a:prstGeom prst="rect">
            <a:avLst/>
          </a:prstGeom>
          <a:blipFill>
            <a:blip r:embed="rId3" cstate="print"/>
            <a:stretch>
              <a:fillRect/>
            </a:stretch>
          </a:blipFill>
        </p:spPr>
        <p:txBody>
          <a:bodyPr wrap="square" lIns="0" tIns="0" rIns="0" bIns="0" rtlCol="0"/>
          <a:lstStyle/>
          <a:p>
            <a:endParaRPr/>
          </a:p>
        </p:txBody>
      </p:sp>
      <p:grpSp>
        <p:nvGrpSpPr>
          <p:cNvPr id="16" name="object 16"/>
          <p:cNvGrpSpPr/>
          <p:nvPr/>
        </p:nvGrpSpPr>
        <p:grpSpPr>
          <a:xfrm>
            <a:off x="6681216" y="2673095"/>
            <a:ext cx="2127885" cy="4069079"/>
            <a:chOff x="6681216" y="2673095"/>
            <a:chExt cx="2127885" cy="4069079"/>
          </a:xfrm>
        </p:grpSpPr>
        <p:sp>
          <p:nvSpPr>
            <p:cNvPr id="17" name="object 17"/>
            <p:cNvSpPr/>
            <p:nvPr/>
          </p:nvSpPr>
          <p:spPr>
            <a:xfrm>
              <a:off x="6681216" y="4034027"/>
              <a:ext cx="1987550" cy="2490470"/>
            </a:xfrm>
            <a:custGeom>
              <a:avLst/>
              <a:gdLst/>
              <a:ahLst/>
              <a:cxnLst/>
              <a:rect l="l" t="t" r="r" b="b"/>
              <a:pathLst>
                <a:path w="1987550" h="2490470">
                  <a:moveTo>
                    <a:pt x="0" y="2490216"/>
                  </a:moveTo>
                  <a:lnTo>
                    <a:pt x="1987296" y="2490216"/>
                  </a:lnTo>
                  <a:lnTo>
                    <a:pt x="1987296" y="0"/>
                  </a:lnTo>
                  <a:lnTo>
                    <a:pt x="0" y="0"/>
                  </a:lnTo>
                  <a:lnTo>
                    <a:pt x="0" y="2490216"/>
                  </a:lnTo>
                  <a:close/>
                </a:path>
              </a:pathLst>
            </a:custGeom>
            <a:solidFill>
              <a:srgbClr val="114453"/>
            </a:solidFill>
          </p:spPr>
          <p:txBody>
            <a:bodyPr wrap="square" lIns="0" tIns="0" rIns="0" bIns="0" rtlCol="0"/>
            <a:lstStyle/>
            <a:p>
              <a:endParaRPr/>
            </a:p>
          </p:txBody>
        </p:sp>
        <p:sp>
          <p:nvSpPr>
            <p:cNvPr id="18" name="object 18"/>
            <p:cNvSpPr/>
            <p:nvPr/>
          </p:nvSpPr>
          <p:spPr>
            <a:xfrm>
              <a:off x="6681216" y="2673095"/>
              <a:ext cx="1987550" cy="1361440"/>
            </a:xfrm>
            <a:custGeom>
              <a:avLst/>
              <a:gdLst/>
              <a:ahLst/>
              <a:cxnLst/>
              <a:rect l="l" t="t" r="r" b="b"/>
              <a:pathLst>
                <a:path w="1987550" h="1361439">
                  <a:moveTo>
                    <a:pt x="1987296" y="0"/>
                  </a:moveTo>
                  <a:lnTo>
                    <a:pt x="0" y="0"/>
                  </a:lnTo>
                  <a:lnTo>
                    <a:pt x="0" y="1360931"/>
                  </a:lnTo>
                  <a:lnTo>
                    <a:pt x="1987296" y="1360931"/>
                  </a:lnTo>
                  <a:lnTo>
                    <a:pt x="1987296" y="0"/>
                  </a:lnTo>
                  <a:close/>
                </a:path>
              </a:pathLst>
            </a:custGeom>
            <a:solidFill>
              <a:srgbClr val="666666"/>
            </a:solidFill>
          </p:spPr>
          <p:txBody>
            <a:bodyPr wrap="square" lIns="0" tIns="0" rIns="0" bIns="0" rtlCol="0"/>
            <a:lstStyle/>
            <a:p>
              <a:endParaRPr/>
            </a:p>
          </p:txBody>
        </p:sp>
        <p:sp>
          <p:nvSpPr>
            <p:cNvPr id="19" name="object 19"/>
            <p:cNvSpPr/>
            <p:nvPr/>
          </p:nvSpPr>
          <p:spPr>
            <a:xfrm>
              <a:off x="6938772" y="2924555"/>
              <a:ext cx="1460500" cy="1243965"/>
            </a:xfrm>
            <a:custGeom>
              <a:avLst/>
              <a:gdLst/>
              <a:ahLst/>
              <a:cxnLst/>
              <a:rect l="l" t="t" r="r" b="b"/>
              <a:pathLst>
                <a:path w="1460500" h="1243964">
                  <a:moveTo>
                    <a:pt x="1252727" y="0"/>
                  </a:moveTo>
                  <a:lnTo>
                    <a:pt x="207263" y="0"/>
                  </a:lnTo>
                  <a:lnTo>
                    <a:pt x="159753" y="5476"/>
                  </a:lnTo>
                  <a:lnTo>
                    <a:pt x="116132" y="21073"/>
                  </a:lnTo>
                  <a:lnTo>
                    <a:pt x="77648" y="45546"/>
                  </a:lnTo>
                  <a:lnTo>
                    <a:pt x="45546" y="77648"/>
                  </a:lnTo>
                  <a:lnTo>
                    <a:pt x="21073" y="116132"/>
                  </a:lnTo>
                  <a:lnTo>
                    <a:pt x="5476" y="159753"/>
                  </a:lnTo>
                  <a:lnTo>
                    <a:pt x="0" y="207264"/>
                  </a:lnTo>
                  <a:lnTo>
                    <a:pt x="0" y="1036320"/>
                  </a:lnTo>
                  <a:lnTo>
                    <a:pt x="5476" y="1083830"/>
                  </a:lnTo>
                  <a:lnTo>
                    <a:pt x="21073" y="1127451"/>
                  </a:lnTo>
                  <a:lnTo>
                    <a:pt x="45546" y="1165935"/>
                  </a:lnTo>
                  <a:lnTo>
                    <a:pt x="77648" y="1198037"/>
                  </a:lnTo>
                  <a:lnTo>
                    <a:pt x="116132" y="1222510"/>
                  </a:lnTo>
                  <a:lnTo>
                    <a:pt x="159753" y="1238107"/>
                  </a:lnTo>
                  <a:lnTo>
                    <a:pt x="207263" y="1243584"/>
                  </a:lnTo>
                  <a:lnTo>
                    <a:pt x="1252727" y="1243584"/>
                  </a:lnTo>
                  <a:lnTo>
                    <a:pt x="1300238" y="1238107"/>
                  </a:lnTo>
                  <a:lnTo>
                    <a:pt x="1343859" y="1222510"/>
                  </a:lnTo>
                  <a:lnTo>
                    <a:pt x="1382343" y="1198037"/>
                  </a:lnTo>
                  <a:lnTo>
                    <a:pt x="1414445" y="1165935"/>
                  </a:lnTo>
                  <a:lnTo>
                    <a:pt x="1438918" y="1127451"/>
                  </a:lnTo>
                  <a:lnTo>
                    <a:pt x="1454515" y="1083830"/>
                  </a:lnTo>
                  <a:lnTo>
                    <a:pt x="1459992" y="1036320"/>
                  </a:lnTo>
                  <a:lnTo>
                    <a:pt x="1459992" y="207264"/>
                  </a:lnTo>
                  <a:lnTo>
                    <a:pt x="1454515" y="159753"/>
                  </a:lnTo>
                  <a:lnTo>
                    <a:pt x="1438918" y="116132"/>
                  </a:lnTo>
                  <a:lnTo>
                    <a:pt x="1414445" y="77648"/>
                  </a:lnTo>
                  <a:lnTo>
                    <a:pt x="1382343" y="45546"/>
                  </a:lnTo>
                  <a:lnTo>
                    <a:pt x="1343859" y="21073"/>
                  </a:lnTo>
                  <a:lnTo>
                    <a:pt x="1300238" y="5476"/>
                  </a:lnTo>
                  <a:lnTo>
                    <a:pt x="1252727" y="0"/>
                  </a:lnTo>
                  <a:close/>
                </a:path>
              </a:pathLst>
            </a:custGeom>
            <a:solidFill>
              <a:srgbClr val="FFFFFF"/>
            </a:solidFill>
          </p:spPr>
          <p:txBody>
            <a:bodyPr wrap="square" lIns="0" tIns="0" rIns="0" bIns="0" rtlCol="0"/>
            <a:lstStyle/>
            <a:p>
              <a:endParaRPr/>
            </a:p>
          </p:txBody>
        </p:sp>
        <p:sp>
          <p:nvSpPr>
            <p:cNvPr id="20" name="object 20"/>
            <p:cNvSpPr/>
            <p:nvPr/>
          </p:nvSpPr>
          <p:spPr>
            <a:xfrm>
              <a:off x="6938772" y="2924555"/>
              <a:ext cx="1460500" cy="1243965"/>
            </a:xfrm>
            <a:custGeom>
              <a:avLst/>
              <a:gdLst/>
              <a:ahLst/>
              <a:cxnLst/>
              <a:rect l="l" t="t" r="r" b="b"/>
              <a:pathLst>
                <a:path w="1460500" h="1243964">
                  <a:moveTo>
                    <a:pt x="0" y="207264"/>
                  </a:moveTo>
                  <a:lnTo>
                    <a:pt x="5476" y="159753"/>
                  </a:lnTo>
                  <a:lnTo>
                    <a:pt x="21073" y="116132"/>
                  </a:lnTo>
                  <a:lnTo>
                    <a:pt x="45546" y="77648"/>
                  </a:lnTo>
                  <a:lnTo>
                    <a:pt x="77648" y="45546"/>
                  </a:lnTo>
                  <a:lnTo>
                    <a:pt x="116132" y="21073"/>
                  </a:lnTo>
                  <a:lnTo>
                    <a:pt x="159753" y="5476"/>
                  </a:lnTo>
                  <a:lnTo>
                    <a:pt x="207263" y="0"/>
                  </a:lnTo>
                  <a:lnTo>
                    <a:pt x="1252727" y="0"/>
                  </a:lnTo>
                  <a:lnTo>
                    <a:pt x="1300238" y="5476"/>
                  </a:lnTo>
                  <a:lnTo>
                    <a:pt x="1343859" y="21073"/>
                  </a:lnTo>
                  <a:lnTo>
                    <a:pt x="1382343" y="45546"/>
                  </a:lnTo>
                  <a:lnTo>
                    <a:pt x="1414445" y="77648"/>
                  </a:lnTo>
                  <a:lnTo>
                    <a:pt x="1438918" y="116132"/>
                  </a:lnTo>
                  <a:lnTo>
                    <a:pt x="1454515" y="159753"/>
                  </a:lnTo>
                  <a:lnTo>
                    <a:pt x="1459992" y="207264"/>
                  </a:lnTo>
                  <a:lnTo>
                    <a:pt x="1459992" y="1036320"/>
                  </a:lnTo>
                  <a:lnTo>
                    <a:pt x="1454515" y="1083830"/>
                  </a:lnTo>
                  <a:lnTo>
                    <a:pt x="1438918" y="1127451"/>
                  </a:lnTo>
                  <a:lnTo>
                    <a:pt x="1414445" y="1165935"/>
                  </a:lnTo>
                  <a:lnTo>
                    <a:pt x="1382343" y="1198037"/>
                  </a:lnTo>
                  <a:lnTo>
                    <a:pt x="1343859" y="1222510"/>
                  </a:lnTo>
                  <a:lnTo>
                    <a:pt x="1300238" y="1238107"/>
                  </a:lnTo>
                  <a:lnTo>
                    <a:pt x="1252727" y="1243584"/>
                  </a:lnTo>
                  <a:lnTo>
                    <a:pt x="207263" y="1243584"/>
                  </a:lnTo>
                  <a:lnTo>
                    <a:pt x="159753" y="1238107"/>
                  </a:lnTo>
                  <a:lnTo>
                    <a:pt x="116132" y="1222510"/>
                  </a:lnTo>
                  <a:lnTo>
                    <a:pt x="77648" y="1198037"/>
                  </a:lnTo>
                  <a:lnTo>
                    <a:pt x="45546" y="1165935"/>
                  </a:lnTo>
                  <a:lnTo>
                    <a:pt x="21073" y="1127451"/>
                  </a:lnTo>
                  <a:lnTo>
                    <a:pt x="5476" y="1083830"/>
                  </a:lnTo>
                  <a:lnTo>
                    <a:pt x="0" y="1036320"/>
                  </a:lnTo>
                  <a:lnTo>
                    <a:pt x="0" y="207264"/>
                  </a:lnTo>
                  <a:close/>
                </a:path>
              </a:pathLst>
            </a:custGeom>
            <a:ln w="12700">
              <a:solidFill>
                <a:srgbClr val="0D0D0D"/>
              </a:solidFill>
            </a:ln>
          </p:spPr>
          <p:txBody>
            <a:bodyPr wrap="square" lIns="0" tIns="0" rIns="0" bIns="0" rtlCol="0"/>
            <a:lstStyle/>
            <a:p>
              <a:endParaRPr/>
            </a:p>
          </p:txBody>
        </p:sp>
        <p:sp>
          <p:nvSpPr>
            <p:cNvPr id="21" name="object 21"/>
            <p:cNvSpPr/>
            <p:nvPr/>
          </p:nvSpPr>
          <p:spPr>
            <a:xfrm>
              <a:off x="7080504" y="3012947"/>
              <a:ext cx="1226820" cy="1156715"/>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8272272" y="6222489"/>
              <a:ext cx="536435" cy="519658"/>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8331708" y="6262116"/>
              <a:ext cx="422148" cy="406908"/>
            </a:xfrm>
            <a:prstGeom prst="rect">
              <a:avLst/>
            </a:prstGeom>
            <a:blipFill>
              <a:blip r:embed="rId6" cstate="print"/>
              <a:stretch>
                <a:fillRect/>
              </a:stretch>
            </a:blipFill>
          </p:spPr>
          <p:txBody>
            <a:bodyPr wrap="square" lIns="0" tIns="0" rIns="0" bIns="0" rtlCol="0"/>
            <a:lstStyle/>
            <a:p>
              <a:endParaRPr/>
            </a:p>
          </p:txBody>
        </p:sp>
      </p:grpSp>
      <p:sp>
        <p:nvSpPr>
          <p:cNvPr id="24" name="object 24"/>
          <p:cNvSpPr txBox="1"/>
          <p:nvPr/>
        </p:nvSpPr>
        <p:spPr>
          <a:xfrm>
            <a:off x="6681216" y="4034028"/>
            <a:ext cx="1987550" cy="2490470"/>
          </a:xfrm>
          <a:prstGeom prst="rect">
            <a:avLst/>
          </a:prstGeom>
        </p:spPr>
        <p:txBody>
          <a:bodyPr vert="horz" wrap="square" lIns="0" tIns="217804" rIns="0" bIns="0" rtlCol="0">
            <a:spAutoFit/>
          </a:bodyPr>
          <a:lstStyle/>
          <a:p>
            <a:pPr marL="40005" algn="ctr">
              <a:lnSpc>
                <a:spcPct val="100000"/>
              </a:lnSpc>
              <a:spcBef>
                <a:spcPts val="1714"/>
              </a:spcBef>
            </a:pPr>
            <a:r>
              <a:rPr sz="2400" b="1" dirty="0">
                <a:solidFill>
                  <a:srgbClr val="FFFF00"/>
                </a:solidFill>
                <a:latin typeface="Arial"/>
                <a:cs typeface="Arial"/>
              </a:rPr>
              <a:t>(4)</a:t>
            </a:r>
            <a:endParaRPr sz="2400">
              <a:latin typeface="Arial"/>
              <a:cs typeface="Arial"/>
            </a:endParaRPr>
          </a:p>
          <a:p>
            <a:pPr marL="104775" marR="59055" indent="635" algn="ctr">
              <a:lnSpc>
                <a:spcPct val="120000"/>
              </a:lnSpc>
              <a:spcBef>
                <a:spcPts val="95"/>
              </a:spcBef>
            </a:pPr>
            <a:r>
              <a:rPr sz="1800" b="1" dirty="0">
                <a:solidFill>
                  <a:srgbClr val="FFFFFF"/>
                </a:solidFill>
                <a:latin typeface="Arial"/>
                <a:cs typeface="Arial"/>
              </a:rPr>
              <a:t>Giáo dục nếp  </a:t>
            </a:r>
            <a:r>
              <a:rPr sz="1800" b="1" spc="-5" dirty="0">
                <a:solidFill>
                  <a:srgbClr val="FFFFFF"/>
                </a:solidFill>
                <a:latin typeface="Arial"/>
                <a:cs typeface="Arial"/>
              </a:rPr>
              <a:t>sống </a:t>
            </a:r>
            <a:r>
              <a:rPr sz="1800" b="1" dirty="0">
                <a:solidFill>
                  <a:srgbClr val="FFFFFF"/>
                </a:solidFill>
                <a:latin typeface="Arial"/>
                <a:cs typeface="Arial"/>
              </a:rPr>
              <a:t>lành</a:t>
            </a:r>
            <a:r>
              <a:rPr sz="1800" b="1" spc="-85" dirty="0">
                <a:solidFill>
                  <a:srgbClr val="FFFFFF"/>
                </a:solidFill>
                <a:latin typeface="Arial"/>
                <a:cs typeface="Arial"/>
              </a:rPr>
              <a:t> </a:t>
            </a:r>
            <a:r>
              <a:rPr sz="1800" b="1" spc="-5" dirty="0">
                <a:solidFill>
                  <a:srgbClr val="FFFFFF"/>
                </a:solidFill>
                <a:latin typeface="Arial"/>
                <a:cs typeface="Arial"/>
              </a:rPr>
              <a:t>mạnh,  </a:t>
            </a:r>
            <a:r>
              <a:rPr sz="1800" b="1" dirty="0">
                <a:solidFill>
                  <a:srgbClr val="FFFFFF"/>
                </a:solidFill>
                <a:latin typeface="Arial"/>
                <a:cs typeface="Arial"/>
              </a:rPr>
              <a:t>tích </a:t>
            </a:r>
            <a:r>
              <a:rPr sz="1800" b="1" spc="-5" dirty="0">
                <a:solidFill>
                  <a:srgbClr val="FFFFFF"/>
                </a:solidFill>
                <a:latin typeface="Arial"/>
                <a:cs typeface="Arial"/>
              </a:rPr>
              <a:t>cực, phát  </a:t>
            </a:r>
            <a:r>
              <a:rPr sz="1800" b="1" dirty="0">
                <a:solidFill>
                  <a:srgbClr val="FFFFFF"/>
                </a:solidFill>
                <a:latin typeface="Arial"/>
                <a:cs typeface="Arial"/>
              </a:rPr>
              <a:t>triển </a:t>
            </a:r>
            <a:r>
              <a:rPr sz="1800" b="1" spc="-5" dirty="0">
                <a:solidFill>
                  <a:srgbClr val="FFFFFF"/>
                </a:solidFill>
                <a:latin typeface="Arial"/>
                <a:cs typeface="Arial"/>
              </a:rPr>
              <a:t>các phẩm  chất cá</a:t>
            </a:r>
            <a:r>
              <a:rPr sz="1800" b="1" spc="-40" dirty="0">
                <a:solidFill>
                  <a:srgbClr val="FFFFFF"/>
                </a:solidFill>
                <a:latin typeface="Arial"/>
                <a:cs typeface="Arial"/>
              </a:rPr>
              <a:t> </a:t>
            </a:r>
            <a:r>
              <a:rPr sz="1800" b="1" dirty="0">
                <a:solidFill>
                  <a:srgbClr val="FFFFFF"/>
                </a:solidFill>
                <a:latin typeface="Arial"/>
                <a:cs typeface="Arial"/>
              </a:rPr>
              <a:t>nhân</a:t>
            </a:r>
            <a:endParaRPr sz="1800">
              <a:latin typeface="Arial"/>
              <a:cs typeface="Arial"/>
            </a:endParaRPr>
          </a:p>
          <a:p>
            <a:pPr marL="1720214" algn="ctr">
              <a:lnSpc>
                <a:spcPts val="1850"/>
              </a:lnSpc>
              <a:spcBef>
                <a:spcPts val="100"/>
              </a:spcBef>
            </a:pPr>
            <a:r>
              <a:rPr sz="1850" b="1" spc="10" dirty="0">
                <a:solidFill>
                  <a:srgbClr val="FFFF00"/>
                </a:solidFill>
                <a:latin typeface="Arial"/>
                <a:cs typeface="Arial"/>
                <a:hlinkClick r:id="rId7" action="ppaction://hlinksldjump"/>
              </a:rPr>
              <a:t>7</a:t>
            </a:r>
            <a:endParaRPr sz="1850">
              <a:latin typeface="Arial"/>
              <a:cs typeface="Arial"/>
            </a:endParaRPr>
          </a:p>
        </p:txBody>
      </p:sp>
      <p:grpSp>
        <p:nvGrpSpPr>
          <p:cNvPr id="25" name="object 25"/>
          <p:cNvGrpSpPr/>
          <p:nvPr/>
        </p:nvGrpSpPr>
        <p:grpSpPr>
          <a:xfrm>
            <a:off x="321563" y="1200911"/>
            <a:ext cx="4090670" cy="1414780"/>
            <a:chOff x="321563" y="1200911"/>
            <a:chExt cx="4090670" cy="1414780"/>
          </a:xfrm>
        </p:grpSpPr>
        <p:sp>
          <p:nvSpPr>
            <p:cNvPr id="26" name="object 26"/>
            <p:cNvSpPr/>
            <p:nvPr/>
          </p:nvSpPr>
          <p:spPr>
            <a:xfrm>
              <a:off x="321563" y="1200911"/>
              <a:ext cx="4090670" cy="1414780"/>
            </a:xfrm>
            <a:custGeom>
              <a:avLst/>
              <a:gdLst/>
              <a:ahLst/>
              <a:cxnLst/>
              <a:rect l="l" t="t" r="r" b="b"/>
              <a:pathLst>
                <a:path w="4090670" h="1414780">
                  <a:moveTo>
                    <a:pt x="4090416" y="0"/>
                  </a:moveTo>
                  <a:lnTo>
                    <a:pt x="0" y="0"/>
                  </a:lnTo>
                  <a:lnTo>
                    <a:pt x="0" y="1414272"/>
                  </a:lnTo>
                  <a:lnTo>
                    <a:pt x="4090416" y="1414272"/>
                  </a:lnTo>
                  <a:lnTo>
                    <a:pt x="4090416" y="0"/>
                  </a:lnTo>
                  <a:close/>
                </a:path>
              </a:pathLst>
            </a:custGeom>
            <a:solidFill>
              <a:srgbClr val="114453"/>
            </a:solidFill>
          </p:spPr>
          <p:txBody>
            <a:bodyPr wrap="square" lIns="0" tIns="0" rIns="0" bIns="0" rtlCol="0"/>
            <a:lstStyle/>
            <a:p>
              <a:endParaRPr/>
            </a:p>
          </p:txBody>
        </p:sp>
        <p:sp>
          <p:nvSpPr>
            <p:cNvPr id="27" name="object 27"/>
            <p:cNvSpPr/>
            <p:nvPr/>
          </p:nvSpPr>
          <p:spPr>
            <a:xfrm>
              <a:off x="321563" y="1200911"/>
              <a:ext cx="1987550" cy="1059180"/>
            </a:xfrm>
            <a:custGeom>
              <a:avLst/>
              <a:gdLst/>
              <a:ahLst/>
              <a:cxnLst/>
              <a:rect l="l" t="t" r="r" b="b"/>
              <a:pathLst>
                <a:path w="1987550" h="1059180">
                  <a:moveTo>
                    <a:pt x="0" y="1059180"/>
                  </a:moveTo>
                  <a:lnTo>
                    <a:pt x="1987295" y="1059180"/>
                  </a:lnTo>
                  <a:lnTo>
                    <a:pt x="1987295" y="0"/>
                  </a:lnTo>
                  <a:lnTo>
                    <a:pt x="0" y="0"/>
                  </a:lnTo>
                  <a:lnTo>
                    <a:pt x="0" y="1059180"/>
                  </a:lnTo>
                  <a:close/>
                </a:path>
              </a:pathLst>
            </a:custGeom>
            <a:solidFill>
              <a:srgbClr val="666666"/>
            </a:solidFill>
          </p:spPr>
          <p:txBody>
            <a:bodyPr wrap="square" lIns="0" tIns="0" rIns="0" bIns="0" rtlCol="0"/>
            <a:lstStyle/>
            <a:p>
              <a:endParaRPr/>
            </a:p>
          </p:txBody>
        </p:sp>
        <p:sp>
          <p:nvSpPr>
            <p:cNvPr id="28" name="object 28"/>
            <p:cNvSpPr/>
            <p:nvPr/>
          </p:nvSpPr>
          <p:spPr>
            <a:xfrm>
              <a:off x="2522219" y="1502663"/>
              <a:ext cx="1797558" cy="621029"/>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2593847" y="1837943"/>
              <a:ext cx="1576577" cy="621029"/>
            </a:xfrm>
            <a:prstGeom prst="rect">
              <a:avLst/>
            </a:prstGeom>
            <a:blipFill>
              <a:blip r:embed="rId9" cstate="print"/>
              <a:stretch>
                <a:fillRect/>
              </a:stretch>
            </a:blipFill>
          </p:spPr>
          <p:txBody>
            <a:bodyPr wrap="square" lIns="0" tIns="0" rIns="0" bIns="0" rtlCol="0"/>
            <a:lstStyle/>
            <a:p>
              <a:endParaRPr/>
            </a:p>
          </p:txBody>
        </p:sp>
      </p:grpSp>
      <p:sp>
        <p:nvSpPr>
          <p:cNvPr id="30" name="object 30"/>
          <p:cNvSpPr txBox="1"/>
          <p:nvPr/>
        </p:nvSpPr>
        <p:spPr>
          <a:xfrm>
            <a:off x="2314955" y="1572513"/>
            <a:ext cx="2097405" cy="695960"/>
          </a:xfrm>
          <a:prstGeom prst="rect">
            <a:avLst/>
          </a:prstGeom>
        </p:spPr>
        <p:txBody>
          <a:bodyPr vert="horz" wrap="square" lIns="0" tIns="12065" rIns="0" bIns="0" rtlCol="0">
            <a:spAutoFit/>
          </a:bodyPr>
          <a:lstStyle/>
          <a:p>
            <a:pPr marL="381635">
              <a:lnSpc>
                <a:spcPct val="100000"/>
              </a:lnSpc>
              <a:spcBef>
                <a:spcPts val="95"/>
              </a:spcBef>
            </a:pPr>
            <a:r>
              <a:rPr sz="2200" b="1" spc="-10" dirty="0">
                <a:solidFill>
                  <a:srgbClr val="FFFF00"/>
                </a:solidFill>
                <a:latin typeface="Arial"/>
                <a:cs typeface="Arial"/>
              </a:rPr>
              <a:t>MỤC</a:t>
            </a:r>
            <a:r>
              <a:rPr sz="2200" b="1" spc="5" dirty="0">
                <a:solidFill>
                  <a:srgbClr val="FFFF00"/>
                </a:solidFill>
                <a:latin typeface="Arial"/>
                <a:cs typeface="Arial"/>
              </a:rPr>
              <a:t> </a:t>
            </a:r>
            <a:r>
              <a:rPr sz="2200" b="1" spc="-5" dirty="0">
                <a:solidFill>
                  <a:srgbClr val="FFFF00"/>
                </a:solidFill>
                <a:latin typeface="Arial"/>
                <a:cs typeface="Arial"/>
              </a:rPr>
              <a:t>TIÊU</a:t>
            </a:r>
            <a:endParaRPr sz="2200">
              <a:latin typeface="Arial"/>
              <a:cs typeface="Arial"/>
            </a:endParaRPr>
          </a:p>
          <a:p>
            <a:pPr marL="453390">
              <a:lnSpc>
                <a:spcPct val="100000"/>
              </a:lnSpc>
            </a:pPr>
            <a:r>
              <a:rPr sz="2200" b="1" spc="-5" dirty="0">
                <a:solidFill>
                  <a:srgbClr val="FFFF00"/>
                </a:solidFill>
                <a:latin typeface="Arial"/>
                <a:cs typeface="Arial"/>
              </a:rPr>
              <a:t>(CHUNG)</a:t>
            </a:r>
            <a:endParaRPr sz="2200">
              <a:latin typeface="Arial"/>
              <a:cs typeface="Arial"/>
            </a:endParaRPr>
          </a:p>
        </p:txBody>
      </p:sp>
      <p:sp>
        <p:nvSpPr>
          <p:cNvPr id="31" name="object 31"/>
          <p:cNvSpPr/>
          <p:nvPr/>
        </p:nvSpPr>
        <p:spPr>
          <a:xfrm>
            <a:off x="704087" y="1313688"/>
            <a:ext cx="1275588" cy="923543"/>
          </a:xfrm>
          <a:prstGeom prst="rect">
            <a:avLst/>
          </a:prstGeom>
          <a:blipFill>
            <a:blip r:embed="rId10" cstate="print"/>
            <a:stretch>
              <a:fillRect/>
            </a:stretch>
          </a:blipFill>
        </p:spPr>
        <p:txBody>
          <a:bodyPr wrap="square" lIns="0" tIns="0" rIns="0" bIns="0" rtlCol="0"/>
          <a:lstStyle/>
          <a:p>
            <a:endParaRPr/>
          </a:p>
        </p:txBody>
      </p:sp>
      <p:sp>
        <p:nvSpPr>
          <p:cNvPr id="32" name="object 32"/>
          <p:cNvSpPr txBox="1"/>
          <p:nvPr/>
        </p:nvSpPr>
        <p:spPr>
          <a:xfrm>
            <a:off x="321563" y="2260092"/>
            <a:ext cx="1987550" cy="354330"/>
          </a:xfrm>
          <a:prstGeom prst="rect">
            <a:avLst/>
          </a:prstGeom>
          <a:solidFill>
            <a:srgbClr val="C00000"/>
          </a:solidFill>
        </p:spPr>
        <p:txBody>
          <a:bodyPr vert="horz" wrap="square" lIns="0" tIns="50800" rIns="0" bIns="0" rtlCol="0">
            <a:spAutoFit/>
          </a:bodyPr>
          <a:lstStyle/>
          <a:p>
            <a:pPr marL="454025">
              <a:lnSpc>
                <a:spcPct val="100000"/>
              </a:lnSpc>
              <a:spcBef>
                <a:spcPts val="400"/>
              </a:spcBef>
            </a:pPr>
            <a:r>
              <a:rPr sz="1600" b="1" spc="-10" dirty="0">
                <a:solidFill>
                  <a:srgbClr val="FFFFFF"/>
                </a:solidFill>
                <a:latin typeface="Arial"/>
                <a:cs typeface="Arial"/>
              </a:rPr>
              <a:t>BỘ GD&amp;ĐT</a:t>
            </a:r>
            <a:endParaRPr sz="1600">
              <a:latin typeface="Arial"/>
              <a:cs typeface="Arial"/>
            </a:endParaRPr>
          </a:p>
        </p:txBody>
      </p:sp>
      <p:sp>
        <p:nvSpPr>
          <p:cNvPr id="33" name="object 33"/>
          <p:cNvSpPr/>
          <p:nvPr/>
        </p:nvSpPr>
        <p:spPr>
          <a:xfrm>
            <a:off x="4440935" y="2613660"/>
            <a:ext cx="4227830" cy="1905"/>
          </a:xfrm>
          <a:custGeom>
            <a:avLst/>
            <a:gdLst/>
            <a:ahLst/>
            <a:cxnLst/>
            <a:rect l="l" t="t" r="r" b="b"/>
            <a:pathLst>
              <a:path w="4227830" h="1905">
                <a:moveTo>
                  <a:pt x="0" y="1524"/>
                </a:moveTo>
                <a:lnTo>
                  <a:pt x="4227575" y="1524"/>
                </a:lnTo>
                <a:lnTo>
                  <a:pt x="4227575" y="0"/>
                </a:lnTo>
                <a:lnTo>
                  <a:pt x="0" y="0"/>
                </a:lnTo>
                <a:lnTo>
                  <a:pt x="0" y="1524"/>
                </a:lnTo>
                <a:close/>
              </a:path>
            </a:pathLst>
          </a:custGeom>
          <a:solidFill>
            <a:srgbClr val="467373"/>
          </a:solidFill>
        </p:spPr>
        <p:txBody>
          <a:bodyPr wrap="square" lIns="0" tIns="0" rIns="0" bIns="0" rtlCol="0"/>
          <a:lstStyle/>
          <a:p>
            <a:endParaRPr/>
          </a:p>
        </p:txBody>
      </p:sp>
      <p:sp>
        <p:nvSpPr>
          <p:cNvPr id="34" name="object 34"/>
          <p:cNvSpPr txBox="1"/>
          <p:nvPr/>
        </p:nvSpPr>
        <p:spPr>
          <a:xfrm>
            <a:off x="4440935" y="1200911"/>
            <a:ext cx="4234180" cy="1270000"/>
          </a:xfrm>
          <a:prstGeom prst="rect">
            <a:avLst/>
          </a:prstGeom>
          <a:solidFill>
            <a:srgbClr val="467373"/>
          </a:solidFill>
        </p:spPr>
        <p:txBody>
          <a:bodyPr vert="horz" wrap="square" lIns="0" tIns="1905" rIns="0" bIns="0" rtlCol="0">
            <a:spAutoFit/>
          </a:bodyPr>
          <a:lstStyle/>
          <a:p>
            <a:pPr>
              <a:lnSpc>
                <a:spcPct val="100000"/>
              </a:lnSpc>
              <a:spcBef>
                <a:spcPts val="15"/>
              </a:spcBef>
            </a:pPr>
            <a:endParaRPr sz="1950" dirty="0" smtClean="0">
              <a:latin typeface="Times New Roman"/>
              <a:cs typeface="Times New Roman"/>
            </a:endParaRPr>
          </a:p>
          <a:p>
            <a:pPr marL="527050" marR="496570" indent="635" algn="ctr">
              <a:lnSpc>
                <a:spcPct val="100000"/>
              </a:lnSpc>
            </a:pPr>
            <a:r>
              <a:rPr sz="1800" b="1" spc="-5" dirty="0">
                <a:solidFill>
                  <a:srgbClr val="FFFFFF"/>
                </a:solidFill>
                <a:latin typeface="Arial"/>
                <a:cs typeface="Arial"/>
              </a:rPr>
              <a:t>Hoàn thành mục </a:t>
            </a:r>
            <a:r>
              <a:rPr sz="1800" b="1" dirty="0">
                <a:solidFill>
                  <a:srgbClr val="FFFFFF"/>
                </a:solidFill>
                <a:latin typeface="Arial"/>
                <a:cs typeface="Arial"/>
              </a:rPr>
              <a:t>tiêu GDTC  </a:t>
            </a:r>
            <a:r>
              <a:rPr sz="1800" b="1" spc="-5" dirty="0">
                <a:solidFill>
                  <a:srgbClr val="FFFFFF"/>
                </a:solidFill>
                <a:latin typeface="Arial"/>
                <a:cs typeface="Arial"/>
              </a:rPr>
              <a:t>Của Bộ GD&amp;ĐT </a:t>
            </a:r>
            <a:r>
              <a:rPr sz="1800" b="1" dirty="0">
                <a:solidFill>
                  <a:srgbClr val="FFFFFF"/>
                </a:solidFill>
                <a:latin typeface="Arial"/>
                <a:cs typeface="Arial"/>
              </a:rPr>
              <a:t>(tiếp tục</a:t>
            </a:r>
            <a:r>
              <a:rPr sz="1800" b="1" spc="-55" dirty="0">
                <a:solidFill>
                  <a:srgbClr val="FFFFFF"/>
                </a:solidFill>
                <a:latin typeface="Arial"/>
                <a:cs typeface="Arial"/>
              </a:rPr>
              <a:t> </a:t>
            </a:r>
            <a:r>
              <a:rPr sz="1800" b="1" dirty="0">
                <a:solidFill>
                  <a:srgbClr val="FFFFFF"/>
                </a:solidFill>
                <a:latin typeface="Arial"/>
                <a:cs typeface="Arial"/>
              </a:rPr>
              <a:t>thực  hiện tốt thông tư</a:t>
            </a:r>
            <a:r>
              <a:rPr sz="1800" b="1" spc="-90" dirty="0">
                <a:solidFill>
                  <a:srgbClr val="FFFFFF"/>
                </a:solidFill>
                <a:latin typeface="Arial"/>
                <a:cs typeface="Arial"/>
              </a:rPr>
              <a:t> </a:t>
            </a:r>
            <a:r>
              <a:rPr sz="1800" b="1" spc="-5" dirty="0">
                <a:solidFill>
                  <a:srgbClr val="FFFFFF"/>
                </a:solidFill>
                <a:latin typeface="Arial"/>
                <a:cs typeface="Arial"/>
              </a:rPr>
              <a:t>32/2018)</a:t>
            </a:r>
            <a:endParaRPr sz="1800" dirty="0">
              <a:latin typeface="Arial"/>
              <a:cs typeface="Arial"/>
            </a:endParaRPr>
          </a:p>
        </p:txBody>
      </p:sp>
      <p:sp>
        <p:nvSpPr>
          <p:cNvPr id="35" name="object 35"/>
          <p:cNvSpPr/>
          <p:nvPr/>
        </p:nvSpPr>
        <p:spPr>
          <a:xfrm>
            <a:off x="2314955" y="2470404"/>
            <a:ext cx="6360160" cy="143510"/>
          </a:xfrm>
          <a:custGeom>
            <a:avLst/>
            <a:gdLst/>
            <a:ahLst/>
            <a:cxnLst/>
            <a:rect l="l" t="t" r="r" b="b"/>
            <a:pathLst>
              <a:path w="6360159" h="143510">
                <a:moveTo>
                  <a:pt x="6359652" y="0"/>
                </a:moveTo>
                <a:lnTo>
                  <a:pt x="0" y="0"/>
                </a:lnTo>
                <a:lnTo>
                  <a:pt x="0" y="143255"/>
                </a:lnTo>
                <a:lnTo>
                  <a:pt x="6359652" y="143255"/>
                </a:lnTo>
                <a:lnTo>
                  <a:pt x="6359652" y="0"/>
                </a:lnTo>
                <a:close/>
              </a:path>
            </a:pathLst>
          </a:custGeom>
          <a:solidFill>
            <a:srgbClr val="C00000"/>
          </a:solidFill>
        </p:spPr>
        <p:txBody>
          <a:bodyPr wrap="square" lIns="0" tIns="0" rIns="0" bIns="0" rtlCol="0"/>
          <a:lstStyle/>
          <a:p>
            <a:endParaRPr/>
          </a:p>
        </p:txBody>
      </p:sp>
      <p:grpSp>
        <p:nvGrpSpPr>
          <p:cNvPr id="36" name="object 36"/>
          <p:cNvGrpSpPr/>
          <p:nvPr/>
        </p:nvGrpSpPr>
        <p:grpSpPr>
          <a:xfrm>
            <a:off x="2426207" y="2692907"/>
            <a:ext cx="1986280" cy="3831590"/>
            <a:chOff x="2426207" y="2692907"/>
            <a:chExt cx="1986280" cy="3831590"/>
          </a:xfrm>
        </p:grpSpPr>
        <p:sp>
          <p:nvSpPr>
            <p:cNvPr id="37" name="object 37"/>
            <p:cNvSpPr/>
            <p:nvPr/>
          </p:nvSpPr>
          <p:spPr>
            <a:xfrm>
              <a:off x="2426207" y="4052315"/>
              <a:ext cx="1986280" cy="2472055"/>
            </a:xfrm>
            <a:custGeom>
              <a:avLst/>
              <a:gdLst/>
              <a:ahLst/>
              <a:cxnLst/>
              <a:rect l="l" t="t" r="r" b="b"/>
              <a:pathLst>
                <a:path w="1986279" h="2472054">
                  <a:moveTo>
                    <a:pt x="0" y="2471927"/>
                  </a:moveTo>
                  <a:lnTo>
                    <a:pt x="1985771" y="2471927"/>
                  </a:lnTo>
                  <a:lnTo>
                    <a:pt x="1985771" y="0"/>
                  </a:lnTo>
                  <a:lnTo>
                    <a:pt x="0" y="0"/>
                  </a:lnTo>
                  <a:lnTo>
                    <a:pt x="0" y="2471927"/>
                  </a:lnTo>
                  <a:close/>
                </a:path>
              </a:pathLst>
            </a:custGeom>
            <a:solidFill>
              <a:srgbClr val="467373"/>
            </a:solidFill>
          </p:spPr>
          <p:txBody>
            <a:bodyPr wrap="square" lIns="0" tIns="0" rIns="0" bIns="0" rtlCol="0"/>
            <a:lstStyle/>
            <a:p>
              <a:endParaRPr/>
            </a:p>
          </p:txBody>
        </p:sp>
        <p:sp>
          <p:nvSpPr>
            <p:cNvPr id="38" name="object 38"/>
            <p:cNvSpPr/>
            <p:nvPr/>
          </p:nvSpPr>
          <p:spPr>
            <a:xfrm>
              <a:off x="2426207" y="2692907"/>
              <a:ext cx="1986280" cy="1359535"/>
            </a:xfrm>
            <a:custGeom>
              <a:avLst/>
              <a:gdLst/>
              <a:ahLst/>
              <a:cxnLst/>
              <a:rect l="l" t="t" r="r" b="b"/>
              <a:pathLst>
                <a:path w="1986279" h="1359535">
                  <a:moveTo>
                    <a:pt x="1985771" y="0"/>
                  </a:moveTo>
                  <a:lnTo>
                    <a:pt x="0" y="0"/>
                  </a:lnTo>
                  <a:lnTo>
                    <a:pt x="0" y="1359408"/>
                  </a:lnTo>
                  <a:lnTo>
                    <a:pt x="1985771" y="1359408"/>
                  </a:lnTo>
                  <a:lnTo>
                    <a:pt x="1985771" y="0"/>
                  </a:lnTo>
                  <a:close/>
                </a:path>
              </a:pathLst>
            </a:custGeom>
            <a:solidFill>
              <a:srgbClr val="CC4124"/>
            </a:solidFill>
          </p:spPr>
          <p:txBody>
            <a:bodyPr wrap="square" lIns="0" tIns="0" rIns="0" bIns="0" rtlCol="0"/>
            <a:lstStyle/>
            <a:p>
              <a:endParaRPr/>
            </a:p>
          </p:txBody>
        </p:sp>
      </p:grpSp>
      <p:sp>
        <p:nvSpPr>
          <p:cNvPr id="39" name="object 39"/>
          <p:cNvSpPr txBox="1"/>
          <p:nvPr/>
        </p:nvSpPr>
        <p:spPr>
          <a:xfrm>
            <a:off x="2426207" y="4052315"/>
            <a:ext cx="1986280" cy="2472055"/>
          </a:xfrm>
          <a:prstGeom prst="rect">
            <a:avLst/>
          </a:prstGeom>
        </p:spPr>
        <p:txBody>
          <a:bodyPr vert="horz" wrap="square" lIns="0" tIns="193675" rIns="0" bIns="0" rtlCol="0">
            <a:spAutoFit/>
          </a:bodyPr>
          <a:lstStyle/>
          <a:p>
            <a:pPr marL="21590" algn="ctr">
              <a:lnSpc>
                <a:spcPct val="100000"/>
              </a:lnSpc>
              <a:spcBef>
                <a:spcPts val="1525"/>
              </a:spcBef>
            </a:pPr>
            <a:r>
              <a:rPr sz="2400" b="1" spc="-5" dirty="0">
                <a:solidFill>
                  <a:srgbClr val="FFFF00"/>
                </a:solidFill>
                <a:latin typeface="Arial"/>
                <a:cs typeface="Arial"/>
              </a:rPr>
              <a:t>(2)</a:t>
            </a:r>
            <a:endParaRPr sz="2400">
              <a:latin typeface="Arial"/>
              <a:cs typeface="Arial"/>
            </a:endParaRPr>
          </a:p>
          <a:p>
            <a:pPr marL="160655" marR="128905" indent="-2540" algn="ctr">
              <a:lnSpc>
                <a:spcPct val="120000"/>
              </a:lnSpc>
              <a:spcBef>
                <a:spcPts val="100"/>
              </a:spcBef>
            </a:pPr>
            <a:r>
              <a:rPr sz="1800" b="1" spc="-10" dirty="0">
                <a:solidFill>
                  <a:srgbClr val="FFFFFF"/>
                </a:solidFill>
                <a:latin typeface="Arial"/>
                <a:cs typeface="Arial"/>
              </a:rPr>
              <a:t>Tiếp </a:t>
            </a:r>
            <a:r>
              <a:rPr sz="1800" b="1" dirty="0">
                <a:solidFill>
                  <a:srgbClr val="FFFFFF"/>
                </a:solidFill>
                <a:latin typeface="Arial"/>
                <a:cs typeface="Arial"/>
              </a:rPr>
              <a:t>tục </a:t>
            </a:r>
            <a:r>
              <a:rPr sz="1800" b="1" spc="-5" dirty="0">
                <a:solidFill>
                  <a:srgbClr val="FFFFFF"/>
                </a:solidFill>
                <a:latin typeface="Arial"/>
                <a:cs typeface="Arial"/>
              </a:rPr>
              <a:t>củng  cố, </a:t>
            </a:r>
            <a:r>
              <a:rPr sz="1800" b="1" dirty="0">
                <a:solidFill>
                  <a:srgbClr val="FFFFFF"/>
                </a:solidFill>
                <a:latin typeface="Arial"/>
                <a:cs typeface="Arial"/>
              </a:rPr>
              <a:t>phát triển</a:t>
            </a:r>
            <a:r>
              <a:rPr sz="1800" b="1" spc="-114" dirty="0">
                <a:solidFill>
                  <a:srgbClr val="FFFFFF"/>
                </a:solidFill>
                <a:latin typeface="Arial"/>
                <a:cs typeface="Arial"/>
              </a:rPr>
              <a:t> </a:t>
            </a:r>
            <a:r>
              <a:rPr sz="1800" b="1" spc="-5" dirty="0">
                <a:solidFill>
                  <a:srgbClr val="FFFFFF"/>
                </a:solidFill>
                <a:latin typeface="Arial"/>
                <a:cs typeface="Arial"/>
              </a:rPr>
              <a:t>kĩ  </a:t>
            </a:r>
            <a:r>
              <a:rPr sz="1800" b="1" dirty="0">
                <a:solidFill>
                  <a:srgbClr val="FFFFFF"/>
                </a:solidFill>
                <a:latin typeface="Arial"/>
                <a:cs typeface="Arial"/>
              </a:rPr>
              <a:t>năng </a:t>
            </a:r>
            <a:r>
              <a:rPr sz="1800" b="1" spc="-20" dirty="0">
                <a:solidFill>
                  <a:srgbClr val="FFFFFF"/>
                </a:solidFill>
                <a:latin typeface="Arial"/>
                <a:cs typeface="Arial"/>
              </a:rPr>
              <a:t>vận </a:t>
            </a:r>
            <a:r>
              <a:rPr sz="1800" b="1" dirty="0">
                <a:solidFill>
                  <a:srgbClr val="FFFFFF"/>
                </a:solidFill>
                <a:latin typeface="Arial"/>
                <a:cs typeface="Arial"/>
              </a:rPr>
              <a:t>động  </a:t>
            </a:r>
            <a:r>
              <a:rPr sz="1800" b="1" spc="-5" dirty="0">
                <a:solidFill>
                  <a:srgbClr val="FFFFFF"/>
                </a:solidFill>
                <a:latin typeface="Arial"/>
                <a:cs typeface="Arial"/>
              </a:rPr>
              <a:t>cơ </a:t>
            </a:r>
            <a:r>
              <a:rPr sz="1800" b="1" dirty="0">
                <a:solidFill>
                  <a:srgbClr val="FFFFFF"/>
                </a:solidFill>
                <a:latin typeface="Arial"/>
                <a:cs typeface="Arial"/>
              </a:rPr>
              <a:t>bản </a:t>
            </a:r>
            <a:r>
              <a:rPr sz="1800" b="1" spc="-25" dirty="0">
                <a:solidFill>
                  <a:srgbClr val="FFFFFF"/>
                </a:solidFill>
                <a:latin typeface="Arial"/>
                <a:cs typeface="Arial"/>
              </a:rPr>
              <a:t>và</a:t>
            </a:r>
            <a:r>
              <a:rPr sz="1800" b="1" spc="-60" dirty="0">
                <a:solidFill>
                  <a:srgbClr val="FFFFFF"/>
                </a:solidFill>
                <a:latin typeface="Arial"/>
                <a:cs typeface="Arial"/>
              </a:rPr>
              <a:t> </a:t>
            </a:r>
            <a:r>
              <a:rPr sz="1800" b="1" dirty="0">
                <a:solidFill>
                  <a:srgbClr val="FFFFFF"/>
                </a:solidFill>
                <a:latin typeface="Arial"/>
                <a:cs typeface="Arial"/>
              </a:rPr>
              <a:t>nâng  </a:t>
            </a:r>
            <a:r>
              <a:rPr sz="1800" b="1" spc="-5" dirty="0">
                <a:solidFill>
                  <a:srgbClr val="FFFFFF"/>
                </a:solidFill>
                <a:latin typeface="Arial"/>
                <a:cs typeface="Arial"/>
              </a:rPr>
              <a:t>cao </a:t>
            </a:r>
            <a:r>
              <a:rPr sz="1800" b="1" dirty="0">
                <a:solidFill>
                  <a:srgbClr val="FFFFFF"/>
                </a:solidFill>
                <a:latin typeface="Arial"/>
                <a:cs typeface="Arial"/>
              </a:rPr>
              <a:t>thể</a:t>
            </a:r>
            <a:r>
              <a:rPr sz="1800" b="1" spc="-25" dirty="0">
                <a:solidFill>
                  <a:srgbClr val="FFFFFF"/>
                </a:solidFill>
                <a:latin typeface="Arial"/>
                <a:cs typeface="Arial"/>
              </a:rPr>
              <a:t> </a:t>
            </a:r>
            <a:r>
              <a:rPr sz="1800" b="1" spc="-5" dirty="0">
                <a:solidFill>
                  <a:srgbClr val="FFFFFF"/>
                </a:solidFill>
                <a:latin typeface="Arial"/>
                <a:cs typeface="Arial"/>
              </a:rPr>
              <a:t>lực</a:t>
            </a:r>
            <a:endParaRPr sz="1800">
              <a:latin typeface="Arial"/>
              <a:cs typeface="Arial"/>
            </a:endParaRPr>
          </a:p>
        </p:txBody>
      </p:sp>
      <p:grpSp>
        <p:nvGrpSpPr>
          <p:cNvPr id="40" name="object 40"/>
          <p:cNvGrpSpPr/>
          <p:nvPr/>
        </p:nvGrpSpPr>
        <p:grpSpPr>
          <a:xfrm>
            <a:off x="2654807" y="2874264"/>
            <a:ext cx="1522730" cy="1295400"/>
            <a:chOff x="2654807" y="2874264"/>
            <a:chExt cx="1522730" cy="1295400"/>
          </a:xfrm>
        </p:grpSpPr>
        <p:sp>
          <p:nvSpPr>
            <p:cNvPr id="41" name="object 41"/>
            <p:cNvSpPr/>
            <p:nvPr/>
          </p:nvSpPr>
          <p:spPr>
            <a:xfrm>
              <a:off x="3157727" y="3369564"/>
              <a:ext cx="523240" cy="683260"/>
            </a:xfrm>
            <a:custGeom>
              <a:avLst/>
              <a:gdLst/>
              <a:ahLst/>
              <a:cxnLst/>
              <a:rect l="l" t="t" r="r" b="b"/>
              <a:pathLst>
                <a:path w="523239" h="683260">
                  <a:moveTo>
                    <a:pt x="427609" y="0"/>
                  </a:moveTo>
                  <a:lnTo>
                    <a:pt x="374388" y="20841"/>
                  </a:lnTo>
                  <a:lnTo>
                    <a:pt x="39116" y="454660"/>
                  </a:lnTo>
                  <a:lnTo>
                    <a:pt x="0" y="682752"/>
                  </a:lnTo>
                  <a:lnTo>
                    <a:pt x="174625" y="631063"/>
                  </a:lnTo>
                  <a:lnTo>
                    <a:pt x="178029" y="626618"/>
                  </a:lnTo>
                  <a:lnTo>
                    <a:pt x="71501" y="626618"/>
                  </a:lnTo>
                  <a:lnTo>
                    <a:pt x="71501" y="589280"/>
                  </a:lnTo>
                  <a:lnTo>
                    <a:pt x="42926" y="589280"/>
                  </a:lnTo>
                  <a:lnTo>
                    <a:pt x="61849" y="480949"/>
                  </a:lnTo>
                  <a:lnTo>
                    <a:pt x="178435" y="480949"/>
                  </a:lnTo>
                  <a:lnTo>
                    <a:pt x="178435" y="456311"/>
                  </a:lnTo>
                  <a:lnTo>
                    <a:pt x="173355" y="449706"/>
                  </a:lnTo>
                  <a:lnTo>
                    <a:pt x="77470" y="449706"/>
                  </a:lnTo>
                  <a:lnTo>
                    <a:pt x="332486" y="115950"/>
                  </a:lnTo>
                  <a:lnTo>
                    <a:pt x="367062" y="115950"/>
                  </a:lnTo>
                  <a:lnTo>
                    <a:pt x="349376" y="92837"/>
                  </a:lnTo>
                  <a:lnTo>
                    <a:pt x="376682" y="57150"/>
                  </a:lnTo>
                  <a:lnTo>
                    <a:pt x="388102" y="40923"/>
                  </a:lnTo>
                  <a:lnTo>
                    <a:pt x="397081" y="32591"/>
                  </a:lnTo>
                  <a:lnTo>
                    <a:pt x="408275" y="29521"/>
                  </a:lnTo>
                  <a:lnTo>
                    <a:pt x="426338" y="29083"/>
                  </a:lnTo>
                  <a:lnTo>
                    <a:pt x="486491" y="29083"/>
                  </a:lnTo>
                  <a:lnTo>
                    <a:pt x="464492" y="9745"/>
                  </a:lnTo>
                  <a:lnTo>
                    <a:pt x="427609" y="0"/>
                  </a:lnTo>
                  <a:close/>
                </a:path>
                <a:path w="523239" h="683260">
                  <a:moveTo>
                    <a:pt x="178435" y="480949"/>
                  </a:moveTo>
                  <a:lnTo>
                    <a:pt x="154432" y="480949"/>
                  </a:lnTo>
                  <a:lnTo>
                    <a:pt x="154432" y="601980"/>
                  </a:lnTo>
                  <a:lnTo>
                    <a:pt x="71501" y="626618"/>
                  </a:lnTo>
                  <a:lnTo>
                    <a:pt x="178029" y="626618"/>
                  </a:lnTo>
                  <a:lnTo>
                    <a:pt x="212463" y="581660"/>
                  </a:lnTo>
                  <a:lnTo>
                    <a:pt x="178435" y="581660"/>
                  </a:lnTo>
                  <a:lnTo>
                    <a:pt x="178435" y="480949"/>
                  </a:lnTo>
                  <a:close/>
                </a:path>
                <a:path w="523239" h="683260">
                  <a:moveTo>
                    <a:pt x="367062" y="115950"/>
                  </a:moveTo>
                  <a:lnTo>
                    <a:pt x="332486" y="115950"/>
                  </a:lnTo>
                  <a:lnTo>
                    <a:pt x="433450" y="247904"/>
                  </a:lnTo>
                  <a:lnTo>
                    <a:pt x="178435" y="581660"/>
                  </a:lnTo>
                  <a:lnTo>
                    <a:pt x="212463" y="581660"/>
                  </a:lnTo>
                  <a:lnTo>
                    <a:pt x="485797" y="224789"/>
                  </a:lnTo>
                  <a:lnTo>
                    <a:pt x="450342" y="224789"/>
                  </a:lnTo>
                  <a:lnTo>
                    <a:pt x="367062" y="115950"/>
                  </a:lnTo>
                  <a:close/>
                </a:path>
                <a:path w="523239" h="683260">
                  <a:moveTo>
                    <a:pt x="486491" y="29083"/>
                  </a:moveTo>
                  <a:lnTo>
                    <a:pt x="426338" y="29083"/>
                  </a:lnTo>
                  <a:lnTo>
                    <a:pt x="454227" y="36508"/>
                  </a:lnTo>
                  <a:lnTo>
                    <a:pt x="476948" y="56673"/>
                  </a:lnTo>
                  <a:lnTo>
                    <a:pt x="492240" y="86411"/>
                  </a:lnTo>
                  <a:lnTo>
                    <a:pt x="497839" y="122555"/>
                  </a:lnTo>
                  <a:lnTo>
                    <a:pt x="497060" y="142632"/>
                  </a:lnTo>
                  <a:lnTo>
                    <a:pt x="493125" y="160591"/>
                  </a:lnTo>
                  <a:lnTo>
                    <a:pt x="486499" y="176168"/>
                  </a:lnTo>
                  <a:lnTo>
                    <a:pt x="477647" y="189102"/>
                  </a:lnTo>
                  <a:lnTo>
                    <a:pt x="450342" y="224789"/>
                  </a:lnTo>
                  <a:lnTo>
                    <a:pt x="485797" y="224789"/>
                  </a:lnTo>
                  <a:lnTo>
                    <a:pt x="515366" y="173354"/>
                  </a:lnTo>
                  <a:lnTo>
                    <a:pt x="522732" y="124206"/>
                  </a:lnTo>
                  <a:lnTo>
                    <a:pt x="515209" y="75813"/>
                  </a:lnTo>
                  <a:lnTo>
                    <a:pt x="494744" y="36337"/>
                  </a:lnTo>
                  <a:lnTo>
                    <a:pt x="486491" y="29083"/>
                  </a:lnTo>
                  <a:close/>
                </a:path>
              </a:pathLst>
            </a:custGeom>
            <a:solidFill>
              <a:srgbClr val="FFFFFF"/>
            </a:solidFill>
          </p:spPr>
          <p:txBody>
            <a:bodyPr wrap="square" lIns="0" tIns="0" rIns="0" bIns="0" rtlCol="0"/>
            <a:lstStyle/>
            <a:p>
              <a:endParaRPr/>
            </a:p>
          </p:txBody>
        </p:sp>
        <p:sp>
          <p:nvSpPr>
            <p:cNvPr id="42" name="object 42"/>
            <p:cNvSpPr/>
            <p:nvPr/>
          </p:nvSpPr>
          <p:spPr>
            <a:xfrm>
              <a:off x="2654807" y="2874264"/>
              <a:ext cx="1522476" cy="1295400"/>
            </a:xfrm>
            <a:prstGeom prst="rect">
              <a:avLst/>
            </a:prstGeom>
            <a:blipFill>
              <a:blip r:embed="rId11" cstate="print"/>
              <a:stretch>
                <a:fillRect/>
              </a:stretch>
            </a:blipFill>
          </p:spPr>
          <p:txBody>
            <a:bodyPr wrap="square" lIns="0" tIns="0" rIns="0" bIns="0" rtlCol="0"/>
            <a:lstStyle/>
            <a:p>
              <a:endParaRPr/>
            </a:p>
          </p:txBody>
        </p:sp>
        <p:sp>
          <p:nvSpPr>
            <p:cNvPr id="43" name="object 43"/>
            <p:cNvSpPr/>
            <p:nvPr/>
          </p:nvSpPr>
          <p:spPr>
            <a:xfrm>
              <a:off x="2776727" y="2907792"/>
              <a:ext cx="1278636" cy="1228343"/>
            </a:xfrm>
            <a:prstGeom prst="rect">
              <a:avLst/>
            </a:prstGeom>
            <a:blipFill>
              <a:blip r:embed="rId12" cstate="print"/>
              <a:stretch>
                <a:fillRect/>
              </a:stretch>
            </a:blipFill>
          </p:spPr>
          <p:txBody>
            <a:bodyPr wrap="square" lIns="0" tIns="0" rIns="0" bIns="0" rtlCol="0"/>
            <a:lstStyle/>
            <a:p>
              <a:endParaRPr/>
            </a:p>
          </p:txBody>
        </p:sp>
      </p:grpSp>
      <p:sp>
        <p:nvSpPr>
          <p:cNvPr id="44" name="object 44"/>
          <p:cNvSpPr/>
          <p:nvPr/>
        </p:nvSpPr>
        <p:spPr>
          <a:xfrm>
            <a:off x="7988807" y="327659"/>
            <a:ext cx="765048" cy="758952"/>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355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6864" y="359790"/>
            <a:ext cx="5903595" cy="330835"/>
          </a:xfrm>
          <a:prstGeom prst="rect">
            <a:avLst/>
          </a:prstGeom>
        </p:spPr>
        <p:txBody>
          <a:bodyPr vert="horz" wrap="square" lIns="0" tIns="13335" rIns="0" bIns="0" rtlCol="0">
            <a:spAutoFit/>
          </a:bodyPr>
          <a:lstStyle/>
          <a:p>
            <a:pPr marL="12700">
              <a:lnSpc>
                <a:spcPct val="100000"/>
              </a:lnSpc>
              <a:spcBef>
                <a:spcPts val="105"/>
              </a:spcBef>
            </a:pPr>
            <a:r>
              <a:rPr lang="en-US" sz="2000" dirty="0"/>
              <a:t>2.2. YÊU CẦU </a:t>
            </a:r>
            <a:r>
              <a:rPr lang="en-US" sz="2000" dirty="0" smtClean="0"/>
              <a:t>CẦN ĐẠT</a:t>
            </a:r>
            <a:endParaRPr sz="2000" dirty="0"/>
          </a:p>
        </p:txBody>
      </p:sp>
      <p:grpSp>
        <p:nvGrpSpPr>
          <p:cNvPr id="3" name="object 3"/>
          <p:cNvGrpSpPr/>
          <p:nvPr/>
        </p:nvGrpSpPr>
        <p:grpSpPr>
          <a:xfrm>
            <a:off x="-3175" y="6243573"/>
            <a:ext cx="9150350" cy="469900"/>
            <a:chOff x="-3175" y="6243573"/>
            <a:chExt cx="9150350" cy="469900"/>
          </a:xfrm>
        </p:grpSpPr>
        <p:sp>
          <p:nvSpPr>
            <p:cNvPr id="4" name="object 4"/>
            <p:cNvSpPr/>
            <p:nvPr/>
          </p:nvSpPr>
          <p:spPr>
            <a:xfrm>
              <a:off x="0" y="6249923"/>
              <a:ext cx="9144000" cy="338455"/>
            </a:xfrm>
            <a:custGeom>
              <a:avLst/>
              <a:gdLst/>
              <a:ahLst/>
              <a:cxnLst/>
              <a:rect l="l" t="t" r="r" b="b"/>
              <a:pathLst>
                <a:path w="9144000" h="338454">
                  <a:moveTo>
                    <a:pt x="0" y="0"/>
                  </a:moveTo>
                  <a:lnTo>
                    <a:pt x="0" y="338327"/>
                  </a:lnTo>
                  <a:lnTo>
                    <a:pt x="9143999" y="338327"/>
                  </a:lnTo>
                  <a:lnTo>
                    <a:pt x="9143999" y="0"/>
                  </a:lnTo>
                  <a:lnTo>
                    <a:pt x="0" y="0"/>
                  </a:lnTo>
                  <a:close/>
                </a:path>
              </a:pathLst>
            </a:custGeom>
            <a:solidFill>
              <a:srgbClr val="0F296E"/>
            </a:solidFill>
          </p:spPr>
          <p:txBody>
            <a:bodyPr wrap="square" lIns="0" tIns="0" rIns="0" bIns="0" rtlCol="0"/>
            <a:lstStyle/>
            <a:p>
              <a:endParaRPr/>
            </a:p>
          </p:txBody>
        </p:sp>
        <p:sp>
          <p:nvSpPr>
            <p:cNvPr id="5" name="object 5"/>
            <p:cNvSpPr/>
            <p:nvPr/>
          </p:nvSpPr>
          <p:spPr>
            <a:xfrm>
              <a:off x="0" y="6585076"/>
              <a:ext cx="9144000" cy="0"/>
            </a:xfrm>
            <a:custGeom>
              <a:avLst/>
              <a:gdLst/>
              <a:ahLst/>
              <a:cxnLst/>
              <a:rect l="l" t="t" r="r" b="b"/>
              <a:pathLst>
                <a:path w="9144000">
                  <a:moveTo>
                    <a:pt x="0" y="0"/>
                  </a:moveTo>
                  <a:lnTo>
                    <a:pt x="9143999" y="0"/>
                  </a:lnTo>
                </a:path>
              </a:pathLst>
            </a:custGeom>
            <a:ln w="6349">
              <a:solidFill>
                <a:srgbClr val="FFFFFF"/>
              </a:solidFill>
            </a:ln>
          </p:spPr>
          <p:txBody>
            <a:bodyPr wrap="square" lIns="0" tIns="0" rIns="0" bIns="0" rtlCol="0"/>
            <a:lstStyle/>
            <a:p>
              <a:endParaRPr/>
            </a:p>
          </p:txBody>
        </p:sp>
        <p:sp>
          <p:nvSpPr>
            <p:cNvPr id="6" name="object 6"/>
            <p:cNvSpPr/>
            <p:nvPr/>
          </p:nvSpPr>
          <p:spPr>
            <a:xfrm>
              <a:off x="0" y="6243573"/>
              <a:ext cx="9144000" cy="12700"/>
            </a:xfrm>
            <a:custGeom>
              <a:avLst/>
              <a:gdLst/>
              <a:ahLst/>
              <a:cxnLst/>
              <a:rect l="l" t="t" r="r" b="b"/>
              <a:pathLst>
                <a:path w="9144000" h="12700">
                  <a:moveTo>
                    <a:pt x="0" y="12700"/>
                  </a:moveTo>
                  <a:lnTo>
                    <a:pt x="9143999" y="12700"/>
                  </a:lnTo>
                  <a:lnTo>
                    <a:pt x="9143999" y="0"/>
                  </a:lnTo>
                  <a:lnTo>
                    <a:pt x="0" y="0"/>
                  </a:lnTo>
                  <a:lnTo>
                    <a:pt x="0" y="12700"/>
                  </a:lnTo>
                  <a:close/>
                </a:path>
              </a:pathLst>
            </a:custGeom>
            <a:solidFill>
              <a:srgbClr val="FFFFFF"/>
            </a:solidFill>
          </p:spPr>
          <p:txBody>
            <a:bodyPr wrap="square" lIns="0" tIns="0" rIns="0" bIns="0" rtlCol="0"/>
            <a:lstStyle/>
            <a:p>
              <a:endParaRPr/>
            </a:p>
          </p:txBody>
        </p:sp>
        <p:sp>
          <p:nvSpPr>
            <p:cNvPr id="7" name="object 7"/>
            <p:cNvSpPr/>
            <p:nvPr/>
          </p:nvSpPr>
          <p:spPr>
            <a:xfrm>
              <a:off x="0" y="6588251"/>
              <a:ext cx="9144000" cy="119380"/>
            </a:xfrm>
            <a:custGeom>
              <a:avLst/>
              <a:gdLst/>
              <a:ahLst/>
              <a:cxnLst/>
              <a:rect l="l" t="t" r="r" b="b"/>
              <a:pathLst>
                <a:path w="9144000" h="119379">
                  <a:moveTo>
                    <a:pt x="0" y="0"/>
                  </a:moveTo>
                  <a:lnTo>
                    <a:pt x="0" y="118872"/>
                  </a:lnTo>
                  <a:lnTo>
                    <a:pt x="9143999" y="118872"/>
                  </a:lnTo>
                  <a:lnTo>
                    <a:pt x="9143999" y="0"/>
                  </a:lnTo>
                  <a:lnTo>
                    <a:pt x="0" y="0"/>
                  </a:lnTo>
                  <a:close/>
                </a:path>
              </a:pathLst>
            </a:custGeom>
            <a:solidFill>
              <a:srgbClr val="C00000"/>
            </a:solidFill>
          </p:spPr>
          <p:txBody>
            <a:bodyPr wrap="square" lIns="0" tIns="0" rIns="0" bIns="0" rtlCol="0"/>
            <a:lstStyle/>
            <a:p>
              <a:endParaRPr/>
            </a:p>
          </p:txBody>
        </p:sp>
        <p:sp>
          <p:nvSpPr>
            <p:cNvPr id="8" name="object 8"/>
            <p:cNvSpPr/>
            <p:nvPr/>
          </p:nvSpPr>
          <p:spPr>
            <a:xfrm>
              <a:off x="0" y="6581901"/>
              <a:ext cx="9144000" cy="132080"/>
            </a:xfrm>
            <a:custGeom>
              <a:avLst/>
              <a:gdLst/>
              <a:ahLst/>
              <a:cxnLst/>
              <a:rect l="l" t="t" r="r" b="b"/>
              <a:pathLst>
                <a:path w="9144000" h="132079">
                  <a:moveTo>
                    <a:pt x="9143987" y="118872"/>
                  </a:moveTo>
                  <a:lnTo>
                    <a:pt x="0" y="118872"/>
                  </a:lnTo>
                  <a:lnTo>
                    <a:pt x="0" y="131572"/>
                  </a:lnTo>
                  <a:lnTo>
                    <a:pt x="9143987" y="131572"/>
                  </a:lnTo>
                  <a:lnTo>
                    <a:pt x="9143987" y="118872"/>
                  </a:lnTo>
                  <a:close/>
                </a:path>
                <a:path w="9144000" h="132079">
                  <a:moveTo>
                    <a:pt x="9143987" y="0"/>
                  </a:moveTo>
                  <a:lnTo>
                    <a:pt x="0" y="0"/>
                  </a:lnTo>
                  <a:lnTo>
                    <a:pt x="0" y="12700"/>
                  </a:lnTo>
                  <a:lnTo>
                    <a:pt x="9143987" y="12700"/>
                  </a:lnTo>
                  <a:lnTo>
                    <a:pt x="9143987" y="0"/>
                  </a:lnTo>
                  <a:close/>
                </a:path>
              </a:pathLst>
            </a:custGeom>
            <a:solidFill>
              <a:srgbClr val="FFFFFF"/>
            </a:solidFill>
          </p:spPr>
          <p:txBody>
            <a:bodyPr wrap="square" lIns="0" tIns="0" rIns="0" bIns="0" rtlCol="0"/>
            <a:lstStyle/>
            <a:p>
              <a:endParaRPr/>
            </a:p>
          </p:txBody>
        </p:sp>
      </p:grpSp>
      <p:sp>
        <p:nvSpPr>
          <p:cNvPr id="9" name="object 9"/>
          <p:cNvSpPr txBox="1"/>
          <p:nvPr/>
        </p:nvSpPr>
        <p:spPr>
          <a:xfrm>
            <a:off x="6825614" y="2222519"/>
            <a:ext cx="1640205" cy="228909"/>
          </a:xfrm>
          <a:prstGeom prst="rect">
            <a:avLst/>
          </a:prstGeom>
        </p:spPr>
        <p:txBody>
          <a:bodyPr vert="horz" wrap="square" lIns="0" tIns="13335" rIns="0" bIns="0" rtlCol="0">
            <a:spAutoFit/>
          </a:bodyPr>
          <a:lstStyle/>
          <a:p>
            <a:pPr marL="299085" indent="-287020">
              <a:lnSpc>
                <a:spcPct val="100000"/>
              </a:lnSpc>
              <a:spcBef>
                <a:spcPts val="105"/>
              </a:spcBef>
              <a:buFont typeface="Wingdings"/>
              <a:buChar char=""/>
              <a:tabLst>
                <a:tab pos="299720" algn="l"/>
              </a:tabLst>
            </a:pPr>
            <a:r>
              <a:rPr lang="en-US" sz="1400" dirty="0" err="1">
                <a:solidFill>
                  <a:srgbClr val="163793"/>
                </a:solidFill>
                <a:latin typeface="Arial"/>
                <a:cs typeface="Arial"/>
              </a:rPr>
              <a:t>Yêu</a:t>
            </a:r>
            <a:r>
              <a:rPr lang="en-US" sz="1400" dirty="0">
                <a:solidFill>
                  <a:srgbClr val="163793"/>
                </a:solidFill>
                <a:latin typeface="Arial"/>
                <a:cs typeface="Arial"/>
              </a:rPr>
              <a:t> </a:t>
            </a:r>
            <a:r>
              <a:rPr lang="en-US" sz="1400" dirty="0" err="1">
                <a:solidFill>
                  <a:srgbClr val="163793"/>
                </a:solidFill>
                <a:latin typeface="Arial"/>
                <a:cs typeface="Arial"/>
              </a:rPr>
              <a:t>nước</a:t>
            </a:r>
            <a:endParaRPr sz="1400" dirty="0">
              <a:latin typeface="Arial"/>
              <a:cs typeface="Arial"/>
            </a:endParaRPr>
          </a:p>
        </p:txBody>
      </p:sp>
      <p:grpSp>
        <p:nvGrpSpPr>
          <p:cNvPr id="10" name="object 10"/>
          <p:cNvGrpSpPr/>
          <p:nvPr/>
        </p:nvGrpSpPr>
        <p:grpSpPr>
          <a:xfrm>
            <a:off x="6067646" y="1446531"/>
            <a:ext cx="2847340" cy="2150110"/>
            <a:chOff x="6067646" y="1575817"/>
            <a:chExt cx="2847340" cy="2150110"/>
          </a:xfrm>
        </p:grpSpPr>
        <p:sp>
          <p:nvSpPr>
            <p:cNvPr id="12" name="object 12"/>
            <p:cNvSpPr/>
            <p:nvPr/>
          </p:nvSpPr>
          <p:spPr>
            <a:xfrm>
              <a:off x="6067646" y="2123823"/>
              <a:ext cx="2847340" cy="1602104"/>
            </a:xfrm>
            <a:custGeom>
              <a:avLst/>
              <a:gdLst/>
              <a:ahLst/>
              <a:cxnLst/>
              <a:rect l="l" t="t" r="r" b="b"/>
              <a:pathLst>
                <a:path w="2847340" h="3843654">
                  <a:moveTo>
                    <a:pt x="0" y="203073"/>
                  </a:moveTo>
                  <a:lnTo>
                    <a:pt x="5363" y="156514"/>
                  </a:lnTo>
                  <a:lnTo>
                    <a:pt x="20642" y="113772"/>
                  </a:lnTo>
                  <a:lnTo>
                    <a:pt x="44616" y="76066"/>
                  </a:lnTo>
                  <a:lnTo>
                    <a:pt x="76066" y="44616"/>
                  </a:lnTo>
                  <a:lnTo>
                    <a:pt x="113772" y="20642"/>
                  </a:lnTo>
                  <a:lnTo>
                    <a:pt x="156514" y="5363"/>
                  </a:lnTo>
                  <a:lnTo>
                    <a:pt x="203072" y="0"/>
                  </a:lnTo>
                  <a:lnTo>
                    <a:pt x="2643759" y="0"/>
                  </a:lnTo>
                  <a:lnTo>
                    <a:pt x="2690317" y="5363"/>
                  </a:lnTo>
                  <a:lnTo>
                    <a:pt x="2733059" y="20642"/>
                  </a:lnTo>
                  <a:lnTo>
                    <a:pt x="2770765" y="44616"/>
                  </a:lnTo>
                  <a:lnTo>
                    <a:pt x="2802215" y="76066"/>
                  </a:lnTo>
                  <a:lnTo>
                    <a:pt x="2826189" y="113772"/>
                  </a:lnTo>
                  <a:lnTo>
                    <a:pt x="2841468" y="156514"/>
                  </a:lnTo>
                  <a:lnTo>
                    <a:pt x="2846832" y="203073"/>
                  </a:lnTo>
                  <a:lnTo>
                    <a:pt x="2846832" y="3640467"/>
                  </a:lnTo>
                  <a:lnTo>
                    <a:pt x="2841468" y="3687025"/>
                  </a:lnTo>
                  <a:lnTo>
                    <a:pt x="2826189" y="3729765"/>
                  </a:lnTo>
                  <a:lnTo>
                    <a:pt x="2802215" y="3767468"/>
                  </a:lnTo>
                  <a:lnTo>
                    <a:pt x="2770765" y="3798916"/>
                  </a:lnTo>
                  <a:lnTo>
                    <a:pt x="2733059" y="3822887"/>
                  </a:lnTo>
                  <a:lnTo>
                    <a:pt x="2690317" y="3838164"/>
                  </a:lnTo>
                  <a:lnTo>
                    <a:pt x="2643759" y="3843528"/>
                  </a:lnTo>
                  <a:lnTo>
                    <a:pt x="203072" y="3843528"/>
                  </a:lnTo>
                  <a:lnTo>
                    <a:pt x="156514" y="3838164"/>
                  </a:lnTo>
                  <a:lnTo>
                    <a:pt x="113772" y="3822887"/>
                  </a:lnTo>
                  <a:lnTo>
                    <a:pt x="76066" y="3798916"/>
                  </a:lnTo>
                  <a:lnTo>
                    <a:pt x="44616" y="3767468"/>
                  </a:lnTo>
                  <a:lnTo>
                    <a:pt x="20642" y="3729765"/>
                  </a:lnTo>
                  <a:lnTo>
                    <a:pt x="5363" y="3687025"/>
                  </a:lnTo>
                  <a:lnTo>
                    <a:pt x="0" y="3640467"/>
                  </a:lnTo>
                  <a:lnTo>
                    <a:pt x="0" y="203073"/>
                  </a:lnTo>
                  <a:close/>
                </a:path>
              </a:pathLst>
            </a:custGeom>
            <a:ln w="12700">
              <a:solidFill>
                <a:srgbClr val="006E6E"/>
              </a:solidFill>
            </a:ln>
          </p:spPr>
          <p:txBody>
            <a:bodyPr wrap="square" lIns="0" tIns="0" rIns="0" bIns="0" rtlCol="0"/>
            <a:lstStyle/>
            <a:p>
              <a:endParaRPr dirty="0"/>
            </a:p>
          </p:txBody>
        </p:sp>
        <p:sp>
          <p:nvSpPr>
            <p:cNvPr id="13" name="object 13"/>
            <p:cNvSpPr/>
            <p:nvPr/>
          </p:nvSpPr>
          <p:spPr>
            <a:xfrm>
              <a:off x="6284976" y="1575817"/>
              <a:ext cx="2443480" cy="712904"/>
            </a:xfrm>
            <a:custGeom>
              <a:avLst/>
              <a:gdLst/>
              <a:ahLst/>
              <a:cxnLst/>
              <a:rect l="l" t="t" r="r" b="b"/>
              <a:pathLst>
                <a:path w="2443479" h="840105">
                  <a:moveTo>
                    <a:pt x="2273046" y="0"/>
                  </a:moveTo>
                  <a:lnTo>
                    <a:pt x="169925" y="0"/>
                  </a:lnTo>
                  <a:lnTo>
                    <a:pt x="124751" y="6069"/>
                  </a:lnTo>
                  <a:lnTo>
                    <a:pt x="84158" y="23198"/>
                  </a:lnTo>
                  <a:lnTo>
                    <a:pt x="49768" y="49768"/>
                  </a:lnTo>
                  <a:lnTo>
                    <a:pt x="23198" y="84158"/>
                  </a:lnTo>
                  <a:lnTo>
                    <a:pt x="6069" y="124751"/>
                  </a:lnTo>
                  <a:lnTo>
                    <a:pt x="0" y="169925"/>
                  </a:lnTo>
                  <a:lnTo>
                    <a:pt x="0" y="669798"/>
                  </a:lnTo>
                  <a:lnTo>
                    <a:pt x="6069" y="714972"/>
                  </a:lnTo>
                  <a:lnTo>
                    <a:pt x="23198" y="755565"/>
                  </a:lnTo>
                  <a:lnTo>
                    <a:pt x="49768" y="789955"/>
                  </a:lnTo>
                  <a:lnTo>
                    <a:pt x="84158" y="816525"/>
                  </a:lnTo>
                  <a:lnTo>
                    <a:pt x="124751" y="833654"/>
                  </a:lnTo>
                  <a:lnTo>
                    <a:pt x="169925" y="839724"/>
                  </a:lnTo>
                  <a:lnTo>
                    <a:pt x="2273046" y="839724"/>
                  </a:lnTo>
                  <a:lnTo>
                    <a:pt x="2318220" y="833654"/>
                  </a:lnTo>
                  <a:lnTo>
                    <a:pt x="2358813" y="816525"/>
                  </a:lnTo>
                  <a:lnTo>
                    <a:pt x="2393203" y="789955"/>
                  </a:lnTo>
                  <a:lnTo>
                    <a:pt x="2419773" y="755565"/>
                  </a:lnTo>
                  <a:lnTo>
                    <a:pt x="2436902" y="714972"/>
                  </a:lnTo>
                  <a:lnTo>
                    <a:pt x="2442972" y="669798"/>
                  </a:lnTo>
                  <a:lnTo>
                    <a:pt x="2442972" y="169925"/>
                  </a:lnTo>
                  <a:lnTo>
                    <a:pt x="2436902" y="124751"/>
                  </a:lnTo>
                  <a:lnTo>
                    <a:pt x="2419773" y="84158"/>
                  </a:lnTo>
                  <a:lnTo>
                    <a:pt x="2393203" y="49768"/>
                  </a:lnTo>
                  <a:lnTo>
                    <a:pt x="2358813" y="23198"/>
                  </a:lnTo>
                  <a:lnTo>
                    <a:pt x="2318220" y="6069"/>
                  </a:lnTo>
                  <a:lnTo>
                    <a:pt x="2273046" y="0"/>
                  </a:lnTo>
                  <a:close/>
                </a:path>
              </a:pathLst>
            </a:custGeom>
            <a:solidFill>
              <a:srgbClr val="C00000"/>
            </a:solidFill>
          </p:spPr>
          <p:txBody>
            <a:bodyPr wrap="square" lIns="0" tIns="0" rIns="0" bIns="0" rtlCol="0"/>
            <a:lstStyle/>
            <a:p>
              <a:endParaRPr/>
            </a:p>
          </p:txBody>
        </p:sp>
        <p:sp>
          <p:nvSpPr>
            <p:cNvPr id="14" name="object 14"/>
            <p:cNvSpPr/>
            <p:nvPr/>
          </p:nvSpPr>
          <p:spPr>
            <a:xfrm>
              <a:off x="6284976" y="1575817"/>
              <a:ext cx="2443480" cy="712904"/>
            </a:xfrm>
            <a:custGeom>
              <a:avLst/>
              <a:gdLst/>
              <a:ahLst/>
              <a:cxnLst/>
              <a:rect l="l" t="t" r="r" b="b"/>
              <a:pathLst>
                <a:path w="2443479" h="840105">
                  <a:moveTo>
                    <a:pt x="0" y="169925"/>
                  </a:moveTo>
                  <a:lnTo>
                    <a:pt x="6069" y="124751"/>
                  </a:lnTo>
                  <a:lnTo>
                    <a:pt x="23198" y="84158"/>
                  </a:lnTo>
                  <a:lnTo>
                    <a:pt x="49768" y="49768"/>
                  </a:lnTo>
                  <a:lnTo>
                    <a:pt x="84158" y="23198"/>
                  </a:lnTo>
                  <a:lnTo>
                    <a:pt x="124751" y="6069"/>
                  </a:lnTo>
                  <a:lnTo>
                    <a:pt x="169925" y="0"/>
                  </a:lnTo>
                  <a:lnTo>
                    <a:pt x="2273046" y="0"/>
                  </a:lnTo>
                  <a:lnTo>
                    <a:pt x="2318220" y="6069"/>
                  </a:lnTo>
                  <a:lnTo>
                    <a:pt x="2358813" y="23198"/>
                  </a:lnTo>
                  <a:lnTo>
                    <a:pt x="2393203" y="49768"/>
                  </a:lnTo>
                  <a:lnTo>
                    <a:pt x="2419773" y="84158"/>
                  </a:lnTo>
                  <a:lnTo>
                    <a:pt x="2436902" y="124751"/>
                  </a:lnTo>
                  <a:lnTo>
                    <a:pt x="2442972" y="169925"/>
                  </a:lnTo>
                  <a:lnTo>
                    <a:pt x="2442972" y="669798"/>
                  </a:lnTo>
                  <a:lnTo>
                    <a:pt x="2436902" y="714972"/>
                  </a:lnTo>
                  <a:lnTo>
                    <a:pt x="2419773" y="755565"/>
                  </a:lnTo>
                  <a:lnTo>
                    <a:pt x="2393203" y="789955"/>
                  </a:lnTo>
                  <a:lnTo>
                    <a:pt x="2358813" y="816525"/>
                  </a:lnTo>
                  <a:lnTo>
                    <a:pt x="2318220" y="833654"/>
                  </a:lnTo>
                  <a:lnTo>
                    <a:pt x="2273046" y="839724"/>
                  </a:lnTo>
                  <a:lnTo>
                    <a:pt x="169925" y="839724"/>
                  </a:lnTo>
                  <a:lnTo>
                    <a:pt x="124751" y="833654"/>
                  </a:lnTo>
                  <a:lnTo>
                    <a:pt x="84158" y="816525"/>
                  </a:lnTo>
                  <a:lnTo>
                    <a:pt x="49768" y="789955"/>
                  </a:lnTo>
                  <a:lnTo>
                    <a:pt x="23198" y="755565"/>
                  </a:lnTo>
                  <a:lnTo>
                    <a:pt x="6069" y="714972"/>
                  </a:lnTo>
                  <a:lnTo>
                    <a:pt x="0" y="669798"/>
                  </a:lnTo>
                  <a:lnTo>
                    <a:pt x="0" y="169925"/>
                  </a:lnTo>
                  <a:close/>
                </a:path>
              </a:pathLst>
            </a:custGeom>
            <a:ln w="12700">
              <a:solidFill>
                <a:srgbClr val="001F5F"/>
              </a:solidFill>
            </a:ln>
          </p:spPr>
          <p:txBody>
            <a:bodyPr wrap="square" lIns="0" tIns="0" rIns="0" bIns="0" rtlCol="0"/>
            <a:lstStyle/>
            <a:p>
              <a:endParaRPr/>
            </a:p>
          </p:txBody>
        </p:sp>
      </p:grpSp>
      <p:sp>
        <p:nvSpPr>
          <p:cNvPr id="15" name="object 15"/>
          <p:cNvSpPr txBox="1"/>
          <p:nvPr/>
        </p:nvSpPr>
        <p:spPr>
          <a:xfrm>
            <a:off x="6525408" y="1588980"/>
            <a:ext cx="2073275" cy="504625"/>
          </a:xfrm>
          <a:prstGeom prst="rect">
            <a:avLst/>
          </a:prstGeom>
        </p:spPr>
        <p:txBody>
          <a:bodyPr vert="horz" wrap="square" lIns="0" tIns="12065" rIns="0" bIns="0" rtlCol="0">
            <a:spAutoFit/>
          </a:bodyPr>
          <a:lstStyle/>
          <a:p>
            <a:pPr algn="ctr">
              <a:lnSpc>
                <a:spcPct val="100000"/>
              </a:lnSpc>
              <a:spcBef>
                <a:spcPts val="95"/>
              </a:spcBef>
            </a:pPr>
            <a:r>
              <a:rPr lang="en-US" sz="1600" b="1" spc="-215" dirty="0" err="1">
                <a:solidFill>
                  <a:srgbClr val="FFFF00"/>
                </a:solidFill>
                <a:latin typeface="Tahoma"/>
                <a:cs typeface="Tahoma"/>
              </a:rPr>
              <a:t>Bồi</a:t>
            </a:r>
            <a:r>
              <a:rPr lang="en-US" sz="1600" b="1" spc="-215" dirty="0">
                <a:solidFill>
                  <a:srgbClr val="FFFF00"/>
                </a:solidFill>
                <a:latin typeface="Tahoma"/>
                <a:cs typeface="Tahoma"/>
              </a:rPr>
              <a:t> </a:t>
            </a:r>
            <a:r>
              <a:rPr lang="en-US" sz="1600" b="1" spc="-215" dirty="0" err="1">
                <a:solidFill>
                  <a:srgbClr val="FFFF00"/>
                </a:solidFill>
                <a:latin typeface="Tahoma"/>
                <a:cs typeface="Tahoma"/>
              </a:rPr>
              <a:t>dưỡng</a:t>
            </a:r>
            <a:r>
              <a:rPr lang="en-US" sz="1600" b="1" spc="-215" dirty="0">
                <a:solidFill>
                  <a:srgbClr val="FFFF00"/>
                </a:solidFill>
                <a:latin typeface="Tahoma"/>
                <a:cs typeface="Tahoma"/>
              </a:rPr>
              <a:t> </a:t>
            </a:r>
            <a:r>
              <a:rPr lang="en-US" sz="1600" b="1" spc="-215" dirty="0" err="1">
                <a:solidFill>
                  <a:srgbClr val="FFFF00"/>
                </a:solidFill>
                <a:latin typeface="Tahoma"/>
                <a:cs typeface="Tahoma"/>
              </a:rPr>
              <a:t>phẩm</a:t>
            </a:r>
            <a:r>
              <a:rPr lang="en-US" sz="1600" b="1" spc="-215" dirty="0">
                <a:solidFill>
                  <a:srgbClr val="FFFF00"/>
                </a:solidFill>
                <a:latin typeface="Tahoma"/>
                <a:cs typeface="Tahoma"/>
              </a:rPr>
              <a:t> </a:t>
            </a:r>
            <a:r>
              <a:rPr lang="en-US" sz="1600" b="1" spc="-215" dirty="0" err="1">
                <a:solidFill>
                  <a:srgbClr val="FFFF00"/>
                </a:solidFill>
                <a:latin typeface="Tahoma"/>
                <a:cs typeface="Tahoma"/>
              </a:rPr>
              <a:t>chất</a:t>
            </a:r>
            <a:r>
              <a:rPr lang="en-US" sz="1600" b="1" spc="-215" dirty="0">
                <a:solidFill>
                  <a:srgbClr val="FFFF00"/>
                </a:solidFill>
                <a:latin typeface="Tahoma"/>
                <a:cs typeface="Tahoma"/>
              </a:rPr>
              <a:t> </a:t>
            </a:r>
            <a:r>
              <a:rPr lang="en-US" sz="1600" b="1" spc="-215" dirty="0" err="1">
                <a:solidFill>
                  <a:srgbClr val="FFFF00"/>
                </a:solidFill>
                <a:latin typeface="Tahoma"/>
                <a:cs typeface="Tahoma"/>
              </a:rPr>
              <a:t>cho</a:t>
            </a:r>
            <a:r>
              <a:rPr lang="en-US" sz="1600" b="1" spc="-215" dirty="0">
                <a:solidFill>
                  <a:srgbClr val="FFFF00"/>
                </a:solidFill>
                <a:latin typeface="Tahoma"/>
                <a:cs typeface="Tahoma"/>
              </a:rPr>
              <a:t> </a:t>
            </a:r>
            <a:r>
              <a:rPr lang="en-US" sz="1600" b="1" spc="-215" dirty="0" smtClean="0">
                <a:solidFill>
                  <a:srgbClr val="FFFF00"/>
                </a:solidFill>
                <a:latin typeface="Tahoma"/>
                <a:cs typeface="Tahoma"/>
              </a:rPr>
              <a:t>HS </a:t>
            </a:r>
            <a:r>
              <a:rPr lang="en-US" sz="1600" b="1" spc="-215" dirty="0" err="1" smtClean="0">
                <a:solidFill>
                  <a:srgbClr val="FFFF00"/>
                </a:solidFill>
                <a:latin typeface="Tahoma"/>
                <a:cs typeface="Tahoma"/>
              </a:rPr>
              <a:t>lớp</a:t>
            </a:r>
            <a:r>
              <a:rPr lang="en-US" sz="1600" b="1" spc="-215" dirty="0" smtClean="0">
                <a:solidFill>
                  <a:srgbClr val="FFFF00"/>
                </a:solidFill>
                <a:latin typeface="Tahoma"/>
                <a:cs typeface="Tahoma"/>
              </a:rPr>
              <a:t> </a:t>
            </a:r>
            <a:r>
              <a:rPr lang="en-US" sz="1600" b="1" spc="-215" dirty="0">
                <a:solidFill>
                  <a:srgbClr val="FFFF00"/>
                </a:solidFill>
                <a:latin typeface="Tahoma"/>
                <a:cs typeface="Tahoma"/>
              </a:rPr>
              <a:t>3</a:t>
            </a:r>
            <a:endParaRPr sz="1600" dirty="0">
              <a:latin typeface="Tahoma"/>
              <a:cs typeface="Tahoma"/>
            </a:endParaRPr>
          </a:p>
        </p:txBody>
      </p:sp>
      <p:grpSp>
        <p:nvGrpSpPr>
          <p:cNvPr id="16" name="object 16"/>
          <p:cNvGrpSpPr/>
          <p:nvPr/>
        </p:nvGrpSpPr>
        <p:grpSpPr>
          <a:xfrm>
            <a:off x="6682740" y="1073150"/>
            <a:ext cx="1614170" cy="431800"/>
            <a:chOff x="6682740" y="1202436"/>
            <a:chExt cx="1614170" cy="431800"/>
          </a:xfrm>
        </p:grpSpPr>
        <p:sp>
          <p:nvSpPr>
            <p:cNvPr id="18" name="object 18"/>
            <p:cNvSpPr/>
            <p:nvPr/>
          </p:nvSpPr>
          <p:spPr>
            <a:xfrm>
              <a:off x="6682740" y="1202436"/>
              <a:ext cx="1614170" cy="431800"/>
            </a:xfrm>
            <a:custGeom>
              <a:avLst/>
              <a:gdLst/>
              <a:ahLst/>
              <a:cxnLst/>
              <a:rect l="l" t="t" r="r" b="b"/>
              <a:pathLst>
                <a:path w="1614170" h="431800">
                  <a:moveTo>
                    <a:pt x="1526666" y="0"/>
                  </a:moveTo>
                  <a:lnTo>
                    <a:pt x="87249" y="0"/>
                  </a:lnTo>
                  <a:lnTo>
                    <a:pt x="53310" y="6863"/>
                  </a:lnTo>
                  <a:lnTo>
                    <a:pt x="25574" y="25574"/>
                  </a:lnTo>
                  <a:lnTo>
                    <a:pt x="6863" y="53310"/>
                  </a:lnTo>
                  <a:lnTo>
                    <a:pt x="0" y="87249"/>
                  </a:lnTo>
                  <a:lnTo>
                    <a:pt x="0" y="344042"/>
                  </a:lnTo>
                  <a:lnTo>
                    <a:pt x="6863" y="377981"/>
                  </a:lnTo>
                  <a:lnTo>
                    <a:pt x="25574" y="405717"/>
                  </a:lnTo>
                  <a:lnTo>
                    <a:pt x="53310" y="424428"/>
                  </a:lnTo>
                  <a:lnTo>
                    <a:pt x="87249" y="431291"/>
                  </a:lnTo>
                  <a:lnTo>
                    <a:pt x="1526666" y="431291"/>
                  </a:lnTo>
                  <a:lnTo>
                    <a:pt x="1560605" y="424428"/>
                  </a:lnTo>
                  <a:lnTo>
                    <a:pt x="1588341" y="405717"/>
                  </a:lnTo>
                  <a:lnTo>
                    <a:pt x="1607052" y="377981"/>
                  </a:lnTo>
                  <a:lnTo>
                    <a:pt x="1613915" y="344042"/>
                  </a:lnTo>
                  <a:lnTo>
                    <a:pt x="1613915" y="87249"/>
                  </a:lnTo>
                  <a:lnTo>
                    <a:pt x="1607052" y="53310"/>
                  </a:lnTo>
                  <a:lnTo>
                    <a:pt x="1588341" y="25574"/>
                  </a:lnTo>
                  <a:lnTo>
                    <a:pt x="1560605" y="6863"/>
                  </a:lnTo>
                  <a:lnTo>
                    <a:pt x="1526666" y="0"/>
                  </a:lnTo>
                  <a:close/>
                </a:path>
              </a:pathLst>
            </a:custGeom>
            <a:solidFill>
              <a:srgbClr val="00AF50"/>
            </a:solidFill>
          </p:spPr>
          <p:txBody>
            <a:bodyPr wrap="square" lIns="0" tIns="0" rIns="0" bIns="0" rtlCol="0"/>
            <a:lstStyle/>
            <a:p>
              <a:endParaRPr dirty="0"/>
            </a:p>
          </p:txBody>
        </p:sp>
        <p:sp>
          <p:nvSpPr>
            <p:cNvPr id="19" name="object 19"/>
            <p:cNvSpPr/>
            <p:nvPr/>
          </p:nvSpPr>
          <p:spPr>
            <a:xfrm>
              <a:off x="6682740" y="1202436"/>
              <a:ext cx="1614170" cy="431800"/>
            </a:xfrm>
            <a:custGeom>
              <a:avLst/>
              <a:gdLst/>
              <a:ahLst/>
              <a:cxnLst/>
              <a:rect l="l" t="t" r="r" b="b"/>
              <a:pathLst>
                <a:path w="1614170" h="431800">
                  <a:moveTo>
                    <a:pt x="0" y="87249"/>
                  </a:moveTo>
                  <a:lnTo>
                    <a:pt x="6863" y="53310"/>
                  </a:lnTo>
                  <a:lnTo>
                    <a:pt x="25574" y="25574"/>
                  </a:lnTo>
                  <a:lnTo>
                    <a:pt x="53310" y="6863"/>
                  </a:lnTo>
                  <a:lnTo>
                    <a:pt x="87249" y="0"/>
                  </a:lnTo>
                  <a:lnTo>
                    <a:pt x="1526666" y="0"/>
                  </a:lnTo>
                  <a:lnTo>
                    <a:pt x="1560605" y="6863"/>
                  </a:lnTo>
                  <a:lnTo>
                    <a:pt x="1588341" y="25574"/>
                  </a:lnTo>
                  <a:lnTo>
                    <a:pt x="1607052" y="53310"/>
                  </a:lnTo>
                  <a:lnTo>
                    <a:pt x="1613915" y="87249"/>
                  </a:lnTo>
                  <a:lnTo>
                    <a:pt x="1613915" y="344042"/>
                  </a:lnTo>
                  <a:lnTo>
                    <a:pt x="1607052" y="377981"/>
                  </a:lnTo>
                  <a:lnTo>
                    <a:pt x="1588341" y="405717"/>
                  </a:lnTo>
                  <a:lnTo>
                    <a:pt x="1560605" y="424428"/>
                  </a:lnTo>
                  <a:lnTo>
                    <a:pt x="1526666" y="431291"/>
                  </a:lnTo>
                  <a:lnTo>
                    <a:pt x="87249" y="431291"/>
                  </a:lnTo>
                  <a:lnTo>
                    <a:pt x="53310" y="424428"/>
                  </a:lnTo>
                  <a:lnTo>
                    <a:pt x="25574" y="405717"/>
                  </a:lnTo>
                  <a:lnTo>
                    <a:pt x="6863" y="377981"/>
                  </a:lnTo>
                  <a:lnTo>
                    <a:pt x="0" y="344042"/>
                  </a:lnTo>
                  <a:lnTo>
                    <a:pt x="0" y="87249"/>
                  </a:lnTo>
                  <a:close/>
                </a:path>
              </a:pathLst>
            </a:custGeom>
            <a:ln w="12699">
              <a:solidFill>
                <a:srgbClr val="FFB8B8"/>
              </a:solidFill>
            </a:ln>
          </p:spPr>
          <p:txBody>
            <a:bodyPr wrap="square" lIns="0" tIns="0" rIns="0" bIns="0" rtlCol="0"/>
            <a:lstStyle/>
            <a:p>
              <a:endParaRPr/>
            </a:p>
          </p:txBody>
        </p:sp>
      </p:grpSp>
      <p:sp>
        <p:nvSpPr>
          <p:cNvPr id="20" name="object 20"/>
          <p:cNvSpPr txBox="1"/>
          <p:nvPr/>
        </p:nvSpPr>
        <p:spPr>
          <a:xfrm>
            <a:off x="7065391" y="1132712"/>
            <a:ext cx="849630" cy="299720"/>
          </a:xfrm>
          <a:prstGeom prst="rect">
            <a:avLst/>
          </a:prstGeom>
        </p:spPr>
        <p:txBody>
          <a:bodyPr vert="horz" wrap="square" lIns="0" tIns="12700" rIns="0" bIns="0" rtlCol="0">
            <a:spAutoFit/>
          </a:bodyPr>
          <a:lstStyle/>
          <a:p>
            <a:pPr marL="12700" algn="ctr">
              <a:lnSpc>
                <a:spcPct val="100000"/>
              </a:lnSpc>
              <a:spcBef>
                <a:spcPts val="100"/>
              </a:spcBef>
            </a:pPr>
            <a:r>
              <a:rPr lang="en-US" sz="1800" b="1" dirty="0">
                <a:solidFill>
                  <a:srgbClr val="FFFFFF"/>
                </a:solidFill>
                <a:latin typeface="Arial"/>
                <a:cs typeface="Arial"/>
              </a:rPr>
              <a:t>c</a:t>
            </a:r>
            <a:endParaRPr sz="1800" dirty="0">
              <a:latin typeface="Arial"/>
              <a:cs typeface="Arial"/>
            </a:endParaRPr>
          </a:p>
        </p:txBody>
      </p:sp>
      <p:grpSp>
        <p:nvGrpSpPr>
          <p:cNvPr id="21" name="object 21"/>
          <p:cNvGrpSpPr/>
          <p:nvPr/>
        </p:nvGrpSpPr>
        <p:grpSpPr>
          <a:xfrm>
            <a:off x="185545" y="1454150"/>
            <a:ext cx="2763520" cy="2128908"/>
            <a:chOff x="185545" y="1583436"/>
            <a:chExt cx="2763520" cy="2128908"/>
          </a:xfrm>
        </p:grpSpPr>
        <p:sp>
          <p:nvSpPr>
            <p:cNvPr id="22" name="object 22"/>
            <p:cNvSpPr/>
            <p:nvPr/>
          </p:nvSpPr>
          <p:spPr>
            <a:xfrm>
              <a:off x="185545" y="2087685"/>
              <a:ext cx="2763520" cy="1624659"/>
            </a:xfrm>
            <a:custGeom>
              <a:avLst/>
              <a:gdLst/>
              <a:ahLst/>
              <a:cxnLst/>
              <a:rect l="l" t="t" r="r" b="b"/>
              <a:pathLst>
                <a:path w="2763520" h="3845560">
                  <a:moveTo>
                    <a:pt x="0" y="197103"/>
                  </a:moveTo>
                  <a:lnTo>
                    <a:pt x="5205" y="151915"/>
                  </a:lnTo>
                  <a:lnTo>
                    <a:pt x="20032" y="110430"/>
                  </a:lnTo>
                  <a:lnTo>
                    <a:pt x="43297" y="73833"/>
                  </a:lnTo>
                  <a:lnTo>
                    <a:pt x="73817" y="43307"/>
                  </a:lnTo>
                  <a:lnTo>
                    <a:pt x="110410" y="20037"/>
                  </a:lnTo>
                  <a:lnTo>
                    <a:pt x="151891" y="5206"/>
                  </a:lnTo>
                  <a:lnTo>
                    <a:pt x="197078" y="0"/>
                  </a:lnTo>
                  <a:lnTo>
                    <a:pt x="2565908" y="0"/>
                  </a:lnTo>
                  <a:lnTo>
                    <a:pt x="2611096" y="5206"/>
                  </a:lnTo>
                  <a:lnTo>
                    <a:pt x="2652581" y="20037"/>
                  </a:lnTo>
                  <a:lnTo>
                    <a:pt x="2689178" y="43307"/>
                  </a:lnTo>
                  <a:lnTo>
                    <a:pt x="2719704" y="73833"/>
                  </a:lnTo>
                  <a:lnTo>
                    <a:pt x="2742974" y="110430"/>
                  </a:lnTo>
                  <a:lnTo>
                    <a:pt x="2757805" y="151915"/>
                  </a:lnTo>
                  <a:lnTo>
                    <a:pt x="2763012" y="197103"/>
                  </a:lnTo>
                  <a:lnTo>
                    <a:pt x="2763012" y="3647973"/>
                  </a:lnTo>
                  <a:lnTo>
                    <a:pt x="2757805" y="3693160"/>
                  </a:lnTo>
                  <a:lnTo>
                    <a:pt x="2742974" y="3734641"/>
                  </a:lnTo>
                  <a:lnTo>
                    <a:pt x="2719704" y="3771234"/>
                  </a:lnTo>
                  <a:lnTo>
                    <a:pt x="2689178" y="3801754"/>
                  </a:lnTo>
                  <a:lnTo>
                    <a:pt x="2652581" y="3825019"/>
                  </a:lnTo>
                  <a:lnTo>
                    <a:pt x="2611096" y="3839846"/>
                  </a:lnTo>
                  <a:lnTo>
                    <a:pt x="2565908" y="3845052"/>
                  </a:lnTo>
                  <a:lnTo>
                    <a:pt x="197078" y="3845052"/>
                  </a:lnTo>
                  <a:lnTo>
                    <a:pt x="151891" y="3839846"/>
                  </a:lnTo>
                  <a:lnTo>
                    <a:pt x="110410" y="3825019"/>
                  </a:lnTo>
                  <a:lnTo>
                    <a:pt x="73817" y="3801754"/>
                  </a:lnTo>
                  <a:lnTo>
                    <a:pt x="43297" y="3771234"/>
                  </a:lnTo>
                  <a:lnTo>
                    <a:pt x="20032" y="3734641"/>
                  </a:lnTo>
                  <a:lnTo>
                    <a:pt x="5205" y="3693160"/>
                  </a:lnTo>
                  <a:lnTo>
                    <a:pt x="0" y="3647973"/>
                  </a:lnTo>
                  <a:lnTo>
                    <a:pt x="0" y="197103"/>
                  </a:lnTo>
                  <a:close/>
                </a:path>
              </a:pathLst>
            </a:custGeom>
            <a:ln w="12700">
              <a:solidFill>
                <a:srgbClr val="006E6E"/>
              </a:solidFill>
            </a:ln>
          </p:spPr>
          <p:txBody>
            <a:bodyPr wrap="square" lIns="0" tIns="0" rIns="0" bIns="0" rtlCol="0"/>
            <a:lstStyle/>
            <a:p>
              <a:endParaRPr/>
            </a:p>
          </p:txBody>
        </p:sp>
        <p:sp>
          <p:nvSpPr>
            <p:cNvPr id="24" name="object 24"/>
            <p:cNvSpPr/>
            <p:nvPr/>
          </p:nvSpPr>
          <p:spPr>
            <a:xfrm>
              <a:off x="391667" y="1583436"/>
              <a:ext cx="2371725" cy="698934"/>
            </a:xfrm>
            <a:custGeom>
              <a:avLst/>
              <a:gdLst/>
              <a:ahLst/>
              <a:cxnLst/>
              <a:rect l="l" t="t" r="r" b="b"/>
              <a:pathLst>
                <a:path w="2371725" h="821689">
                  <a:moveTo>
                    <a:pt x="2205101" y="0"/>
                  </a:moveTo>
                  <a:lnTo>
                    <a:pt x="166192" y="0"/>
                  </a:lnTo>
                  <a:lnTo>
                    <a:pt x="122012" y="5937"/>
                  </a:lnTo>
                  <a:lnTo>
                    <a:pt x="82312" y="22695"/>
                  </a:lnTo>
                  <a:lnTo>
                    <a:pt x="48677" y="48688"/>
                  </a:lnTo>
                  <a:lnTo>
                    <a:pt x="22690" y="82333"/>
                  </a:lnTo>
                  <a:lnTo>
                    <a:pt x="5936" y="122046"/>
                  </a:lnTo>
                  <a:lnTo>
                    <a:pt x="0" y="166242"/>
                  </a:lnTo>
                  <a:lnTo>
                    <a:pt x="0" y="655192"/>
                  </a:lnTo>
                  <a:lnTo>
                    <a:pt x="5936" y="699389"/>
                  </a:lnTo>
                  <a:lnTo>
                    <a:pt x="22690" y="739102"/>
                  </a:lnTo>
                  <a:lnTo>
                    <a:pt x="48677" y="772747"/>
                  </a:lnTo>
                  <a:lnTo>
                    <a:pt x="82312" y="798740"/>
                  </a:lnTo>
                  <a:lnTo>
                    <a:pt x="122012" y="815498"/>
                  </a:lnTo>
                  <a:lnTo>
                    <a:pt x="166192" y="821436"/>
                  </a:lnTo>
                  <a:lnTo>
                    <a:pt x="2205101" y="821436"/>
                  </a:lnTo>
                  <a:lnTo>
                    <a:pt x="2249297" y="815498"/>
                  </a:lnTo>
                  <a:lnTo>
                    <a:pt x="2289010" y="798740"/>
                  </a:lnTo>
                  <a:lnTo>
                    <a:pt x="2322655" y="772747"/>
                  </a:lnTo>
                  <a:lnTo>
                    <a:pt x="2348648" y="739102"/>
                  </a:lnTo>
                  <a:lnTo>
                    <a:pt x="2365406" y="699389"/>
                  </a:lnTo>
                  <a:lnTo>
                    <a:pt x="2371344" y="655192"/>
                  </a:lnTo>
                  <a:lnTo>
                    <a:pt x="2371344" y="166242"/>
                  </a:lnTo>
                  <a:lnTo>
                    <a:pt x="2365406" y="122046"/>
                  </a:lnTo>
                  <a:lnTo>
                    <a:pt x="2348648" y="82333"/>
                  </a:lnTo>
                  <a:lnTo>
                    <a:pt x="2322655" y="48688"/>
                  </a:lnTo>
                  <a:lnTo>
                    <a:pt x="2289010" y="22695"/>
                  </a:lnTo>
                  <a:lnTo>
                    <a:pt x="2249297" y="5937"/>
                  </a:lnTo>
                  <a:lnTo>
                    <a:pt x="2205101" y="0"/>
                  </a:lnTo>
                  <a:close/>
                </a:path>
              </a:pathLst>
            </a:custGeom>
            <a:solidFill>
              <a:srgbClr val="467373"/>
            </a:solidFill>
          </p:spPr>
          <p:txBody>
            <a:bodyPr wrap="square" lIns="0" tIns="0" rIns="0" bIns="0" rtlCol="0"/>
            <a:lstStyle/>
            <a:p>
              <a:endParaRPr/>
            </a:p>
          </p:txBody>
        </p:sp>
        <p:sp>
          <p:nvSpPr>
            <p:cNvPr id="25" name="object 25"/>
            <p:cNvSpPr/>
            <p:nvPr/>
          </p:nvSpPr>
          <p:spPr>
            <a:xfrm>
              <a:off x="391667" y="1583436"/>
              <a:ext cx="2371725" cy="707389"/>
            </a:xfrm>
            <a:custGeom>
              <a:avLst/>
              <a:gdLst/>
              <a:ahLst/>
              <a:cxnLst/>
              <a:rect l="l" t="t" r="r" b="b"/>
              <a:pathLst>
                <a:path w="2371725" h="821689">
                  <a:moveTo>
                    <a:pt x="0" y="166242"/>
                  </a:moveTo>
                  <a:lnTo>
                    <a:pt x="5936" y="122046"/>
                  </a:lnTo>
                  <a:lnTo>
                    <a:pt x="22690" y="82333"/>
                  </a:lnTo>
                  <a:lnTo>
                    <a:pt x="48677" y="48688"/>
                  </a:lnTo>
                  <a:lnTo>
                    <a:pt x="82312" y="22695"/>
                  </a:lnTo>
                  <a:lnTo>
                    <a:pt x="122012" y="5937"/>
                  </a:lnTo>
                  <a:lnTo>
                    <a:pt x="166192" y="0"/>
                  </a:lnTo>
                  <a:lnTo>
                    <a:pt x="2205101" y="0"/>
                  </a:lnTo>
                  <a:lnTo>
                    <a:pt x="2249297" y="5937"/>
                  </a:lnTo>
                  <a:lnTo>
                    <a:pt x="2289010" y="22695"/>
                  </a:lnTo>
                  <a:lnTo>
                    <a:pt x="2322655" y="48688"/>
                  </a:lnTo>
                  <a:lnTo>
                    <a:pt x="2348648" y="82333"/>
                  </a:lnTo>
                  <a:lnTo>
                    <a:pt x="2365406" y="122046"/>
                  </a:lnTo>
                  <a:lnTo>
                    <a:pt x="2371344" y="166242"/>
                  </a:lnTo>
                  <a:lnTo>
                    <a:pt x="2371344" y="655192"/>
                  </a:lnTo>
                  <a:lnTo>
                    <a:pt x="2365406" y="699389"/>
                  </a:lnTo>
                  <a:lnTo>
                    <a:pt x="2348648" y="739102"/>
                  </a:lnTo>
                  <a:lnTo>
                    <a:pt x="2322655" y="772747"/>
                  </a:lnTo>
                  <a:lnTo>
                    <a:pt x="2289010" y="798740"/>
                  </a:lnTo>
                  <a:lnTo>
                    <a:pt x="2249297" y="815498"/>
                  </a:lnTo>
                  <a:lnTo>
                    <a:pt x="2205101" y="821436"/>
                  </a:lnTo>
                  <a:lnTo>
                    <a:pt x="166192" y="821436"/>
                  </a:lnTo>
                  <a:lnTo>
                    <a:pt x="122012" y="815498"/>
                  </a:lnTo>
                  <a:lnTo>
                    <a:pt x="82312" y="798740"/>
                  </a:lnTo>
                  <a:lnTo>
                    <a:pt x="48677" y="772747"/>
                  </a:lnTo>
                  <a:lnTo>
                    <a:pt x="22690" y="739102"/>
                  </a:lnTo>
                  <a:lnTo>
                    <a:pt x="5936" y="699389"/>
                  </a:lnTo>
                  <a:lnTo>
                    <a:pt x="0" y="655192"/>
                  </a:lnTo>
                  <a:lnTo>
                    <a:pt x="0" y="166242"/>
                  </a:lnTo>
                  <a:close/>
                </a:path>
              </a:pathLst>
            </a:custGeom>
            <a:ln w="12700">
              <a:solidFill>
                <a:srgbClr val="001F5F"/>
              </a:solidFill>
            </a:ln>
          </p:spPr>
          <p:txBody>
            <a:bodyPr wrap="square" lIns="0" tIns="0" rIns="0" bIns="0" rtlCol="0"/>
            <a:lstStyle/>
            <a:p>
              <a:endParaRPr/>
            </a:p>
          </p:txBody>
        </p:sp>
      </p:grpSp>
      <p:sp>
        <p:nvSpPr>
          <p:cNvPr id="26" name="object 26"/>
          <p:cNvSpPr txBox="1"/>
          <p:nvPr/>
        </p:nvSpPr>
        <p:spPr>
          <a:xfrm>
            <a:off x="532917" y="1591563"/>
            <a:ext cx="1988820" cy="504625"/>
          </a:xfrm>
          <a:prstGeom prst="rect">
            <a:avLst/>
          </a:prstGeom>
        </p:spPr>
        <p:txBody>
          <a:bodyPr vert="horz" wrap="square" lIns="0" tIns="12065" rIns="0" bIns="0" rtlCol="0">
            <a:spAutoFit/>
          </a:bodyPr>
          <a:lstStyle/>
          <a:p>
            <a:pPr marL="12700" algn="ctr">
              <a:lnSpc>
                <a:spcPct val="100000"/>
              </a:lnSpc>
              <a:spcBef>
                <a:spcPts val="95"/>
              </a:spcBef>
            </a:pPr>
            <a:r>
              <a:rPr lang="en-US" sz="1600" b="1" spc="-160" dirty="0" err="1">
                <a:solidFill>
                  <a:srgbClr val="FFFF00"/>
                </a:solidFill>
                <a:latin typeface="Tahoma"/>
                <a:cs typeface="Tahoma"/>
              </a:rPr>
              <a:t>Phẩm</a:t>
            </a:r>
            <a:r>
              <a:rPr lang="en-US" sz="1600" b="1" spc="-160" dirty="0">
                <a:solidFill>
                  <a:srgbClr val="FFFF00"/>
                </a:solidFill>
                <a:latin typeface="Tahoma"/>
                <a:cs typeface="Tahoma"/>
              </a:rPr>
              <a:t> </a:t>
            </a:r>
            <a:r>
              <a:rPr lang="en-US" sz="1600" b="1" spc="-160" dirty="0" err="1">
                <a:solidFill>
                  <a:srgbClr val="FFFF00"/>
                </a:solidFill>
                <a:latin typeface="Tahoma"/>
                <a:cs typeface="Tahoma"/>
              </a:rPr>
              <a:t>chất</a:t>
            </a:r>
            <a:r>
              <a:rPr lang="en-US" sz="1600" b="1" spc="-160" dirty="0">
                <a:solidFill>
                  <a:srgbClr val="FFFF00"/>
                </a:solidFill>
                <a:latin typeface="Tahoma"/>
                <a:cs typeface="Tahoma"/>
              </a:rPr>
              <a:t> </a:t>
            </a:r>
            <a:r>
              <a:rPr lang="en-US" sz="1600" b="1" spc="-160" dirty="0" err="1">
                <a:solidFill>
                  <a:srgbClr val="FFFF00"/>
                </a:solidFill>
                <a:latin typeface="Tahoma"/>
                <a:cs typeface="Tahoma"/>
              </a:rPr>
              <a:t>chủ</a:t>
            </a:r>
            <a:r>
              <a:rPr lang="en-US" sz="1600" b="1" spc="-160" dirty="0">
                <a:solidFill>
                  <a:srgbClr val="FFFF00"/>
                </a:solidFill>
                <a:latin typeface="Tahoma"/>
                <a:cs typeface="Tahoma"/>
              </a:rPr>
              <a:t> </a:t>
            </a:r>
            <a:r>
              <a:rPr lang="en-US" sz="1600" b="1" spc="-160" dirty="0" err="1">
                <a:solidFill>
                  <a:srgbClr val="FFFF00"/>
                </a:solidFill>
                <a:latin typeface="Tahoma"/>
                <a:cs typeface="Tahoma"/>
              </a:rPr>
              <a:t>yếu</a:t>
            </a:r>
            <a:r>
              <a:rPr lang="en-US" sz="1600" b="1" spc="-160" dirty="0">
                <a:solidFill>
                  <a:srgbClr val="FFFF00"/>
                </a:solidFill>
                <a:latin typeface="Tahoma"/>
                <a:cs typeface="Tahoma"/>
              </a:rPr>
              <a:t> </a:t>
            </a:r>
            <a:r>
              <a:rPr lang="en-US" sz="1600" b="1" spc="-160" dirty="0" err="1">
                <a:solidFill>
                  <a:srgbClr val="FFFF00"/>
                </a:solidFill>
                <a:latin typeface="Tahoma"/>
                <a:cs typeface="Tahoma"/>
              </a:rPr>
              <a:t>và</a:t>
            </a:r>
            <a:r>
              <a:rPr lang="en-US" sz="1600" b="1" spc="-160" dirty="0">
                <a:solidFill>
                  <a:srgbClr val="FFFF00"/>
                </a:solidFill>
                <a:latin typeface="Tahoma"/>
                <a:cs typeface="Tahoma"/>
              </a:rPr>
              <a:t> </a:t>
            </a:r>
            <a:r>
              <a:rPr lang="en-US" sz="1600" b="1" spc="-160" dirty="0" err="1">
                <a:solidFill>
                  <a:srgbClr val="FFFF00"/>
                </a:solidFill>
                <a:latin typeface="Tahoma"/>
                <a:cs typeface="Tahoma"/>
              </a:rPr>
              <a:t>năng</a:t>
            </a:r>
            <a:r>
              <a:rPr lang="en-US" sz="1600" b="1" spc="-160" dirty="0">
                <a:solidFill>
                  <a:srgbClr val="FFFF00"/>
                </a:solidFill>
                <a:latin typeface="Tahoma"/>
                <a:cs typeface="Tahoma"/>
              </a:rPr>
              <a:t> </a:t>
            </a:r>
            <a:r>
              <a:rPr lang="en-US" sz="1600" b="1" spc="-160" dirty="0" err="1">
                <a:solidFill>
                  <a:srgbClr val="FFFF00"/>
                </a:solidFill>
                <a:latin typeface="Tahoma"/>
                <a:cs typeface="Tahoma"/>
              </a:rPr>
              <a:t>lực</a:t>
            </a:r>
            <a:r>
              <a:rPr lang="en-US" sz="1600" b="1" spc="-160" dirty="0">
                <a:solidFill>
                  <a:srgbClr val="FFFF00"/>
                </a:solidFill>
                <a:latin typeface="Tahoma"/>
                <a:cs typeface="Tahoma"/>
              </a:rPr>
              <a:t> </a:t>
            </a:r>
            <a:r>
              <a:rPr lang="en-US" sz="1600" b="1" spc="-160" dirty="0" err="1">
                <a:solidFill>
                  <a:srgbClr val="FFFF00"/>
                </a:solidFill>
                <a:latin typeface="Tahoma"/>
                <a:cs typeface="Tahoma"/>
              </a:rPr>
              <a:t>chung</a:t>
            </a:r>
            <a:endParaRPr sz="1600" dirty="0">
              <a:latin typeface="Tahoma"/>
              <a:cs typeface="Tahoma"/>
            </a:endParaRPr>
          </a:p>
        </p:txBody>
      </p:sp>
      <p:sp>
        <p:nvSpPr>
          <p:cNvPr id="28" name="object 28"/>
          <p:cNvSpPr txBox="1"/>
          <p:nvPr/>
        </p:nvSpPr>
        <p:spPr>
          <a:xfrm>
            <a:off x="258390" y="2402002"/>
            <a:ext cx="2638098" cy="874598"/>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lang="en-US" sz="1400" spc="-10" dirty="0" err="1">
                <a:solidFill>
                  <a:srgbClr val="163793"/>
                </a:solidFill>
                <a:latin typeface="Arial"/>
                <a:cs typeface="Arial"/>
              </a:rPr>
              <a:t>Góp</a:t>
            </a:r>
            <a:r>
              <a:rPr lang="en-US" sz="1400" spc="-10" dirty="0">
                <a:solidFill>
                  <a:srgbClr val="163793"/>
                </a:solidFill>
                <a:latin typeface="Arial"/>
                <a:cs typeface="Arial"/>
              </a:rPr>
              <a:t> </a:t>
            </a:r>
            <a:r>
              <a:rPr lang="en-US" sz="1400" spc="-10" dirty="0" err="1">
                <a:solidFill>
                  <a:srgbClr val="163793"/>
                </a:solidFill>
                <a:latin typeface="Arial"/>
                <a:cs typeface="Arial"/>
              </a:rPr>
              <a:t>phần</a:t>
            </a:r>
            <a:r>
              <a:rPr lang="en-US" sz="1400" spc="-10" dirty="0">
                <a:solidFill>
                  <a:srgbClr val="163793"/>
                </a:solidFill>
                <a:latin typeface="Arial"/>
                <a:cs typeface="Arial"/>
              </a:rPr>
              <a:t> </a:t>
            </a:r>
            <a:r>
              <a:rPr lang="en-US" sz="1400" spc="-10" dirty="0" err="1">
                <a:solidFill>
                  <a:srgbClr val="163793"/>
                </a:solidFill>
                <a:latin typeface="Arial"/>
                <a:cs typeface="Arial"/>
              </a:rPr>
              <a:t>hình</a:t>
            </a:r>
            <a:r>
              <a:rPr lang="en-US" sz="1400" spc="-10" dirty="0">
                <a:solidFill>
                  <a:srgbClr val="163793"/>
                </a:solidFill>
                <a:latin typeface="Arial"/>
                <a:cs typeface="Arial"/>
              </a:rPr>
              <a:t> </a:t>
            </a:r>
            <a:r>
              <a:rPr lang="en-US" sz="1400" spc="-10" dirty="0" err="1">
                <a:solidFill>
                  <a:srgbClr val="163793"/>
                </a:solidFill>
                <a:latin typeface="Arial"/>
                <a:cs typeface="Arial"/>
              </a:rPr>
              <a:t>thành</a:t>
            </a:r>
            <a:r>
              <a:rPr lang="en-US" sz="1400" spc="-10" dirty="0">
                <a:solidFill>
                  <a:srgbClr val="163793"/>
                </a:solidFill>
                <a:latin typeface="Arial"/>
                <a:cs typeface="Arial"/>
              </a:rPr>
              <a:t> </a:t>
            </a:r>
            <a:r>
              <a:rPr lang="en-US" sz="1400" spc="-10" dirty="0" err="1">
                <a:solidFill>
                  <a:srgbClr val="163793"/>
                </a:solidFill>
                <a:latin typeface="Arial"/>
                <a:cs typeface="Arial"/>
              </a:rPr>
              <a:t>và</a:t>
            </a:r>
            <a:r>
              <a:rPr lang="en-US" sz="1400" spc="-10" dirty="0">
                <a:solidFill>
                  <a:srgbClr val="163793"/>
                </a:solidFill>
                <a:latin typeface="Arial"/>
                <a:cs typeface="Arial"/>
              </a:rPr>
              <a:t> </a:t>
            </a:r>
            <a:r>
              <a:rPr lang="en-US" sz="1400" spc="-10" dirty="0" err="1">
                <a:solidFill>
                  <a:srgbClr val="163793"/>
                </a:solidFill>
                <a:latin typeface="Arial"/>
                <a:cs typeface="Arial"/>
              </a:rPr>
              <a:t>phát</a:t>
            </a:r>
            <a:r>
              <a:rPr lang="en-US" sz="1400" spc="-10" dirty="0">
                <a:solidFill>
                  <a:srgbClr val="163793"/>
                </a:solidFill>
                <a:latin typeface="Arial"/>
                <a:cs typeface="Arial"/>
              </a:rPr>
              <a:t> </a:t>
            </a:r>
            <a:r>
              <a:rPr lang="en-US" sz="1400" spc="-10" dirty="0" err="1">
                <a:solidFill>
                  <a:srgbClr val="163793"/>
                </a:solidFill>
                <a:latin typeface="Arial"/>
                <a:cs typeface="Arial"/>
              </a:rPr>
              <a:t>triển</a:t>
            </a:r>
            <a:r>
              <a:rPr lang="en-US" sz="1400" spc="-10" dirty="0">
                <a:solidFill>
                  <a:srgbClr val="163793"/>
                </a:solidFill>
                <a:latin typeface="Arial"/>
                <a:cs typeface="Arial"/>
              </a:rPr>
              <a:t> </a:t>
            </a:r>
            <a:r>
              <a:rPr lang="en-US" sz="1400" spc="-10" dirty="0" err="1">
                <a:solidFill>
                  <a:srgbClr val="163793"/>
                </a:solidFill>
                <a:latin typeface="Arial"/>
                <a:cs typeface="Arial"/>
              </a:rPr>
              <a:t>các</a:t>
            </a:r>
            <a:r>
              <a:rPr lang="en-US" sz="1400" spc="-10" dirty="0">
                <a:solidFill>
                  <a:srgbClr val="163793"/>
                </a:solidFill>
                <a:latin typeface="Arial"/>
                <a:cs typeface="Arial"/>
              </a:rPr>
              <a:t> </a:t>
            </a:r>
            <a:r>
              <a:rPr lang="en-US" sz="1400" spc="-10" dirty="0" err="1">
                <a:solidFill>
                  <a:srgbClr val="163793"/>
                </a:solidFill>
                <a:latin typeface="Arial"/>
                <a:cs typeface="Arial"/>
              </a:rPr>
              <a:t>phẩm</a:t>
            </a:r>
            <a:r>
              <a:rPr lang="en-US" sz="1400" spc="-10" dirty="0">
                <a:solidFill>
                  <a:srgbClr val="163793"/>
                </a:solidFill>
                <a:latin typeface="Arial"/>
                <a:cs typeface="Arial"/>
              </a:rPr>
              <a:t> </a:t>
            </a:r>
            <a:r>
              <a:rPr lang="en-US" sz="1400" spc="-10" dirty="0" err="1">
                <a:solidFill>
                  <a:srgbClr val="163793"/>
                </a:solidFill>
                <a:latin typeface="Arial"/>
                <a:cs typeface="Arial"/>
              </a:rPr>
              <a:t>chất</a:t>
            </a:r>
            <a:r>
              <a:rPr lang="en-US" sz="1400" spc="-10" dirty="0">
                <a:solidFill>
                  <a:srgbClr val="163793"/>
                </a:solidFill>
                <a:latin typeface="Arial"/>
                <a:cs typeface="Arial"/>
              </a:rPr>
              <a:t> </a:t>
            </a:r>
            <a:r>
              <a:rPr lang="en-US" sz="1400" spc="-10" dirty="0" err="1">
                <a:solidFill>
                  <a:srgbClr val="163793"/>
                </a:solidFill>
                <a:latin typeface="Arial"/>
                <a:cs typeface="Arial"/>
              </a:rPr>
              <a:t>chủ</a:t>
            </a:r>
            <a:r>
              <a:rPr lang="en-US" sz="1400" spc="-10" dirty="0">
                <a:solidFill>
                  <a:srgbClr val="163793"/>
                </a:solidFill>
                <a:latin typeface="Arial"/>
                <a:cs typeface="Arial"/>
              </a:rPr>
              <a:t> </a:t>
            </a:r>
            <a:r>
              <a:rPr lang="en-US" sz="1400" spc="-10" dirty="0" err="1">
                <a:solidFill>
                  <a:srgbClr val="163793"/>
                </a:solidFill>
                <a:latin typeface="Arial"/>
                <a:cs typeface="Arial"/>
              </a:rPr>
              <a:t>yếu</a:t>
            </a:r>
            <a:r>
              <a:rPr lang="en-US" sz="1400" spc="-10" dirty="0">
                <a:solidFill>
                  <a:srgbClr val="163793"/>
                </a:solidFill>
                <a:latin typeface="Arial"/>
                <a:cs typeface="Arial"/>
              </a:rPr>
              <a:t> </a:t>
            </a:r>
            <a:r>
              <a:rPr lang="en-US" sz="1400" spc="-10" dirty="0" err="1">
                <a:solidFill>
                  <a:srgbClr val="163793"/>
                </a:solidFill>
                <a:latin typeface="Arial"/>
                <a:cs typeface="Arial"/>
              </a:rPr>
              <a:t>và</a:t>
            </a:r>
            <a:r>
              <a:rPr lang="en-US" sz="1400" spc="-10" dirty="0">
                <a:solidFill>
                  <a:srgbClr val="163793"/>
                </a:solidFill>
                <a:latin typeface="Arial"/>
                <a:cs typeface="Arial"/>
              </a:rPr>
              <a:t> </a:t>
            </a:r>
            <a:r>
              <a:rPr lang="en-US" sz="1400" spc="-10" dirty="0" err="1">
                <a:solidFill>
                  <a:srgbClr val="163793"/>
                </a:solidFill>
                <a:latin typeface="Arial"/>
                <a:cs typeface="Arial"/>
              </a:rPr>
              <a:t>năng</a:t>
            </a:r>
            <a:r>
              <a:rPr lang="en-US" sz="1400" spc="-10" dirty="0">
                <a:solidFill>
                  <a:srgbClr val="163793"/>
                </a:solidFill>
                <a:latin typeface="Arial"/>
                <a:cs typeface="Arial"/>
              </a:rPr>
              <a:t> </a:t>
            </a:r>
            <a:r>
              <a:rPr lang="en-US" sz="1400" spc="-10" dirty="0" err="1">
                <a:solidFill>
                  <a:srgbClr val="163793"/>
                </a:solidFill>
                <a:latin typeface="Arial"/>
                <a:cs typeface="Arial"/>
              </a:rPr>
              <a:t>lực</a:t>
            </a:r>
            <a:r>
              <a:rPr lang="en-US" sz="1400" spc="-10" dirty="0">
                <a:solidFill>
                  <a:srgbClr val="163793"/>
                </a:solidFill>
                <a:latin typeface="Arial"/>
                <a:cs typeface="Arial"/>
              </a:rPr>
              <a:t> </a:t>
            </a:r>
            <a:r>
              <a:rPr lang="en-US" sz="1400" spc="-10" dirty="0" err="1">
                <a:solidFill>
                  <a:srgbClr val="163793"/>
                </a:solidFill>
                <a:latin typeface="Arial"/>
                <a:cs typeface="Arial"/>
              </a:rPr>
              <a:t>chung</a:t>
            </a:r>
            <a:r>
              <a:rPr lang="en-US" sz="1400" spc="-10" dirty="0">
                <a:solidFill>
                  <a:srgbClr val="163793"/>
                </a:solidFill>
                <a:latin typeface="Arial"/>
                <a:cs typeface="Arial"/>
              </a:rPr>
              <a:t> </a:t>
            </a:r>
            <a:r>
              <a:rPr lang="en-US" sz="1400" spc="-10" dirty="0" err="1">
                <a:solidFill>
                  <a:srgbClr val="163793"/>
                </a:solidFill>
                <a:latin typeface="Arial"/>
                <a:cs typeface="Arial"/>
              </a:rPr>
              <a:t>theo</a:t>
            </a:r>
            <a:r>
              <a:rPr lang="en-US" sz="1400" spc="-10" dirty="0">
                <a:solidFill>
                  <a:srgbClr val="163793"/>
                </a:solidFill>
                <a:latin typeface="Arial"/>
                <a:cs typeface="Arial"/>
              </a:rPr>
              <a:t> </a:t>
            </a:r>
            <a:r>
              <a:rPr lang="en-US" sz="1400" spc="-10" dirty="0" err="1">
                <a:solidFill>
                  <a:srgbClr val="163793"/>
                </a:solidFill>
                <a:latin typeface="Arial"/>
                <a:cs typeface="Arial"/>
              </a:rPr>
              <a:t>các</a:t>
            </a:r>
            <a:r>
              <a:rPr lang="en-US" sz="1400" spc="-10" dirty="0">
                <a:solidFill>
                  <a:srgbClr val="163793"/>
                </a:solidFill>
                <a:latin typeface="Arial"/>
                <a:cs typeface="Arial"/>
              </a:rPr>
              <a:t> </a:t>
            </a:r>
            <a:r>
              <a:rPr lang="en-US" sz="1400" spc="-10" dirty="0" err="1">
                <a:solidFill>
                  <a:srgbClr val="163793"/>
                </a:solidFill>
                <a:latin typeface="Arial"/>
                <a:cs typeface="Arial"/>
              </a:rPr>
              <a:t>mức</a:t>
            </a:r>
            <a:r>
              <a:rPr lang="en-US" sz="1400" spc="-10" dirty="0">
                <a:solidFill>
                  <a:srgbClr val="163793"/>
                </a:solidFill>
                <a:latin typeface="Arial"/>
                <a:cs typeface="Arial"/>
              </a:rPr>
              <a:t> </a:t>
            </a:r>
            <a:r>
              <a:rPr lang="en-US" sz="1400" spc="-10" dirty="0" err="1">
                <a:solidFill>
                  <a:srgbClr val="163793"/>
                </a:solidFill>
                <a:latin typeface="Arial"/>
                <a:cs typeface="Arial"/>
              </a:rPr>
              <a:t>độ</a:t>
            </a:r>
            <a:r>
              <a:rPr lang="en-US" sz="1400" spc="-10" dirty="0">
                <a:solidFill>
                  <a:srgbClr val="163793"/>
                </a:solidFill>
                <a:latin typeface="Arial"/>
                <a:cs typeface="Arial"/>
              </a:rPr>
              <a:t> </a:t>
            </a:r>
            <a:r>
              <a:rPr lang="en-US" sz="1400" spc="-10" dirty="0" err="1">
                <a:solidFill>
                  <a:srgbClr val="163793"/>
                </a:solidFill>
                <a:latin typeface="Arial"/>
                <a:cs typeface="Arial"/>
              </a:rPr>
              <a:t>phù</a:t>
            </a:r>
            <a:r>
              <a:rPr lang="en-US" sz="1400" spc="-10" dirty="0">
                <a:solidFill>
                  <a:srgbClr val="163793"/>
                </a:solidFill>
                <a:latin typeface="Arial"/>
                <a:cs typeface="Arial"/>
              </a:rPr>
              <a:t> </a:t>
            </a:r>
            <a:r>
              <a:rPr lang="en-US" sz="1400" spc="-10" dirty="0" err="1">
                <a:solidFill>
                  <a:srgbClr val="163793"/>
                </a:solidFill>
                <a:latin typeface="Arial"/>
                <a:cs typeface="Arial"/>
              </a:rPr>
              <a:t>hợp</a:t>
            </a:r>
            <a:endParaRPr sz="1400" dirty="0">
              <a:latin typeface="Arial"/>
              <a:cs typeface="Arial"/>
            </a:endParaRPr>
          </a:p>
        </p:txBody>
      </p:sp>
      <p:grpSp>
        <p:nvGrpSpPr>
          <p:cNvPr id="31" name="object 31"/>
          <p:cNvGrpSpPr/>
          <p:nvPr/>
        </p:nvGrpSpPr>
        <p:grpSpPr>
          <a:xfrm>
            <a:off x="769620" y="1079246"/>
            <a:ext cx="1614170" cy="431800"/>
            <a:chOff x="769620" y="1208532"/>
            <a:chExt cx="1614170" cy="431800"/>
          </a:xfrm>
        </p:grpSpPr>
        <p:sp>
          <p:nvSpPr>
            <p:cNvPr id="35" name="object 35"/>
            <p:cNvSpPr/>
            <p:nvPr/>
          </p:nvSpPr>
          <p:spPr>
            <a:xfrm>
              <a:off x="769620" y="1208532"/>
              <a:ext cx="1614170" cy="431800"/>
            </a:xfrm>
            <a:custGeom>
              <a:avLst/>
              <a:gdLst/>
              <a:ahLst/>
              <a:cxnLst/>
              <a:rect l="l" t="t" r="r" b="b"/>
              <a:pathLst>
                <a:path w="1614170" h="431800">
                  <a:moveTo>
                    <a:pt x="1526667" y="0"/>
                  </a:moveTo>
                  <a:lnTo>
                    <a:pt x="87261" y="0"/>
                  </a:lnTo>
                  <a:lnTo>
                    <a:pt x="53294" y="6863"/>
                  </a:lnTo>
                  <a:lnTo>
                    <a:pt x="25557" y="25574"/>
                  </a:lnTo>
                  <a:lnTo>
                    <a:pt x="6857" y="53310"/>
                  </a:lnTo>
                  <a:lnTo>
                    <a:pt x="0" y="87248"/>
                  </a:lnTo>
                  <a:lnTo>
                    <a:pt x="0" y="344042"/>
                  </a:lnTo>
                  <a:lnTo>
                    <a:pt x="6857" y="377981"/>
                  </a:lnTo>
                  <a:lnTo>
                    <a:pt x="25557" y="405717"/>
                  </a:lnTo>
                  <a:lnTo>
                    <a:pt x="53294" y="424428"/>
                  </a:lnTo>
                  <a:lnTo>
                    <a:pt x="87261" y="431291"/>
                  </a:lnTo>
                  <a:lnTo>
                    <a:pt x="1526667" y="431291"/>
                  </a:lnTo>
                  <a:lnTo>
                    <a:pt x="1560605" y="424428"/>
                  </a:lnTo>
                  <a:lnTo>
                    <a:pt x="1588341" y="405717"/>
                  </a:lnTo>
                  <a:lnTo>
                    <a:pt x="1607052" y="377981"/>
                  </a:lnTo>
                  <a:lnTo>
                    <a:pt x="1613916" y="344042"/>
                  </a:lnTo>
                  <a:lnTo>
                    <a:pt x="1613916" y="87248"/>
                  </a:lnTo>
                  <a:lnTo>
                    <a:pt x="1607052" y="53310"/>
                  </a:lnTo>
                  <a:lnTo>
                    <a:pt x="1588341" y="25574"/>
                  </a:lnTo>
                  <a:lnTo>
                    <a:pt x="1560605" y="6863"/>
                  </a:lnTo>
                  <a:lnTo>
                    <a:pt x="1526667" y="0"/>
                  </a:lnTo>
                  <a:close/>
                </a:path>
              </a:pathLst>
            </a:custGeom>
            <a:solidFill>
              <a:srgbClr val="00AF50"/>
            </a:solidFill>
          </p:spPr>
          <p:txBody>
            <a:bodyPr wrap="square" lIns="0" tIns="0" rIns="0" bIns="0" rtlCol="0"/>
            <a:lstStyle/>
            <a:p>
              <a:endParaRPr/>
            </a:p>
          </p:txBody>
        </p:sp>
        <p:sp>
          <p:nvSpPr>
            <p:cNvPr id="36" name="object 36"/>
            <p:cNvSpPr/>
            <p:nvPr/>
          </p:nvSpPr>
          <p:spPr>
            <a:xfrm>
              <a:off x="769620" y="1208532"/>
              <a:ext cx="1614170" cy="431800"/>
            </a:xfrm>
            <a:custGeom>
              <a:avLst/>
              <a:gdLst/>
              <a:ahLst/>
              <a:cxnLst/>
              <a:rect l="l" t="t" r="r" b="b"/>
              <a:pathLst>
                <a:path w="1614170" h="431800">
                  <a:moveTo>
                    <a:pt x="0" y="87248"/>
                  </a:moveTo>
                  <a:lnTo>
                    <a:pt x="6857" y="53310"/>
                  </a:lnTo>
                  <a:lnTo>
                    <a:pt x="25557" y="25574"/>
                  </a:lnTo>
                  <a:lnTo>
                    <a:pt x="53294" y="6863"/>
                  </a:lnTo>
                  <a:lnTo>
                    <a:pt x="87261" y="0"/>
                  </a:lnTo>
                  <a:lnTo>
                    <a:pt x="1526667" y="0"/>
                  </a:lnTo>
                  <a:lnTo>
                    <a:pt x="1560605" y="6863"/>
                  </a:lnTo>
                  <a:lnTo>
                    <a:pt x="1588341" y="25574"/>
                  </a:lnTo>
                  <a:lnTo>
                    <a:pt x="1607052" y="53310"/>
                  </a:lnTo>
                  <a:lnTo>
                    <a:pt x="1613916" y="87248"/>
                  </a:lnTo>
                  <a:lnTo>
                    <a:pt x="1613916" y="344042"/>
                  </a:lnTo>
                  <a:lnTo>
                    <a:pt x="1607052" y="377981"/>
                  </a:lnTo>
                  <a:lnTo>
                    <a:pt x="1588341" y="405717"/>
                  </a:lnTo>
                  <a:lnTo>
                    <a:pt x="1560605" y="424428"/>
                  </a:lnTo>
                  <a:lnTo>
                    <a:pt x="1526667" y="431291"/>
                  </a:lnTo>
                  <a:lnTo>
                    <a:pt x="87261" y="431291"/>
                  </a:lnTo>
                  <a:lnTo>
                    <a:pt x="53294" y="424428"/>
                  </a:lnTo>
                  <a:lnTo>
                    <a:pt x="25557" y="405717"/>
                  </a:lnTo>
                  <a:lnTo>
                    <a:pt x="6857" y="377981"/>
                  </a:lnTo>
                  <a:lnTo>
                    <a:pt x="0" y="344042"/>
                  </a:lnTo>
                  <a:lnTo>
                    <a:pt x="0" y="87248"/>
                  </a:lnTo>
                  <a:close/>
                </a:path>
              </a:pathLst>
            </a:custGeom>
            <a:ln w="12700">
              <a:solidFill>
                <a:srgbClr val="FFB8B8"/>
              </a:solidFill>
            </a:ln>
          </p:spPr>
          <p:txBody>
            <a:bodyPr wrap="square" lIns="0" tIns="0" rIns="0" bIns="0" rtlCol="0"/>
            <a:lstStyle/>
            <a:p>
              <a:endParaRPr/>
            </a:p>
          </p:txBody>
        </p:sp>
      </p:grpSp>
      <p:sp>
        <p:nvSpPr>
          <p:cNvPr id="37" name="object 37"/>
          <p:cNvSpPr txBox="1"/>
          <p:nvPr/>
        </p:nvSpPr>
        <p:spPr>
          <a:xfrm>
            <a:off x="1150721" y="1139062"/>
            <a:ext cx="849630" cy="289823"/>
          </a:xfrm>
          <a:prstGeom prst="rect">
            <a:avLst/>
          </a:prstGeom>
        </p:spPr>
        <p:txBody>
          <a:bodyPr vert="horz" wrap="square" lIns="0" tIns="12700" rIns="0" bIns="0" rtlCol="0">
            <a:spAutoFit/>
          </a:bodyPr>
          <a:lstStyle/>
          <a:p>
            <a:pPr marL="12700" algn="ctr">
              <a:lnSpc>
                <a:spcPct val="100000"/>
              </a:lnSpc>
              <a:spcBef>
                <a:spcPts val="100"/>
              </a:spcBef>
            </a:pPr>
            <a:r>
              <a:rPr lang="en-US" b="1" dirty="0">
                <a:solidFill>
                  <a:srgbClr val="FFFFFF"/>
                </a:solidFill>
                <a:latin typeface="Arial"/>
                <a:cs typeface="Arial"/>
              </a:rPr>
              <a:t>a</a:t>
            </a:r>
            <a:endParaRPr sz="1800" dirty="0">
              <a:latin typeface="Arial"/>
              <a:cs typeface="Arial"/>
            </a:endParaRPr>
          </a:p>
        </p:txBody>
      </p:sp>
      <p:sp>
        <p:nvSpPr>
          <p:cNvPr id="42" name="object 42"/>
          <p:cNvSpPr txBox="1"/>
          <p:nvPr/>
        </p:nvSpPr>
        <p:spPr>
          <a:xfrm>
            <a:off x="3224275" y="2475356"/>
            <a:ext cx="2672620" cy="228268"/>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lang="en-US" sz="1400" spc="-5" dirty="0" err="1">
                <a:solidFill>
                  <a:srgbClr val="163793"/>
                </a:solidFill>
                <a:latin typeface="Arial"/>
                <a:cs typeface="Arial"/>
              </a:rPr>
              <a:t>Năng</a:t>
            </a:r>
            <a:r>
              <a:rPr lang="en-US" sz="1400" spc="-5" dirty="0">
                <a:solidFill>
                  <a:srgbClr val="163793"/>
                </a:solidFill>
                <a:latin typeface="Arial"/>
                <a:cs typeface="Arial"/>
              </a:rPr>
              <a:t> </a:t>
            </a:r>
            <a:r>
              <a:rPr lang="en-US" sz="1400" spc="-5" dirty="0" err="1">
                <a:solidFill>
                  <a:srgbClr val="163793"/>
                </a:solidFill>
                <a:latin typeface="Arial"/>
                <a:cs typeface="Arial"/>
              </a:rPr>
              <a:t>lực</a:t>
            </a:r>
            <a:r>
              <a:rPr lang="en-US" sz="1400" spc="-5" dirty="0">
                <a:solidFill>
                  <a:srgbClr val="163793"/>
                </a:solidFill>
                <a:latin typeface="Arial"/>
                <a:cs typeface="Arial"/>
              </a:rPr>
              <a:t> </a:t>
            </a:r>
            <a:r>
              <a:rPr lang="en-US" sz="1400" spc="-5" dirty="0" err="1">
                <a:solidFill>
                  <a:srgbClr val="163793"/>
                </a:solidFill>
                <a:latin typeface="Arial"/>
                <a:cs typeface="Arial"/>
              </a:rPr>
              <a:t>chăm</a:t>
            </a:r>
            <a:r>
              <a:rPr lang="en-US" sz="1400" spc="-5" dirty="0">
                <a:solidFill>
                  <a:srgbClr val="163793"/>
                </a:solidFill>
                <a:latin typeface="Arial"/>
                <a:cs typeface="Arial"/>
              </a:rPr>
              <a:t> </a:t>
            </a:r>
            <a:r>
              <a:rPr lang="en-US" sz="1400" spc="-5" dirty="0" err="1">
                <a:solidFill>
                  <a:srgbClr val="163793"/>
                </a:solidFill>
                <a:latin typeface="Arial"/>
                <a:cs typeface="Arial"/>
              </a:rPr>
              <a:t>sóc</a:t>
            </a:r>
            <a:r>
              <a:rPr lang="en-US" sz="1400" spc="-5" dirty="0">
                <a:solidFill>
                  <a:srgbClr val="163793"/>
                </a:solidFill>
                <a:latin typeface="Arial"/>
                <a:cs typeface="Arial"/>
              </a:rPr>
              <a:t> </a:t>
            </a:r>
            <a:r>
              <a:rPr lang="en-US" sz="1400" spc="-5" dirty="0" err="1">
                <a:solidFill>
                  <a:srgbClr val="163793"/>
                </a:solidFill>
                <a:latin typeface="Arial"/>
                <a:cs typeface="Arial"/>
              </a:rPr>
              <a:t>sức</a:t>
            </a:r>
            <a:r>
              <a:rPr lang="en-US" sz="1400" spc="-5" dirty="0">
                <a:solidFill>
                  <a:srgbClr val="163793"/>
                </a:solidFill>
                <a:latin typeface="Arial"/>
                <a:cs typeface="Arial"/>
              </a:rPr>
              <a:t> </a:t>
            </a:r>
            <a:r>
              <a:rPr lang="en-US" sz="1400" spc="-5" dirty="0" err="1">
                <a:solidFill>
                  <a:srgbClr val="163793"/>
                </a:solidFill>
                <a:latin typeface="Arial"/>
                <a:cs typeface="Arial"/>
              </a:rPr>
              <a:t>khỏe</a:t>
            </a:r>
            <a:endParaRPr sz="1400" dirty="0">
              <a:latin typeface="Arial"/>
              <a:cs typeface="Arial"/>
            </a:endParaRPr>
          </a:p>
        </p:txBody>
      </p:sp>
      <p:sp>
        <p:nvSpPr>
          <p:cNvPr id="43" name="object 43"/>
          <p:cNvSpPr txBox="1"/>
          <p:nvPr/>
        </p:nvSpPr>
        <p:spPr>
          <a:xfrm>
            <a:off x="3224275" y="3210231"/>
            <a:ext cx="2473960" cy="228268"/>
          </a:xfrm>
          <a:prstGeom prst="rect">
            <a:avLst/>
          </a:prstGeom>
        </p:spPr>
        <p:txBody>
          <a:bodyPr vert="horz" wrap="square" lIns="0" tIns="12700" rIns="0" bIns="0" rtlCol="0">
            <a:spAutoFit/>
          </a:bodyPr>
          <a:lstStyle/>
          <a:p>
            <a:pPr marL="299085" marR="5080" indent="-287020" algn="just">
              <a:lnSpc>
                <a:spcPct val="100000"/>
              </a:lnSpc>
              <a:spcBef>
                <a:spcPts val="100"/>
              </a:spcBef>
              <a:buFont typeface="Wingdings"/>
              <a:buChar char=""/>
              <a:tabLst>
                <a:tab pos="299720" algn="l"/>
              </a:tabLst>
            </a:pPr>
            <a:r>
              <a:rPr lang="en-US" sz="1400" spc="5" dirty="0" err="1">
                <a:solidFill>
                  <a:srgbClr val="163793"/>
                </a:solidFill>
                <a:latin typeface="Arial"/>
                <a:cs typeface="Arial"/>
              </a:rPr>
              <a:t>Năng</a:t>
            </a:r>
            <a:r>
              <a:rPr lang="en-US" sz="1400" spc="5" dirty="0">
                <a:solidFill>
                  <a:srgbClr val="163793"/>
                </a:solidFill>
                <a:latin typeface="Arial"/>
                <a:cs typeface="Arial"/>
              </a:rPr>
              <a:t> </a:t>
            </a:r>
            <a:r>
              <a:rPr lang="en-US" sz="1400" spc="5" dirty="0" err="1">
                <a:solidFill>
                  <a:srgbClr val="163793"/>
                </a:solidFill>
                <a:latin typeface="Arial"/>
                <a:cs typeface="Arial"/>
              </a:rPr>
              <a:t>lực</a:t>
            </a:r>
            <a:r>
              <a:rPr lang="en-US" sz="1400" spc="5" dirty="0">
                <a:solidFill>
                  <a:srgbClr val="163793"/>
                </a:solidFill>
                <a:latin typeface="Arial"/>
                <a:cs typeface="Arial"/>
              </a:rPr>
              <a:t> </a:t>
            </a:r>
            <a:r>
              <a:rPr lang="en-US" sz="1400" spc="5" dirty="0" err="1">
                <a:solidFill>
                  <a:srgbClr val="163793"/>
                </a:solidFill>
                <a:latin typeface="Arial"/>
                <a:cs typeface="Arial"/>
              </a:rPr>
              <a:t>hoạt</a:t>
            </a:r>
            <a:r>
              <a:rPr lang="en-US" sz="1400" spc="5" dirty="0">
                <a:solidFill>
                  <a:srgbClr val="163793"/>
                </a:solidFill>
                <a:latin typeface="Arial"/>
                <a:cs typeface="Arial"/>
              </a:rPr>
              <a:t> </a:t>
            </a:r>
            <a:r>
              <a:rPr lang="en-US" sz="1400" spc="5" dirty="0" err="1">
                <a:solidFill>
                  <a:srgbClr val="163793"/>
                </a:solidFill>
                <a:latin typeface="Arial"/>
                <a:cs typeface="Arial"/>
              </a:rPr>
              <a:t>động</a:t>
            </a:r>
            <a:r>
              <a:rPr lang="en-US" sz="1400" spc="5" dirty="0">
                <a:solidFill>
                  <a:srgbClr val="163793"/>
                </a:solidFill>
                <a:latin typeface="Arial"/>
                <a:cs typeface="Arial"/>
              </a:rPr>
              <a:t> TDTT</a:t>
            </a:r>
            <a:endParaRPr sz="1400" dirty="0">
              <a:latin typeface="Arial"/>
              <a:cs typeface="Arial"/>
            </a:endParaRPr>
          </a:p>
        </p:txBody>
      </p:sp>
      <p:grpSp>
        <p:nvGrpSpPr>
          <p:cNvPr id="44" name="object 44"/>
          <p:cNvGrpSpPr/>
          <p:nvPr/>
        </p:nvGrpSpPr>
        <p:grpSpPr>
          <a:xfrm>
            <a:off x="3106357" y="1109725"/>
            <a:ext cx="2794000" cy="4320347"/>
            <a:chOff x="3106357" y="1239011"/>
            <a:chExt cx="2794000" cy="3855367"/>
          </a:xfrm>
        </p:grpSpPr>
        <p:sp>
          <p:nvSpPr>
            <p:cNvPr id="45" name="object 45"/>
            <p:cNvSpPr/>
            <p:nvPr/>
          </p:nvSpPr>
          <p:spPr>
            <a:xfrm>
              <a:off x="3106357" y="2112675"/>
              <a:ext cx="2794000" cy="2981703"/>
            </a:xfrm>
            <a:custGeom>
              <a:avLst/>
              <a:gdLst/>
              <a:ahLst/>
              <a:cxnLst/>
              <a:rect l="l" t="t" r="r" b="b"/>
              <a:pathLst>
                <a:path w="2794000" h="3843654">
                  <a:moveTo>
                    <a:pt x="0" y="199262"/>
                  </a:moveTo>
                  <a:lnTo>
                    <a:pt x="5259" y="153555"/>
                  </a:lnTo>
                  <a:lnTo>
                    <a:pt x="20242" y="111606"/>
                  </a:lnTo>
                  <a:lnTo>
                    <a:pt x="43757" y="74609"/>
                  </a:lnTo>
                  <a:lnTo>
                    <a:pt x="74609" y="43757"/>
                  </a:lnTo>
                  <a:lnTo>
                    <a:pt x="111606" y="20242"/>
                  </a:lnTo>
                  <a:lnTo>
                    <a:pt x="153555" y="5259"/>
                  </a:lnTo>
                  <a:lnTo>
                    <a:pt x="199262" y="0"/>
                  </a:lnTo>
                  <a:lnTo>
                    <a:pt x="2594229" y="0"/>
                  </a:lnTo>
                  <a:lnTo>
                    <a:pt x="2639936" y="5259"/>
                  </a:lnTo>
                  <a:lnTo>
                    <a:pt x="2681885" y="20242"/>
                  </a:lnTo>
                  <a:lnTo>
                    <a:pt x="2718882" y="43757"/>
                  </a:lnTo>
                  <a:lnTo>
                    <a:pt x="2749734" y="74609"/>
                  </a:lnTo>
                  <a:lnTo>
                    <a:pt x="2773249" y="111606"/>
                  </a:lnTo>
                  <a:lnTo>
                    <a:pt x="2788232" y="153555"/>
                  </a:lnTo>
                  <a:lnTo>
                    <a:pt x="2793491" y="199262"/>
                  </a:lnTo>
                  <a:lnTo>
                    <a:pt x="2793491" y="3644265"/>
                  </a:lnTo>
                  <a:lnTo>
                    <a:pt x="2788232" y="3689952"/>
                  </a:lnTo>
                  <a:lnTo>
                    <a:pt x="2773249" y="3731893"/>
                  </a:lnTo>
                  <a:lnTo>
                    <a:pt x="2749734" y="3768891"/>
                  </a:lnTo>
                  <a:lnTo>
                    <a:pt x="2718882" y="3799750"/>
                  </a:lnTo>
                  <a:lnTo>
                    <a:pt x="2681885" y="3823273"/>
                  </a:lnTo>
                  <a:lnTo>
                    <a:pt x="2639936" y="3838265"/>
                  </a:lnTo>
                  <a:lnTo>
                    <a:pt x="2594229" y="3843528"/>
                  </a:lnTo>
                  <a:lnTo>
                    <a:pt x="199262" y="3843528"/>
                  </a:lnTo>
                  <a:lnTo>
                    <a:pt x="153555" y="3838265"/>
                  </a:lnTo>
                  <a:lnTo>
                    <a:pt x="111606" y="3823273"/>
                  </a:lnTo>
                  <a:lnTo>
                    <a:pt x="74609" y="3799750"/>
                  </a:lnTo>
                  <a:lnTo>
                    <a:pt x="43757" y="3768891"/>
                  </a:lnTo>
                  <a:lnTo>
                    <a:pt x="20242" y="3731893"/>
                  </a:lnTo>
                  <a:lnTo>
                    <a:pt x="5259" y="3689952"/>
                  </a:lnTo>
                  <a:lnTo>
                    <a:pt x="0" y="3644265"/>
                  </a:lnTo>
                  <a:lnTo>
                    <a:pt x="0" y="199262"/>
                  </a:lnTo>
                  <a:close/>
                </a:path>
              </a:pathLst>
            </a:custGeom>
            <a:ln w="12700">
              <a:solidFill>
                <a:srgbClr val="006E6E"/>
              </a:solidFill>
            </a:ln>
          </p:spPr>
          <p:txBody>
            <a:bodyPr wrap="square" lIns="0" tIns="0" rIns="0" bIns="0" rtlCol="0"/>
            <a:lstStyle/>
            <a:p>
              <a:endParaRPr dirty="0"/>
            </a:p>
          </p:txBody>
        </p:sp>
        <p:sp>
          <p:nvSpPr>
            <p:cNvPr id="46" name="object 46"/>
            <p:cNvSpPr/>
            <p:nvPr/>
          </p:nvSpPr>
          <p:spPr>
            <a:xfrm>
              <a:off x="3308604" y="1577340"/>
              <a:ext cx="2395855" cy="698934"/>
            </a:xfrm>
            <a:custGeom>
              <a:avLst/>
              <a:gdLst/>
              <a:ahLst/>
              <a:cxnLst/>
              <a:rect l="l" t="t" r="r" b="b"/>
              <a:pathLst>
                <a:path w="2395854" h="832485">
                  <a:moveTo>
                    <a:pt x="2227326" y="0"/>
                  </a:moveTo>
                  <a:lnTo>
                    <a:pt x="168401" y="0"/>
                  </a:lnTo>
                  <a:lnTo>
                    <a:pt x="123604" y="6009"/>
                  </a:lnTo>
                  <a:lnTo>
                    <a:pt x="83368" y="22972"/>
                  </a:lnTo>
                  <a:lnTo>
                    <a:pt x="49291" y="49291"/>
                  </a:lnTo>
                  <a:lnTo>
                    <a:pt x="22972" y="83368"/>
                  </a:lnTo>
                  <a:lnTo>
                    <a:pt x="6009" y="123604"/>
                  </a:lnTo>
                  <a:lnTo>
                    <a:pt x="0" y="168401"/>
                  </a:lnTo>
                  <a:lnTo>
                    <a:pt x="0" y="663701"/>
                  </a:lnTo>
                  <a:lnTo>
                    <a:pt x="6009" y="708499"/>
                  </a:lnTo>
                  <a:lnTo>
                    <a:pt x="22972" y="748735"/>
                  </a:lnTo>
                  <a:lnTo>
                    <a:pt x="49291" y="782812"/>
                  </a:lnTo>
                  <a:lnTo>
                    <a:pt x="83368" y="809131"/>
                  </a:lnTo>
                  <a:lnTo>
                    <a:pt x="123604" y="826094"/>
                  </a:lnTo>
                  <a:lnTo>
                    <a:pt x="168401" y="832104"/>
                  </a:lnTo>
                  <a:lnTo>
                    <a:pt x="2227326" y="832104"/>
                  </a:lnTo>
                  <a:lnTo>
                    <a:pt x="2272123" y="826094"/>
                  </a:lnTo>
                  <a:lnTo>
                    <a:pt x="2312359" y="809131"/>
                  </a:lnTo>
                  <a:lnTo>
                    <a:pt x="2346436" y="782812"/>
                  </a:lnTo>
                  <a:lnTo>
                    <a:pt x="2372755" y="748735"/>
                  </a:lnTo>
                  <a:lnTo>
                    <a:pt x="2389718" y="708499"/>
                  </a:lnTo>
                  <a:lnTo>
                    <a:pt x="2395728" y="663701"/>
                  </a:lnTo>
                  <a:lnTo>
                    <a:pt x="2395728" y="168401"/>
                  </a:lnTo>
                  <a:lnTo>
                    <a:pt x="2389718" y="123604"/>
                  </a:lnTo>
                  <a:lnTo>
                    <a:pt x="2372755" y="83368"/>
                  </a:lnTo>
                  <a:lnTo>
                    <a:pt x="2346436" y="49291"/>
                  </a:lnTo>
                  <a:lnTo>
                    <a:pt x="2312359" y="22972"/>
                  </a:lnTo>
                  <a:lnTo>
                    <a:pt x="2272123" y="6009"/>
                  </a:lnTo>
                  <a:lnTo>
                    <a:pt x="2227326" y="0"/>
                  </a:lnTo>
                  <a:close/>
                </a:path>
              </a:pathLst>
            </a:custGeom>
            <a:solidFill>
              <a:srgbClr val="FFC000"/>
            </a:solidFill>
          </p:spPr>
          <p:txBody>
            <a:bodyPr wrap="square" lIns="0" tIns="0" rIns="0" bIns="0" rtlCol="0"/>
            <a:lstStyle/>
            <a:p>
              <a:endParaRPr/>
            </a:p>
          </p:txBody>
        </p:sp>
        <p:sp>
          <p:nvSpPr>
            <p:cNvPr id="47" name="object 47"/>
            <p:cNvSpPr/>
            <p:nvPr/>
          </p:nvSpPr>
          <p:spPr>
            <a:xfrm>
              <a:off x="3308604" y="1577339"/>
              <a:ext cx="2395855" cy="719093"/>
            </a:xfrm>
            <a:custGeom>
              <a:avLst/>
              <a:gdLst/>
              <a:ahLst/>
              <a:cxnLst/>
              <a:rect l="l" t="t" r="r" b="b"/>
              <a:pathLst>
                <a:path w="2395854" h="832485">
                  <a:moveTo>
                    <a:pt x="0" y="168401"/>
                  </a:moveTo>
                  <a:lnTo>
                    <a:pt x="6009" y="123604"/>
                  </a:lnTo>
                  <a:lnTo>
                    <a:pt x="22972" y="83368"/>
                  </a:lnTo>
                  <a:lnTo>
                    <a:pt x="49291" y="49291"/>
                  </a:lnTo>
                  <a:lnTo>
                    <a:pt x="83368" y="22972"/>
                  </a:lnTo>
                  <a:lnTo>
                    <a:pt x="123604" y="6009"/>
                  </a:lnTo>
                  <a:lnTo>
                    <a:pt x="168401" y="0"/>
                  </a:lnTo>
                  <a:lnTo>
                    <a:pt x="2227326" y="0"/>
                  </a:lnTo>
                  <a:lnTo>
                    <a:pt x="2272123" y="6009"/>
                  </a:lnTo>
                  <a:lnTo>
                    <a:pt x="2312359" y="22972"/>
                  </a:lnTo>
                  <a:lnTo>
                    <a:pt x="2346436" y="49291"/>
                  </a:lnTo>
                  <a:lnTo>
                    <a:pt x="2372755" y="83368"/>
                  </a:lnTo>
                  <a:lnTo>
                    <a:pt x="2389718" y="123604"/>
                  </a:lnTo>
                  <a:lnTo>
                    <a:pt x="2395728" y="168401"/>
                  </a:lnTo>
                  <a:lnTo>
                    <a:pt x="2395728" y="663701"/>
                  </a:lnTo>
                  <a:lnTo>
                    <a:pt x="2389718" y="708499"/>
                  </a:lnTo>
                  <a:lnTo>
                    <a:pt x="2372755" y="748735"/>
                  </a:lnTo>
                  <a:lnTo>
                    <a:pt x="2346436" y="782812"/>
                  </a:lnTo>
                  <a:lnTo>
                    <a:pt x="2312359" y="809131"/>
                  </a:lnTo>
                  <a:lnTo>
                    <a:pt x="2272123" y="826094"/>
                  </a:lnTo>
                  <a:lnTo>
                    <a:pt x="2227326" y="832104"/>
                  </a:lnTo>
                  <a:lnTo>
                    <a:pt x="168401" y="832104"/>
                  </a:lnTo>
                  <a:lnTo>
                    <a:pt x="123604" y="826094"/>
                  </a:lnTo>
                  <a:lnTo>
                    <a:pt x="83368" y="809131"/>
                  </a:lnTo>
                  <a:lnTo>
                    <a:pt x="49291" y="782812"/>
                  </a:lnTo>
                  <a:lnTo>
                    <a:pt x="22972" y="748735"/>
                  </a:lnTo>
                  <a:lnTo>
                    <a:pt x="6009" y="708499"/>
                  </a:lnTo>
                  <a:lnTo>
                    <a:pt x="0" y="663701"/>
                  </a:lnTo>
                  <a:lnTo>
                    <a:pt x="0" y="168401"/>
                  </a:lnTo>
                  <a:close/>
                </a:path>
              </a:pathLst>
            </a:custGeom>
            <a:ln w="12700">
              <a:solidFill>
                <a:srgbClr val="001F5F"/>
              </a:solidFill>
            </a:ln>
          </p:spPr>
          <p:txBody>
            <a:bodyPr wrap="square" lIns="0" tIns="0" rIns="0" bIns="0" rtlCol="0"/>
            <a:lstStyle/>
            <a:p>
              <a:endParaRPr/>
            </a:p>
          </p:txBody>
        </p:sp>
        <p:sp>
          <p:nvSpPr>
            <p:cNvPr id="50" name="object 50"/>
            <p:cNvSpPr/>
            <p:nvPr/>
          </p:nvSpPr>
          <p:spPr>
            <a:xfrm>
              <a:off x="3706368" y="1239011"/>
              <a:ext cx="1614170" cy="431800"/>
            </a:xfrm>
            <a:custGeom>
              <a:avLst/>
              <a:gdLst/>
              <a:ahLst/>
              <a:cxnLst/>
              <a:rect l="l" t="t" r="r" b="b"/>
              <a:pathLst>
                <a:path w="1614170" h="431800">
                  <a:moveTo>
                    <a:pt x="1526667" y="0"/>
                  </a:moveTo>
                  <a:lnTo>
                    <a:pt x="87249" y="0"/>
                  </a:lnTo>
                  <a:lnTo>
                    <a:pt x="53310" y="6863"/>
                  </a:lnTo>
                  <a:lnTo>
                    <a:pt x="25574" y="25574"/>
                  </a:lnTo>
                  <a:lnTo>
                    <a:pt x="6863" y="53310"/>
                  </a:lnTo>
                  <a:lnTo>
                    <a:pt x="0" y="87249"/>
                  </a:lnTo>
                  <a:lnTo>
                    <a:pt x="0" y="344042"/>
                  </a:lnTo>
                  <a:lnTo>
                    <a:pt x="6863" y="377981"/>
                  </a:lnTo>
                  <a:lnTo>
                    <a:pt x="25574" y="405717"/>
                  </a:lnTo>
                  <a:lnTo>
                    <a:pt x="53310" y="424428"/>
                  </a:lnTo>
                  <a:lnTo>
                    <a:pt x="87249" y="431291"/>
                  </a:lnTo>
                  <a:lnTo>
                    <a:pt x="1526667" y="431291"/>
                  </a:lnTo>
                  <a:lnTo>
                    <a:pt x="1560605" y="424428"/>
                  </a:lnTo>
                  <a:lnTo>
                    <a:pt x="1588341" y="405717"/>
                  </a:lnTo>
                  <a:lnTo>
                    <a:pt x="1607052" y="377981"/>
                  </a:lnTo>
                  <a:lnTo>
                    <a:pt x="1613916" y="344042"/>
                  </a:lnTo>
                  <a:lnTo>
                    <a:pt x="1613916" y="87249"/>
                  </a:lnTo>
                  <a:lnTo>
                    <a:pt x="1607052" y="53310"/>
                  </a:lnTo>
                  <a:lnTo>
                    <a:pt x="1588341" y="25574"/>
                  </a:lnTo>
                  <a:lnTo>
                    <a:pt x="1560605" y="6863"/>
                  </a:lnTo>
                  <a:lnTo>
                    <a:pt x="1526667" y="0"/>
                  </a:lnTo>
                  <a:close/>
                </a:path>
              </a:pathLst>
            </a:custGeom>
            <a:solidFill>
              <a:srgbClr val="00AF50"/>
            </a:solidFill>
          </p:spPr>
          <p:txBody>
            <a:bodyPr wrap="square" lIns="0" tIns="0" rIns="0" bIns="0" rtlCol="0"/>
            <a:lstStyle/>
            <a:p>
              <a:endParaRPr/>
            </a:p>
          </p:txBody>
        </p:sp>
        <p:sp>
          <p:nvSpPr>
            <p:cNvPr id="51" name="object 51"/>
            <p:cNvSpPr/>
            <p:nvPr/>
          </p:nvSpPr>
          <p:spPr>
            <a:xfrm>
              <a:off x="3706368" y="1239011"/>
              <a:ext cx="1614170" cy="431800"/>
            </a:xfrm>
            <a:custGeom>
              <a:avLst/>
              <a:gdLst/>
              <a:ahLst/>
              <a:cxnLst/>
              <a:rect l="l" t="t" r="r" b="b"/>
              <a:pathLst>
                <a:path w="1614170" h="431800">
                  <a:moveTo>
                    <a:pt x="0" y="87249"/>
                  </a:moveTo>
                  <a:lnTo>
                    <a:pt x="6863" y="53310"/>
                  </a:lnTo>
                  <a:lnTo>
                    <a:pt x="25574" y="25574"/>
                  </a:lnTo>
                  <a:lnTo>
                    <a:pt x="53310" y="6863"/>
                  </a:lnTo>
                  <a:lnTo>
                    <a:pt x="87249" y="0"/>
                  </a:lnTo>
                  <a:lnTo>
                    <a:pt x="1526667" y="0"/>
                  </a:lnTo>
                  <a:lnTo>
                    <a:pt x="1560605" y="6863"/>
                  </a:lnTo>
                  <a:lnTo>
                    <a:pt x="1588341" y="25574"/>
                  </a:lnTo>
                  <a:lnTo>
                    <a:pt x="1607052" y="53310"/>
                  </a:lnTo>
                  <a:lnTo>
                    <a:pt x="1613916" y="87249"/>
                  </a:lnTo>
                  <a:lnTo>
                    <a:pt x="1613916" y="344042"/>
                  </a:lnTo>
                  <a:lnTo>
                    <a:pt x="1607052" y="377981"/>
                  </a:lnTo>
                  <a:lnTo>
                    <a:pt x="1588341" y="405717"/>
                  </a:lnTo>
                  <a:lnTo>
                    <a:pt x="1560605" y="424428"/>
                  </a:lnTo>
                  <a:lnTo>
                    <a:pt x="1526667" y="431291"/>
                  </a:lnTo>
                  <a:lnTo>
                    <a:pt x="87249" y="431291"/>
                  </a:lnTo>
                  <a:lnTo>
                    <a:pt x="53310" y="424428"/>
                  </a:lnTo>
                  <a:lnTo>
                    <a:pt x="25574" y="405717"/>
                  </a:lnTo>
                  <a:lnTo>
                    <a:pt x="6863" y="377981"/>
                  </a:lnTo>
                  <a:lnTo>
                    <a:pt x="0" y="344042"/>
                  </a:lnTo>
                  <a:lnTo>
                    <a:pt x="0" y="87249"/>
                  </a:lnTo>
                  <a:close/>
                </a:path>
              </a:pathLst>
            </a:custGeom>
            <a:ln w="12699">
              <a:solidFill>
                <a:srgbClr val="FFB8B8"/>
              </a:solidFill>
            </a:ln>
          </p:spPr>
          <p:txBody>
            <a:bodyPr wrap="square" lIns="0" tIns="0" rIns="0" bIns="0" rtlCol="0"/>
            <a:lstStyle/>
            <a:p>
              <a:endParaRPr/>
            </a:p>
          </p:txBody>
        </p:sp>
      </p:grpSp>
      <p:sp>
        <p:nvSpPr>
          <p:cNvPr id="52" name="object 52"/>
          <p:cNvSpPr txBox="1"/>
          <p:nvPr/>
        </p:nvSpPr>
        <p:spPr>
          <a:xfrm>
            <a:off x="3505580" y="1169289"/>
            <a:ext cx="2000885" cy="948978"/>
          </a:xfrm>
          <a:prstGeom prst="rect">
            <a:avLst/>
          </a:prstGeom>
        </p:spPr>
        <p:txBody>
          <a:bodyPr vert="horz" wrap="square" lIns="0" tIns="12700" rIns="0" bIns="0" rtlCol="0">
            <a:spAutoFit/>
          </a:bodyPr>
          <a:lstStyle/>
          <a:p>
            <a:pPr marL="13335" algn="ctr">
              <a:lnSpc>
                <a:spcPct val="100000"/>
              </a:lnSpc>
              <a:spcBef>
                <a:spcPts val="100"/>
              </a:spcBef>
            </a:pPr>
            <a:r>
              <a:rPr lang="en-US" sz="1800" b="1" dirty="0">
                <a:solidFill>
                  <a:srgbClr val="FFFFFF"/>
                </a:solidFill>
                <a:latin typeface="Arial"/>
                <a:cs typeface="Arial"/>
              </a:rPr>
              <a:t>b</a:t>
            </a:r>
            <a:endParaRPr sz="1800" dirty="0">
              <a:latin typeface="Arial"/>
              <a:cs typeface="Arial"/>
            </a:endParaRPr>
          </a:p>
          <a:p>
            <a:pPr algn="ctr">
              <a:lnSpc>
                <a:spcPct val="100000"/>
              </a:lnSpc>
              <a:spcBef>
                <a:spcPts val="1295"/>
              </a:spcBef>
            </a:pPr>
            <a:r>
              <a:rPr lang="en-US" sz="1600" b="1" spc="-175" dirty="0" err="1">
                <a:solidFill>
                  <a:srgbClr val="0F296E"/>
                </a:solidFill>
                <a:latin typeface="Tahoma"/>
                <a:cs typeface="Tahoma"/>
              </a:rPr>
              <a:t>Năng</a:t>
            </a:r>
            <a:r>
              <a:rPr lang="en-US" sz="1600" b="1" spc="-175" dirty="0">
                <a:solidFill>
                  <a:srgbClr val="0F296E"/>
                </a:solidFill>
                <a:latin typeface="Tahoma"/>
                <a:cs typeface="Tahoma"/>
              </a:rPr>
              <a:t> </a:t>
            </a:r>
            <a:r>
              <a:rPr lang="en-US" sz="1600" b="1" spc="-175" dirty="0" err="1">
                <a:solidFill>
                  <a:srgbClr val="0F296E"/>
                </a:solidFill>
                <a:latin typeface="Tahoma"/>
                <a:cs typeface="Tahoma"/>
              </a:rPr>
              <a:t>lực</a:t>
            </a:r>
            <a:r>
              <a:rPr lang="en-US" sz="1600" b="1" spc="-175" dirty="0">
                <a:solidFill>
                  <a:srgbClr val="0F296E"/>
                </a:solidFill>
                <a:latin typeface="Tahoma"/>
                <a:cs typeface="Tahoma"/>
              </a:rPr>
              <a:t> </a:t>
            </a:r>
            <a:r>
              <a:rPr lang="en-US" sz="1600" b="1" spc="-175" dirty="0" err="1">
                <a:solidFill>
                  <a:srgbClr val="0F296E"/>
                </a:solidFill>
                <a:latin typeface="Tahoma"/>
                <a:cs typeface="Tahoma"/>
              </a:rPr>
              <a:t>đặc</a:t>
            </a:r>
            <a:r>
              <a:rPr lang="en-US" sz="1600" b="1" spc="-175" dirty="0">
                <a:solidFill>
                  <a:srgbClr val="0F296E"/>
                </a:solidFill>
                <a:latin typeface="Tahoma"/>
                <a:cs typeface="Tahoma"/>
              </a:rPr>
              <a:t> </a:t>
            </a:r>
            <a:r>
              <a:rPr lang="en-US" sz="1600" b="1" spc="-175" dirty="0" err="1">
                <a:solidFill>
                  <a:srgbClr val="0F296E"/>
                </a:solidFill>
                <a:latin typeface="Tahoma"/>
                <a:cs typeface="Tahoma"/>
              </a:rPr>
              <a:t>thù</a:t>
            </a:r>
            <a:r>
              <a:rPr lang="en-US" sz="1600" b="1" spc="-175" dirty="0">
                <a:solidFill>
                  <a:srgbClr val="0F296E"/>
                </a:solidFill>
                <a:latin typeface="Tahoma"/>
                <a:cs typeface="Tahoma"/>
              </a:rPr>
              <a:t> </a:t>
            </a:r>
            <a:r>
              <a:rPr lang="en-US" sz="1600" b="1" spc="-175" dirty="0" err="1">
                <a:solidFill>
                  <a:srgbClr val="0F296E"/>
                </a:solidFill>
                <a:latin typeface="Tahoma"/>
                <a:cs typeface="Tahoma"/>
              </a:rPr>
              <a:t>cấp</a:t>
            </a:r>
            <a:r>
              <a:rPr lang="en-US" sz="1600" b="1" spc="-175" dirty="0">
                <a:solidFill>
                  <a:srgbClr val="0F296E"/>
                </a:solidFill>
                <a:latin typeface="Tahoma"/>
                <a:cs typeface="Tahoma"/>
              </a:rPr>
              <a:t> </a:t>
            </a:r>
            <a:r>
              <a:rPr lang="en-US" sz="1600" b="1" spc="-175" dirty="0" err="1">
                <a:solidFill>
                  <a:srgbClr val="0F296E"/>
                </a:solidFill>
                <a:latin typeface="Tahoma"/>
                <a:cs typeface="Tahoma"/>
              </a:rPr>
              <a:t>tiểu</a:t>
            </a:r>
            <a:r>
              <a:rPr lang="en-US" sz="1600" b="1" spc="-175" dirty="0">
                <a:solidFill>
                  <a:srgbClr val="0F296E"/>
                </a:solidFill>
                <a:latin typeface="Tahoma"/>
                <a:cs typeface="Tahoma"/>
              </a:rPr>
              <a:t> </a:t>
            </a:r>
            <a:r>
              <a:rPr lang="en-US" sz="1600" b="1" spc="-175" dirty="0" err="1">
                <a:solidFill>
                  <a:srgbClr val="0F296E"/>
                </a:solidFill>
                <a:latin typeface="Tahoma"/>
                <a:cs typeface="Tahoma"/>
              </a:rPr>
              <a:t>học</a:t>
            </a:r>
            <a:endParaRPr sz="1600" dirty="0">
              <a:latin typeface="Tahoma"/>
              <a:cs typeface="Tahoma"/>
            </a:endParaRPr>
          </a:p>
        </p:txBody>
      </p:sp>
      <p:grpSp>
        <p:nvGrpSpPr>
          <p:cNvPr id="56" name="object 56"/>
          <p:cNvGrpSpPr/>
          <p:nvPr/>
        </p:nvGrpSpPr>
        <p:grpSpPr>
          <a:xfrm>
            <a:off x="8465819" y="6123432"/>
            <a:ext cx="538480" cy="518159"/>
            <a:chOff x="8465819" y="6123432"/>
            <a:chExt cx="538480" cy="518159"/>
          </a:xfrm>
        </p:grpSpPr>
        <p:sp>
          <p:nvSpPr>
            <p:cNvPr id="57" name="object 57"/>
            <p:cNvSpPr/>
            <p:nvPr/>
          </p:nvSpPr>
          <p:spPr>
            <a:xfrm>
              <a:off x="8465819" y="6123432"/>
              <a:ext cx="537946" cy="518147"/>
            </a:xfrm>
            <a:prstGeom prst="rect">
              <a:avLst/>
            </a:prstGeom>
            <a:blipFill>
              <a:blip r:embed="rId2" cstate="print"/>
              <a:stretch>
                <a:fillRect/>
              </a:stretch>
            </a:blipFill>
          </p:spPr>
          <p:txBody>
            <a:bodyPr wrap="square" lIns="0" tIns="0" rIns="0" bIns="0" rtlCol="0"/>
            <a:lstStyle/>
            <a:p>
              <a:endParaRPr/>
            </a:p>
          </p:txBody>
        </p:sp>
        <p:sp>
          <p:nvSpPr>
            <p:cNvPr id="58" name="object 58"/>
            <p:cNvSpPr/>
            <p:nvPr/>
          </p:nvSpPr>
          <p:spPr>
            <a:xfrm>
              <a:off x="8525255" y="6163056"/>
              <a:ext cx="423672" cy="405384"/>
            </a:xfrm>
            <a:prstGeom prst="rect">
              <a:avLst/>
            </a:prstGeom>
            <a:blipFill>
              <a:blip r:embed="rId3" cstate="print"/>
              <a:stretch>
                <a:fillRect/>
              </a:stretch>
            </a:blipFill>
          </p:spPr>
          <p:txBody>
            <a:bodyPr wrap="square" lIns="0" tIns="0" rIns="0" bIns="0" rtlCol="0"/>
            <a:lstStyle/>
            <a:p>
              <a:endParaRPr/>
            </a:p>
          </p:txBody>
        </p:sp>
      </p:grpSp>
      <p:sp>
        <p:nvSpPr>
          <p:cNvPr id="59" name="object 59"/>
          <p:cNvSpPr/>
          <p:nvPr/>
        </p:nvSpPr>
        <p:spPr>
          <a:xfrm>
            <a:off x="8001000" y="280415"/>
            <a:ext cx="765048" cy="758952"/>
          </a:xfrm>
          <a:prstGeom prst="rect">
            <a:avLst/>
          </a:prstGeom>
          <a:blipFill>
            <a:blip r:embed="rId4" cstate="print"/>
            <a:stretch>
              <a:fillRect/>
            </a:stretch>
          </a:blipFill>
        </p:spPr>
        <p:txBody>
          <a:bodyPr wrap="square" lIns="0" tIns="0" rIns="0" bIns="0" rtlCol="0"/>
          <a:lstStyle/>
          <a:p>
            <a:endParaRPr/>
          </a:p>
        </p:txBody>
      </p:sp>
      <p:sp>
        <p:nvSpPr>
          <p:cNvPr id="60" name="object 60"/>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5</a:t>
            </a:fld>
            <a:endParaRPr sz="1850">
              <a:latin typeface="Arial"/>
              <a:cs typeface="Arial"/>
            </a:endParaRPr>
          </a:p>
        </p:txBody>
      </p:sp>
      <p:grpSp>
        <p:nvGrpSpPr>
          <p:cNvPr id="65" name="object 38">
            <a:extLst>
              <a:ext uri="{FF2B5EF4-FFF2-40B4-BE49-F238E27FC236}">
                <a16:creationId xmlns="" xmlns:a16="http://schemas.microsoft.com/office/drawing/2014/main" id="{756A1948-5AB1-CF86-42DC-6AAF44708938}"/>
              </a:ext>
            </a:extLst>
          </p:cNvPr>
          <p:cNvGrpSpPr/>
          <p:nvPr/>
        </p:nvGrpSpPr>
        <p:grpSpPr>
          <a:xfrm>
            <a:off x="3865500" y="3769328"/>
            <a:ext cx="1837435" cy="1467085"/>
            <a:chOff x="723900" y="4008120"/>
            <a:chExt cx="2133600" cy="1699691"/>
          </a:xfrm>
        </p:grpSpPr>
        <p:sp>
          <p:nvSpPr>
            <p:cNvPr id="66" name="object 39">
              <a:extLst>
                <a:ext uri="{FF2B5EF4-FFF2-40B4-BE49-F238E27FC236}">
                  <a16:creationId xmlns="" xmlns:a16="http://schemas.microsoft.com/office/drawing/2014/main" id="{9B54AF3D-C5AD-BD13-F6C4-1A5B884AFF45}"/>
                </a:ext>
              </a:extLst>
            </p:cNvPr>
            <p:cNvSpPr/>
            <p:nvPr/>
          </p:nvSpPr>
          <p:spPr>
            <a:xfrm>
              <a:off x="723900" y="4008120"/>
              <a:ext cx="1741932" cy="1033271"/>
            </a:xfrm>
            <a:prstGeom prst="rect">
              <a:avLst/>
            </a:prstGeom>
            <a:blipFill>
              <a:blip r:embed="rId5" cstate="print"/>
              <a:stretch>
                <a:fillRect/>
              </a:stretch>
            </a:blipFill>
          </p:spPr>
          <p:txBody>
            <a:bodyPr wrap="square" lIns="0" tIns="0" rIns="0" bIns="0" rtlCol="0"/>
            <a:lstStyle/>
            <a:p>
              <a:endParaRPr/>
            </a:p>
          </p:txBody>
        </p:sp>
        <p:sp>
          <p:nvSpPr>
            <p:cNvPr id="67" name="object 40">
              <a:extLst>
                <a:ext uri="{FF2B5EF4-FFF2-40B4-BE49-F238E27FC236}">
                  <a16:creationId xmlns="" xmlns:a16="http://schemas.microsoft.com/office/drawing/2014/main" id="{38EDBE10-233B-8B94-06E0-904FDF474504}"/>
                </a:ext>
              </a:extLst>
            </p:cNvPr>
            <p:cNvSpPr/>
            <p:nvPr/>
          </p:nvSpPr>
          <p:spPr>
            <a:xfrm>
              <a:off x="1022604" y="5151551"/>
              <a:ext cx="958596" cy="556260"/>
            </a:xfrm>
            <a:prstGeom prst="rect">
              <a:avLst/>
            </a:prstGeom>
            <a:blipFill>
              <a:blip r:embed="rId6" cstate="print"/>
              <a:stretch>
                <a:fillRect/>
              </a:stretch>
            </a:blipFill>
          </p:spPr>
          <p:txBody>
            <a:bodyPr wrap="square" lIns="0" tIns="0" rIns="0" bIns="0" rtlCol="0"/>
            <a:lstStyle/>
            <a:p>
              <a:endParaRPr/>
            </a:p>
          </p:txBody>
        </p:sp>
        <p:sp>
          <p:nvSpPr>
            <p:cNvPr id="68" name="object 41">
              <a:extLst>
                <a:ext uri="{FF2B5EF4-FFF2-40B4-BE49-F238E27FC236}">
                  <a16:creationId xmlns="" xmlns:a16="http://schemas.microsoft.com/office/drawing/2014/main" id="{920662AF-55D7-A164-14A1-F3D0C197DCC0}"/>
                </a:ext>
              </a:extLst>
            </p:cNvPr>
            <p:cNvSpPr/>
            <p:nvPr/>
          </p:nvSpPr>
          <p:spPr>
            <a:xfrm>
              <a:off x="2017776" y="5151550"/>
              <a:ext cx="839724" cy="556260"/>
            </a:xfrm>
            <a:prstGeom prst="rect">
              <a:avLst/>
            </a:prstGeom>
            <a:blipFill>
              <a:blip r:embed="rId7" cstate="print"/>
              <a:stretch>
                <a:fillRect/>
              </a:stretch>
            </a:blipFill>
          </p:spPr>
          <p:txBody>
            <a:bodyPr wrap="square" lIns="0" tIns="0" rIns="0" bIns="0" rtlCol="0"/>
            <a:lstStyle/>
            <a:p>
              <a:endParaRPr/>
            </a:p>
          </p:txBody>
        </p:sp>
      </p:grpSp>
      <p:sp>
        <p:nvSpPr>
          <p:cNvPr id="69" name="object 33">
            <a:extLst>
              <a:ext uri="{FF2B5EF4-FFF2-40B4-BE49-F238E27FC236}">
                <a16:creationId xmlns="" xmlns:a16="http://schemas.microsoft.com/office/drawing/2014/main" id="{C252B155-9B0E-82C8-9B47-7AC75FEC0BD8}"/>
              </a:ext>
            </a:extLst>
          </p:cNvPr>
          <p:cNvSpPr/>
          <p:nvPr/>
        </p:nvSpPr>
        <p:spPr>
          <a:xfrm>
            <a:off x="3338755" y="4763329"/>
            <a:ext cx="713597" cy="497436"/>
          </a:xfrm>
          <a:prstGeom prst="rect">
            <a:avLst/>
          </a:prstGeom>
          <a:blipFill>
            <a:blip r:embed="rId8" cstate="print"/>
            <a:stretch>
              <a:fillRect/>
            </a:stretch>
          </a:blipFill>
        </p:spPr>
        <p:txBody>
          <a:bodyPr wrap="square" lIns="0" tIns="0" rIns="0" bIns="0" rtlCol="0"/>
          <a:lstStyle/>
          <a:p>
            <a:endParaRPr/>
          </a:p>
        </p:txBody>
      </p:sp>
      <p:sp>
        <p:nvSpPr>
          <p:cNvPr id="70" name="object 9">
            <a:extLst>
              <a:ext uri="{FF2B5EF4-FFF2-40B4-BE49-F238E27FC236}">
                <a16:creationId xmlns="" xmlns:a16="http://schemas.microsoft.com/office/drawing/2014/main" id="{7EC13F81-2BB0-8B41-BC26-8C832562A917}"/>
              </a:ext>
            </a:extLst>
          </p:cNvPr>
          <p:cNvSpPr txBox="1"/>
          <p:nvPr/>
        </p:nvSpPr>
        <p:spPr>
          <a:xfrm>
            <a:off x="6843141" y="2485063"/>
            <a:ext cx="1640205" cy="228909"/>
          </a:xfrm>
          <a:prstGeom prst="rect">
            <a:avLst/>
          </a:prstGeom>
        </p:spPr>
        <p:txBody>
          <a:bodyPr vert="horz" wrap="square" lIns="0" tIns="13335" rIns="0" bIns="0" rtlCol="0">
            <a:spAutoFit/>
          </a:bodyPr>
          <a:lstStyle/>
          <a:p>
            <a:pPr marL="299085" indent="-287020">
              <a:lnSpc>
                <a:spcPct val="100000"/>
              </a:lnSpc>
              <a:spcBef>
                <a:spcPts val="105"/>
              </a:spcBef>
              <a:buFont typeface="Wingdings"/>
              <a:buChar char=""/>
              <a:tabLst>
                <a:tab pos="299720" algn="l"/>
              </a:tabLst>
            </a:pPr>
            <a:r>
              <a:rPr lang="en-US" sz="1400" dirty="0" err="1">
                <a:solidFill>
                  <a:srgbClr val="163793"/>
                </a:solidFill>
                <a:latin typeface="Arial"/>
                <a:cs typeface="Arial"/>
              </a:rPr>
              <a:t>Nhân</a:t>
            </a:r>
            <a:r>
              <a:rPr lang="en-US" sz="1400" dirty="0">
                <a:solidFill>
                  <a:srgbClr val="163793"/>
                </a:solidFill>
                <a:latin typeface="Arial"/>
                <a:cs typeface="Arial"/>
              </a:rPr>
              <a:t> </a:t>
            </a:r>
            <a:r>
              <a:rPr lang="en-US" sz="1400" dirty="0" err="1">
                <a:solidFill>
                  <a:srgbClr val="163793"/>
                </a:solidFill>
                <a:latin typeface="Arial"/>
                <a:cs typeface="Arial"/>
              </a:rPr>
              <a:t>ái</a:t>
            </a:r>
            <a:endParaRPr sz="1400" dirty="0">
              <a:latin typeface="Arial"/>
              <a:cs typeface="Arial"/>
            </a:endParaRPr>
          </a:p>
        </p:txBody>
      </p:sp>
      <p:sp>
        <p:nvSpPr>
          <p:cNvPr id="71" name="object 9">
            <a:extLst>
              <a:ext uri="{FF2B5EF4-FFF2-40B4-BE49-F238E27FC236}">
                <a16:creationId xmlns="" xmlns:a16="http://schemas.microsoft.com/office/drawing/2014/main" id="{7DCDFAEB-EBC7-6EE1-1E56-6D630242A6C4}"/>
              </a:ext>
            </a:extLst>
          </p:cNvPr>
          <p:cNvSpPr txBox="1"/>
          <p:nvPr/>
        </p:nvSpPr>
        <p:spPr>
          <a:xfrm>
            <a:off x="6846951" y="2743200"/>
            <a:ext cx="1640205" cy="228909"/>
          </a:xfrm>
          <a:prstGeom prst="rect">
            <a:avLst/>
          </a:prstGeom>
        </p:spPr>
        <p:txBody>
          <a:bodyPr vert="horz" wrap="square" lIns="0" tIns="13335" rIns="0" bIns="0" rtlCol="0">
            <a:spAutoFit/>
          </a:bodyPr>
          <a:lstStyle/>
          <a:p>
            <a:pPr marL="299085" indent="-287020">
              <a:lnSpc>
                <a:spcPct val="100000"/>
              </a:lnSpc>
              <a:spcBef>
                <a:spcPts val="105"/>
              </a:spcBef>
              <a:buFont typeface="Wingdings"/>
              <a:buChar char=""/>
              <a:tabLst>
                <a:tab pos="299720" algn="l"/>
              </a:tabLst>
            </a:pPr>
            <a:r>
              <a:rPr lang="en-US" sz="1400" dirty="0" err="1">
                <a:solidFill>
                  <a:srgbClr val="163793"/>
                </a:solidFill>
                <a:latin typeface="Arial"/>
                <a:cs typeface="Arial"/>
              </a:rPr>
              <a:t>Chăm</a:t>
            </a:r>
            <a:r>
              <a:rPr lang="en-US" sz="1400" dirty="0">
                <a:solidFill>
                  <a:srgbClr val="163793"/>
                </a:solidFill>
                <a:latin typeface="Arial"/>
                <a:cs typeface="Arial"/>
              </a:rPr>
              <a:t> </a:t>
            </a:r>
            <a:r>
              <a:rPr lang="en-US" sz="1400" dirty="0" err="1">
                <a:solidFill>
                  <a:srgbClr val="163793"/>
                </a:solidFill>
                <a:latin typeface="Arial"/>
                <a:cs typeface="Arial"/>
              </a:rPr>
              <a:t>chỉ</a:t>
            </a:r>
            <a:endParaRPr sz="1400" dirty="0">
              <a:latin typeface="Arial"/>
              <a:cs typeface="Arial"/>
            </a:endParaRPr>
          </a:p>
        </p:txBody>
      </p:sp>
      <p:sp>
        <p:nvSpPr>
          <p:cNvPr id="72" name="object 9">
            <a:extLst>
              <a:ext uri="{FF2B5EF4-FFF2-40B4-BE49-F238E27FC236}">
                <a16:creationId xmlns="" xmlns:a16="http://schemas.microsoft.com/office/drawing/2014/main" id="{1E5CB4CA-C015-E3F7-7E19-6FA294011BC7}"/>
              </a:ext>
            </a:extLst>
          </p:cNvPr>
          <p:cNvSpPr txBox="1"/>
          <p:nvPr/>
        </p:nvSpPr>
        <p:spPr>
          <a:xfrm>
            <a:off x="6854570" y="2971800"/>
            <a:ext cx="1640205" cy="228909"/>
          </a:xfrm>
          <a:prstGeom prst="rect">
            <a:avLst/>
          </a:prstGeom>
        </p:spPr>
        <p:txBody>
          <a:bodyPr vert="horz" wrap="square" lIns="0" tIns="13335" rIns="0" bIns="0" rtlCol="0">
            <a:spAutoFit/>
          </a:bodyPr>
          <a:lstStyle/>
          <a:p>
            <a:pPr marL="299085" indent="-287020">
              <a:lnSpc>
                <a:spcPct val="100000"/>
              </a:lnSpc>
              <a:spcBef>
                <a:spcPts val="105"/>
              </a:spcBef>
              <a:buFont typeface="Wingdings"/>
              <a:buChar char=""/>
              <a:tabLst>
                <a:tab pos="299720" algn="l"/>
              </a:tabLst>
            </a:pPr>
            <a:r>
              <a:rPr lang="en-US" sz="1400" dirty="0" err="1">
                <a:solidFill>
                  <a:srgbClr val="163793"/>
                </a:solidFill>
                <a:latin typeface="Arial"/>
                <a:cs typeface="Arial"/>
              </a:rPr>
              <a:t>Trung</a:t>
            </a:r>
            <a:r>
              <a:rPr lang="en-US" sz="1400" dirty="0">
                <a:solidFill>
                  <a:srgbClr val="163793"/>
                </a:solidFill>
                <a:latin typeface="Arial"/>
                <a:cs typeface="Arial"/>
              </a:rPr>
              <a:t> </a:t>
            </a:r>
            <a:r>
              <a:rPr lang="en-US" sz="1400" dirty="0" err="1">
                <a:solidFill>
                  <a:srgbClr val="163793"/>
                </a:solidFill>
                <a:latin typeface="Arial"/>
                <a:cs typeface="Arial"/>
              </a:rPr>
              <a:t>thực</a:t>
            </a:r>
            <a:endParaRPr sz="1400" dirty="0">
              <a:latin typeface="Arial"/>
              <a:cs typeface="Arial"/>
            </a:endParaRPr>
          </a:p>
        </p:txBody>
      </p:sp>
      <p:sp>
        <p:nvSpPr>
          <p:cNvPr id="73" name="object 9">
            <a:extLst>
              <a:ext uri="{FF2B5EF4-FFF2-40B4-BE49-F238E27FC236}">
                <a16:creationId xmlns="" xmlns:a16="http://schemas.microsoft.com/office/drawing/2014/main" id="{87C15152-A49C-66FA-54CC-C365F019E88B}"/>
              </a:ext>
            </a:extLst>
          </p:cNvPr>
          <p:cNvSpPr txBox="1"/>
          <p:nvPr/>
        </p:nvSpPr>
        <p:spPr>
          <a:xfrm>
            <a:off x="6854570" y="3200400"/>
            <a:ext cx="1640205" cy="228909"/>
          </a:xfrm>
          <a:prstGeom prst="rect">
            <a:avLst/>
          </a:prstGeom>
        </p:spPr>
        <p:txBody>
          <a:bodyPr vert="horz" wrap="square" lIns="0" tIns="13335" rIns="0" bIns="0" rtlCol="0">
            <a:spAutoFit/>
          </a:bodyPr>
          <a:lstStyle/>
          <a:p>
            <a:pPr marL="299085" indent="-287020">
              <a:lnSpc>
                <a:spcPct val="100000"/>
              </a:lnSpc>
              <a:spcBef>
                <a:spcPts val="105"/>
              </a:spcBef>
              <a:buFont typeface="Wingdings"/>
              <a:buChar char=""/>
              <a:tabLst>
                <a:tab pos="299720" algn="l"/>
              </a:tabLst>
            </a:pPr>
            <a:r>
              <a:rPr lang="en-US" sz="1400" dirty="0" err="1">
                <a:solidFill>
                  <a:srgbClr val="163793"/>
                </a:solidFill>
                <a:latin typeface="Arial"/>
                <a:cs typeface="Arial"/>
              </a:rPr>
              <a:t>Trách</a:t>
            </a:r>
            <a:r>
              <a:rPr lang="en-US" sz="1400" dirty="0">
                <a:solidFill>
                  <a:srgbClr val="163793"/>
                </a:solidFill>
                <a:latin typeface="Arial"/>
                <a:cs typeface="Arial"/>
              </a:rPr>
              <a:t> </a:t>
            </a:r>
            <a:r>
              <a:rPr lang="en-US" sz="1400" dirty="0" err="1">
                <a:solidFill>
                  <a:srgbClr val="163793"/>
                </a:solidFill>
                <a:latin typeface="Arial"/>
                <a:cs typeface="Arial"/>
              </a:rPr>
              <a:t>nhiệm</a:t>
            </a:r>
            <a:endParaRPr sz="1400" dirty="0">
              <a:latin typeface="Arial"/>
              <a:cs typeface="Arial"/>
            </a:endParaRPr>
          </a:p>
        </p:txBody>
      </p:sp>
      <p:grpSp>
        <p:nvGrpSpPr>
          <p:cNvPr id="78" name="object 21">
            <a:extLst>
              <a:ext uri="{FF2B5EF4-FFF2-40B4-BE49-F238E27FC236}">
                <a16:creationId xmlns="" xmlns:a16="http://schemas.microsoft.com/office/drawing/2014/main" id="{358A5275-C911-B216-3AE2-7DB6E6E1D002}"/>
              </a:ext>
            </a:extLst>
          </p:cNvPr>
          <p:cNvGrpSpPr/>
          <p:nvPr/>
        </p:nvGrpSpPr>
        <p:grpSpPr>
          <a:xfrm>
            <a:off x="103630" y="4084087"/>
            <a:ext cx="2763520" cy="2128908"/>
            <a:chOff x="185545" y="1583436"/>
            <a:chExt cx="2763520" cy="2128908"/>
          </a:xfrm>
        </p:grpSpPr>
        <p:sp>
          <p:nvSpPr>
            <p:cNvPr id="79" name="object 22">
              <a:extLst>
                <a:ext uri="{FF2B5EF4-FFF2-40B4-BE49-F238E27FC236}">
                  <a16:creationId xmlns="" xmlns:a16="http://schemas.microsoft.com/office/drawing/2014/main" id="{FB37EDFF-0E85-9C4F-174A-4AA21F64AC8E}"/>
                </a:ext>
              </a:extLst>
            </p:cNvPr>
            <p:cNvSpPr/>
            <p:nvPr/>
          </p:nvSpPr>
          <p:spPr>
            <a:xfrm>
              <a:off x="185545" y="2087685"/>
              <a:ext cx="2763520" cy="1624659"/>
            </a:xfrm>
            <a:custGeom>
              <a:avLst/>
              <a:gdLst/>
              <a:ahLst/>
              <a:cxnLst/>
              <a:rect l="l" t="t" r="r" b="b"/>
              <a:pathLst>
                <a:path w="2763520" h="3845560">
                  <a:moveTo>
                    <a:pt x="0" y="197103"/>
                  </a:moveTo>
                  <a:lnTo>
                    <a:pt x="5205" y="151915"/>
                  </a:lnTo>
                  <a:lnTo>
                    <a:pt x="20032" y="110430"/>
                  </a:lnTo>
                  <a:lnTo>
                    <a:pt x="43297" y="73833"/>
                  </a:lnTo>
                  <a:lnTo>
                    <a:pt x="73817" y="43307"/>
                  </a:lnTo>
                  <a:lnTo>
                    <a:pt x="110410" y="20037"/>
                  </a:lnTo>
                  <a:lnTo>
                    <a:pt x="151891" y="5206"/>
                  </a:lnTo>
                  <a:lnTo>
                    <a:pt x="197078" y="0"/>
                  </a:lnTo>
                  <a:lnTo>
                    <a:pt x="2565908" y="0"/>
                  </a:lnTo>
                  <a:lnTo>
                    <a:pt x="2611096" y="5206"/>
                  </a:lnTo>
                  <a:lnTo>
                    <a:pt x="2652581" y="20037"/>
                  </a:lnTo>
                  <a:lnTo>
                    <a:pt x="2689178" y="43307"/>
                  </a:lnTo>
                  <a:lnTo>
                    <a:pt x="2719704" y="73833"/>
                  </a:lnTo>
                  <a:lnTo>
                    <a:pt x="2742974" y="110430"/>
                  </a:lnTo>
                  <a:lnTo>
                    <a:pt x="2757805" y="151915"/>
                  </a:lnTo>
                  <a:lnTo>
                    <a:pt x="2763012" y="197103"/>
                  </a:lnTo>
                  <a:lnTo>
                    <a:pt x="2763012" y="3647973"/>
                  </a:lnTo>
                  <a:lnTo>
                    <a:pt x="2757805" y="3693160"/>
                  </a:lnTo>
                  <a:lnTo>
                    <a:pt x="2742974" y="3734641"/>
                  </a:lnTo>
                  <a:lnTo>
                    <a:pt x="2719704" y="3771234"/>
                  </a:lnTo>
                  <a:lnTo>
                    <a:pt x="2689178" y="3801754"/>
                  </a:lnTo>
                  <a:lnTo>
                    <a:pt x="2652581" y="3825019"/>
                  </a:lnTo>
                  <a:lnTo>
                    <a:pt x="2611096" y="3839846"/>
                  </a:lnTo>
                  <a:lnTo>
                    <a:pt x="2565908" y="3845052"/>
                  </a:lnTo>
                  <a:lnTo>
                    <a:pt x="197078" y="3845052"/>
                  </a:lnTo>
                  <a:lnTo>
                    <a:pt x="151891" y="3839846"/>
                  </a:lnTo>
                  <a:lnTo>
                    <a:pt x="110410" y="3825019"/>
                  </a:lnTo>
                  <a:lnTo>
                    <a:pt x="73817" y="3801754"/>
                  </a:lnTo>
                  <a:lnTo>
                    <a:pt x="43297" y="3771234"/>
                  </a:lnTo>
                  <a:lnTo>
                    <a:pt x="20032" y="3734641"/>
                  </a:lnTo>
                  <a:lnTo>
                    <a:pt x="5205" y="3693160"/>
                  </a:lnTo>
                  <a:lnTo>
                    <a:pt x="0" y="3647973"/>
                  </a:lnTo>
                  <a:lnTo>
                    <a:pt x="0" y="197103"/>
                  </a:lnTo>
                  <a:close/>
                </a:path>
              </a:pathLst>
            </a:custGeom>
            <a:ln w="12700">
              <a:solidFill>
                <a:srgbClr val="006E6E"/>
              </a:solidFill>
            </a:ln>
          </p:spPr>
          <p:txBody>
            <a:bodyPr wrap="square" lIns="0" tIns="0" rIns="0" bIns="0" rtlCol="0"/>
            <a:lstStyle/>
            <a:p>
              <a:endParaRPr/>
            </a:p>
          </p:txBody>
        </p:sp>
        <p:sp>
          <p:nvSpPr>
            <p:cNvPr id="80" name="object 24">
              <a:extLst>
                <a:ext uri="{FF2B5EF4-FFF2-40B4-BE49-F238E27FC236}">
                  <a16:creationId xmlns="" xmlns:a16="http://schemas.microsoft.com/office/drawing/2014/main" id="{1CEA2869-4CD2-5770-3F66-282DFE99EF60}"/>
                </a:ext>
              </a:extLst>
            </p:cNvPr>
            <p:cNvSpPr/>
            <p:nvPr/>
          </p:nvSpPr>
          <p:spPr>
            <a:xfrm>
              <a:off x="391667" y="1583436"/>
              <a:ext cx="2371725" cy="698934"/>
            </a:xfrm>
            <a:custGeom>
              <a:avLst/>
              <a:gdLst/>
              <a:ahLst/>
              <a:cxnLst/>
              <a:rect l="l" t="t" r="r" b="b"/>
              <a:pathLst>
                <a:path w="2371725" h="821689">
                  <a:moveTo>
                    <a:pt x="2205101" y="0"/>
                  </a:moveTo>
                  <a:lnTo>
                    <a:pt x="166192" y="0"/>
                  </a:lnTo>
                  <a:lnTo>
                    <a:pt x="122012" y="5937"/>
                  </a:lnTo>
                  <a:lnTo>
                    <a:pt x="82312" y="22695"/>
                  </a:lnTo>
                  <a:lnTo>
                    <a:pt x="48677" y="48688"/>
                  </a:lnTo>
                  <a:lnTo>
                    <a:pt x="22690" y="82333"/>
                  </a:lnTo>
                  <a:lnTo>
                    <a:pt x="5936" y="122046"/>
                  </a:lnTo>
                  <a:lnTo>
                    <a:pt x="0" y="166242"/>
                  </a:lnTo>
                  <a:lnTo>
                    <a:pt x="0" y="655192"/>
                  </a:lnTo>
                  <a:lnTo>
                    <a:pt x="5936" y="699389"/>
                  </a:lnTo>
                  <a:lnTo>
                    <a:pt x="22690" y="739102"/>
                  </a:lnTo>
                  <a:lnTo>
                    <a:pt x="48677" y="772747"/>
                  </a:lnTo>
                  <a:lnTo>
                    <a:pt x="82312" y="798740"/>
                  </a:lnTo>
                  <a:lnTo>
                    <a:pt x="122012" y="815498"/>
                  </a:lnTo>
                  <a:lnTo>
                    <a:pt x="166192" y="821436"/>
                  </a:lnTo>
                  <a:lnTo>
                    <a:pt x="2205101" y="821436"/>
                  </a:lnTo>
                  <a:lnTo>
                    <a:pt x="2249297" y="815498"/>
                  </a:lnTo>
                  <a:lnTo>
                    <a:pt x="2289010" y="798740"/>
                  </a:lnTo>
                  <a:lnTo>
                    <a:pt x="2322655" y="772747"/>
                  </a:lnTo>
                  <a:lnTo>
                    <a:pt x="2348648" y="739102"/>
                  </a:lnTo>
                  <a:lnTo>
                    <a:pt x="2365406" y="699389"/>
                  </a:lnTo>
                  <a:lnTo>
                    <a:pt x="2371344" y="655192"/>
                  </a:lnTo>
                  <a:lnTo>
                    <a:pt x="2371344" y="166242"/>
                  </a:lnTo>
                  <a:lnTo>
                    <a:pt x="2365406" y="122046"/>
                  </a:lnTo>
                  <a:lnTo>
                    <a:pt x="2348648" y="82333"/>
                  </a:lnTo>
                  <a:lnTo>
                    <a:pt x="2322655" y="48688"/>
                  </a:lnTo>
                  <a:lnTo>
                    <a:pt x="2289010" y="22695"/>
                  </a:lnTo>
                  <a:lnTo>
                    <a:pt x="2249297" y="5937"/>
                  </a:lnTo>
                  <a:lnTo>
                    <a:pt x="2205101" y="0"/>
                  </a:lnTo>
                  <a:close/>
                </a:path>
              </a:pathLst>
            </a:custGeom>
            <a:solidFill>
              <a:srgbClr val="467373"/>
            </a:solidFill>
          </p:spPr>
          <p:txBody>
            <a:bodyPr wrap="square" lIns="0" tIns="0" rIns="0" bIns="0" rtlCol="0"/>
            <a:lstStyle/>
            <a:p>
              <a:endParaRPr/>
            </a:p>
          </p:txBody>
        </p:sp>
        <p:sp>
          <p:nvSpPr>
            <p:cNvPr id="81" name="object 25">
              <a:extLst>
                <a:ext uri="{FF2B5EF4-FFF2-40B4-BE49-F238E27FC236}">
                  <a16:creationId xmlns="" xmlns:a16="http://schemas.microsoft.com/office/drawing/2014/main" id="{37BCA814-72F8-0413-883A-F85C24C9518B}"/>
                </a:ext>
              </a:extLst>
            </p:cNvPr>
            <p:cNvSpPr/>
            <p:nvPr/>
          </p:nvSpPr>
          <p:spPr>
            <a:xfrm>
              <a:off x="391667" y="1583436"/>
              <a:ext cx="2371725" cy="707389"/>
            </a:xfrm>
            <a:custGeom>
              <a:avLst/>
              <a:gdLst/>
              <a:ahLst/>
              <a:cxnLst/>
              <a:rect l="l" t="t" r="r" b="b"/>
              <a:pathLst>
                <a:path w="2371725" h="821689">
                  <a:moveTo>
                    <a:pt x="0" y="166242"/>
                  </a:moveTo>
                  <a:lnTo>
                    <a:pt x="5936" y="122046"/>
                  </a:lnTo>
                  <a:lnTo>
                    <a:pt x="22690" y="82333"/>
                  </a:lnTo>
                  <a:lnTo>
                    <a:pt x="48677" y="48688"/>
                  </a:lnTo>
                  <a:lnTo>
                    <a:pt x="82312" y="22695"/>
                  </a:lnTo>
                  <a:lnTo>
                    <a:pt x="122012" y="5937"/>
                  </a:lnTo>
                  <a:lnTo>
                    <a:pt x="166192" y="0"/>
                  </a:lnTo>
                  <a:lnTo>
                    <a:pt x="2205101" y="0"/>
                  </a:lnTo>
                  <a:lnTo>
                    <a:pt x="2249297" y="5937"/>
                  </a:lnTo>
                  <a:lnTo>
                    <a:pt x="2289010" y="22695"/>
                  </a:lnTo>
                  <a:lnTo>
                    <a:pt x="2322655" y="48688"/>
                  </a:lnTo>
                  <a:lnTo>
                    <a:pt x="2348648" y="82333"/>
                  </a:lnTo>
                  <a:lnTo>
                    <a:pt x="2365406" y="122046"/>
                  </a:lnTo>
                  <a:lnTo>
                    <a:pt x="2371344" y="166242"/>
                  </a:lnTo>
                  <a:lnTo>
                    <a:pt x="2371344" y="655192"/>
                  </a:lnTo>
                  <a:lnTo>
                    <a:pt x="2365406" y="699389"/>
                  </a:lnTo>
                  <a:lnTo>
                    <a:pt x="2348648" y="739102"/>
                  </a:lnTo>
                  <a:lnTo>
                    <a:pt x="2322655" y="772747"/>
                  </a:lnTo>
                  <a:lnTo>
                    <a:pt x="2289010" y="798740"/>
                  </a:lnTo>
                  <a:lnTo>
                    <a:pt x="2249297" y="815498"/>
                  </a:lnTo>
                  <a:lnTo>
                    <a:pt x="2205101" y="821436"/>
                  </a:lnTo>
                  <a:lnTo>
                    <a:pt x="166192" y="821436"/>
                  </a:lnTo>
                  <a:lnTo>
                    <a:pt x="122012" y="815498"/>
                  </a:lnTo>
                  <a:lnTo>
                    <a:pt x="82312" y="798740"/>
                  </a:lnTo>
                  <a:lnTo>
                    <a:pt x="48677" y="772747"/>
                  </a:lnTo>
                  <a:lnTo>
                    <a:pt x="22690" y="739102"/>
                  </a:lnTo>
                  <a:lnTo>
                    <a:pt x="5936" y="699389"/>
                  </a:lnTo>
                  <a:lnTo>
                    <a:pt x="0" y="655192"/>
                  </a:lnTo>
                  <a:lnTo>
                    <a:pt x="0" y="166242"/>
                  </a:lnTo>
                  <a:close/>
                </a:path>
              </a:pathLst>
            </a:custGeom>
            <a:ln w="12700">
              <a:solidFill>
                <a:srgbClr val="001F5F"/>
              </a:solidFill>
            </a:ln>
          </p:spPr>
          <p:txBody>
            <a:bodyPr wrap="square" lIns="0" tIns="0" rIns="0" bIns="0" rtlCol="0"/>
            <a:lstStyle/>
            <a:p>
              <a:endParaRPr/>
            </a:p>
          </p:txBody>
        </p:sp>
      </p:grpSp>
      <p:sp>
        <p:nvSpPr>
          <p:cNvPr id="82" name="object 26">
            <a:extLst>
              <a:ext uri="{FF2B5EF4-FFF2-40B4-BE49-F238E27FC236}">
                <a16:creationId xmlns="" xmlns:a16="http://schemas.microsoft.com/office/drawing/2014/main" id="{83BB0202-2EF4-C04D-7192-D689D9EA3C33}"/>
              </a:ext>
            </a:extLst>
          </p:cNvPr>
          <p:cNvSpPr txBox="1"/>
          <p:nvPr/>
        </p:nvSpPr>
        <p:spPr>
          <a:xfrm>
            <a:off x="451002" y="4221500"/>
            <a:ext cx="1988820" cy="504625"/>
          </a:xfrm>
          <a:prstGeom prst="rect">
            <a:avLst/>
          </a:prstGeom>
        </p:spPr>
        <p:txBody>
          <a:bodyPr vert="horz" wrap="square" lIns="0" tIns="12065" rIns="0" bIns="0" rtlCol="0">
            <a:spAutoFit/>
          </a:bodyPr>
          <a:lstStyle/>
          <a:p>
            <a:pPr marL="12700" algn="ctr">
              <a:lnSpc>
                <a:spcPct val="100000"/>
              </a:lnSpc>
              <a:spcBef>
                <a:spcPts val="95"/>
              </a:spcBef>
            </a:pPr>
            <a:r>
              <a:rPr lang="en-US" sz="1600" b="1" spc="-160" dirty="0" err="1">
                <a:solidFill>
                  <a:srgbClr val="FFFF00"/>
                </a:solidFill>
                <a:latin typeface="Tahoma"/>
                <a:cs typeface="Tahoma"/>
              </a:rPr>
              <a:t>Phát</a:t>
            </a:r>
            <a:r>
              <a:rPr lang="en-US" sz="1600" b="1" spc="-160" dirty="0">
                <a:solidFill>
                  <a:srgbClr val="FFFF00"/>
                </a:solidFill>
                <a:latin typeface="Tahoma"/>
                <a:cs typeface="Tahoma"/>
              </a:rPr>
              <a:t> </a:t>
            </a:r>
            <a:r>
              <a:rPr lang="en-US" sz="1600" b="1" spc="-160" dirty="0" err="1">
                <a:solidFill>
                  <a:srgbClr val="FFFF00"/>
                </a:solidFill>
                <a:latin typeface="Tahoma"/>
                <a:cs typeface="Tahoma"/>
              </a:rPr>
              <a:t>triển</a:t>
            </a:r>
            <a:r>
              <a:rPr lang="en-US" sz="1600" b="1" spc="-160" dirty="0">
                <a:solidFill>
                  <a:srgbClr val="FFFF00"/>
                </a:solidFill>
                <a:latin typeface="Tahoma"/>
                <a:cs typeface="Tahoma"/>
              </a:rPr>
              <a:t> </a:t>
            </a:r>
            <a:r>
              <a:rPr lang="en-US" sz="1600" b="1" spc="-160" dirty="0" err="1">
                <a:solidFill>
                  <a:srgbClr val="FFFF00"/>
                </a:solidFill>
                <a:latin typeface="Tahoma"/>
                <a:cs typeface="Tahoma"/>
              </a:rPr>
              <a:t>năng</a:t>
            </a:r>
            <a:r>
              <a:rPr lang="en-US" sz="1600" b="1" spc="-160" dirty="0">
                <a:solidFill>
                  <a:srgbClr val="FFFF00"/>
                </a:solidFill>
                <a:latin typeface="Tahoma"/>
                <a:cs typeface="Tahoma"/>
              </a:rPr>
              <a:t> </a:t>
            </a:r>
            <a:r>
              <a:rPr lang="en-US" sz="1600" b="1" spc="-160" dirty="0" err="1">
                <a:solidFill>
                  <a:srgbClr val="FFFF00"/>
                </a:solidFill>
                <a:latin typeface="Tahoma"/>
                <a:cs typeface="Tahoma"/>
              </a:rPr>
              <a:t>lực</a:t>
            </a:r>
            <a:r>
              <a:rPr lang="en-US" sz="1600" b="1" spc="-160" dirty="0">
                <a:solidFill>
                  <a:srgbClr val="FFFF00"/>
                </a:solidFill>
                <a:latin typeface="Tahoma"/>
                <a:cs typeface="Tahoma"/>
              </a:rPr>
              <a:t> </a:t>
            </a:r>
            <a:r>
              <a:rPr lang="en-US" sz="1600" b="1" spc="-160" dirty="0" err="1">
                <a:solidFill>
                  <a:srgbClr val="FFFF00"/>
                </a:solidFill>
                <a:latin typeface="Tahoma"/>
                <a:cs typeface="Tahoma"/>
              </a:rPr>
              <a:t>chung</a:t>
            </a:r>
            <a:r>
              <a:rPr lang="en-US" sz="1600" b="1" spc="-160" dirty="0">
                <a:solidFill>
                  <a:srgbClr val="FFFF00"/>
                </a:solidFill>
                <a:latin typeface="Tahoma"/>
                <a:cs typeface="Tahoma"/>
              </a:rPr>
              <a:t> </a:t>
            </a:r>
            <a:r>
              <a:rPr lang="en-US" sz="1600" b="1" spc="-160" dirty="0" err="1">
                <a:solidFill>
                  <a:srgbClr val="FFFF00"/>
                </a:solidFill>
                <a:latin typeface="Tahoma"/>
                <a:cs typeface="Tahoma"/>
              </a:rPr>
              <a:t>cho</a:t>
            </a:r>
            <a:r>
              <a:rPr lang="en-US" sz="1600" b="1" spc="-160" dirty="0">
                <a:solidFill>
                  <a:srgbClr val="FFFF00"/>
                </a:solidFill>
                <a:latin typeface="Tahoma"/>
                <a:cs typeface="Tahoma"/>
              </a:rPr>
              <a:t> HS</a:t>
            </a:r>
            <a:endParaRPr sz="1600" dirty="0">
              <a:latin typeface="Tahoma"/>
              <a:cs typeface="Tahoma"/>
            </a:endParaRPr>
          </a:p>
        </p:txBody>
      </p:sp>
      <p:sp>
        <p:nvSpPr>
          <p:cNvPr id="83" name="object 28">
            <a:extLst>
              <a:ext uri="{FF2B5EF4-FFF2-40B4-BE49-F238E27FC236}">
                <a16:creationId xmlns="" xmlns:a16="http://schemas.microsoft.com/office/drawing/2014/main" id="{7CBFEB5A-D83E-0EFC-6120-2ABADC7F5A22}"/>
              </a:ext>
            </a:extLst>
          </p:cNvPr>
          <p:cNvSpPr txBox="1"/>
          <p:nvPr/>
        </p:nvSpPr>
        <p:spPr>
          <a:xfrm>
            <a:off x="185545" y="4945328"/>
            <a:ext cx="2638098" cy="228268"/>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lang="en-US" sz="1400" spc="-10" dirty="0" err="1">
                <a:solidFill>
                  <a:srgbClr val="163793"/>
                </a:solidFill>
                <a:latin typeface="Arial"/>
                <a:cs typeface="Arial"/>
              </a:rPr>
              <a:t>Năng</a:t>
            </a:r>
            <a:r>
              <a:rPr lang="en-US" sz="1400" spc="-10" dirty="0">
                <a:solidFill>
                  <a:srgbClr val="163793"/>
                </a:solidFill>
                <a:latin typeface="Arial"/>
                <a:cs typeface="Arial"/>
              </a:rPr>
              <a:t> </a:t>
            </a:r>
            <a:r>
              <a:rPr lang="en-US" sz="1400" spc="-10" dirty="0" err="1">
                <a:solidFill>
                  <a:srgbClr val="163793"/>
                </a:solidFill>
                <a:latin typeface="Arial"/>
                <a:cs typeface="Arial"/>
              </a:rPr>
              <a:t>lực</a:t>
            </a:r>
            <a:r>
              <a:rPr lang="en-US" sz="1400" spc="-10" dirty="0">
                <a:solidFill>
                  <a:srgbClr val="163793"/>
                </a:solidFill>
                <a:latin typeface="Arial"/>
                <a:cs typeface="Arial"/>
              </a:rPr>
              <a:t> </a:t>
            </a:r>
            <a:r>
              <a:rPr lang="en-US" sz="1400" spc="-10" dirty="0" err="1">
                <a:solidFill>
                  <a:srgbClr val="163793"/>
                </a:solidFill>
                <a:latin typeface="Arial"/>
                <a:cs typeface="Arial"/>
              </a:rPr>
              <a:t>tự</a:t>
            </a:r>
            <a:r>
              <a:rPr lang="en-US" sz="1400" spc="-10" dirty="0">
                <a:solidFill>
                  <a:srgbClr val="163793"/>
                </a:solidFill>
                <a:latin typeface="Arial"/>
                <a:cs typeface="Arial"/>
              </a:rPr>
              <a:t> </a:t>
            </a:r>
            <a:r>
              <a:rPr lang="en-US" sz="1400" spc="-10" dirty="0" err="1">
                <a:solidFill>
                  <a:srgbClr val="163793"/>
                </a:solidFill>
                <a:latin typeface="Arial"/>
                <a:cs typeface="Arial"/>
              </a:rPr>
              <a:t>chủ</a:t>
            </a:r>
            <a:r>
              <a:rPr lang="en-US" sz="1400" spc="-10" dirty="0">
                <a:solidFill>
                  <a:srgbClr val="163793"/>
                </a:solidFill>
                <a:latin typeface="Arial"/>
                <a:cs typeface="Arial"/>
              </a:rPr>
              <a:t> </a:t>
            </a:r>
            <a:r>
              <a:rPr lang="en-US" sz="1400" spc="-10" dirty="0" err="1" smtClean="0">
                <a:solidFill>
                  <a:srgbClr val="163793"/>
                </a:solidFill>
                <a:latin typeface="Arial"/>
                <a:cs typeface="Arial"/>
              </a:rPr>
              <a:t>và</a:t>
            </a:r>
            <a:r>
              <a:rPr lang="en-US" sz="1400" spc="-10" dirty="0" smtClean="0">
                <a:solidFill>
                  <a:srgbClr val="163793"/>
                </a:solidFill>
                <a:latin typeface="Arial"/>
                <a:cs typeface="Arial"/>
              </a:rPr>
              <a:t> </a:t>
            </a:r>
            <a:r>
              <a:rPr lang="en-US" sz="1400" spc="-10" dirty="0" err="1" smtClean="0">
                <a:solidFill>
                  <a:srgbClr val="163793"/>
                </a:solidFill>
                <a:latin typeface="Arial"/>
                <a:cs typeface="Arial"/>
              </a:rPr>
              <a:t>tự</a:t>
            </a:r>
            <a:r>
              <a:rPr lang="en-US" sz="1400" spc="-10" dirty="0" smtClean="0">
                <a:solidFill>
                  <a:srgbClr val="163793"/>
                </a:solidFill>
                <a:latin typeface="Arial"/>
                <a:cs typeface="Arial"/>
              </a:rPr>
              <a:t> học</a:t>
            </a:r>
            <a:endParaRPr sz="1400" dirty="0">
              <a:latin typeface="Arial"/>
              <a:cs typeface="Arial"/>
            </a:endParaRPr>
          </a:p>
        </p:txBody>
      </p:sp>
      <p:grpSp>
        <p:nvGrpSpPr>
          <p:cNvPr id="84" name="object 31">
            <a:extLst>
              <a:ext uri="{FF2B5EF4-FFF2-40B4-BE49-F238E27FC236}">
                <a16:creationId xmlns="" xmlns:a16="http://schemas.microsoft.com/office/drawing/2014/main" id="{EF31EB71-1124-4542-0414-8C54C5FB241D}"/>
              </a:ext>
            </a:extLst>
          </p:cNvPr>
          <p:cNvGrpSpPr/>
          <p:nvPr/>
        </p:nvGrpSpPr>
        <p:grpSpPr>
          <a:xfrm>
            <a:off x="687705" y="3709183"/>
            <a:ext cx="1614170" cy="431800"/>
            <a:chOff x="769620" y="1208532"/>
            <a:chExt cx="1614170" cy="431800"/>
          </a:xfrm>
        </p:grpSpPr>
        <p:sp>
          <p:nvSpPr>
            <p:cNvPr id="85" name="object 35">
              <a:extLst>
                <a:ext uri="{FF2B5EF4-FFF2-40B4-BE49-F238E27FC236}">
                  <a16:creationId xmlns="" xmlns:a16="http://schemas.microsoft.com/office/drawing/2014/main" id="{3023B1DF-89C3-56F3-DF1B-EB69A49B8797}"/>
                </a:ext>
              </a:extLst>
            </p:cNvPr>
            <p:cNvSpPr/>
            <p:nvPr/>
          </p:nvSpPr>
          <p:spPr>
            <a:xfrm>
              <a:off x="769620" y="1208532"/>
              <a:ext cx="1614170" cy="431800"/>
            </a:xfrm>
            <a:custGeom>
              <a:avLst/>
              <a:gdLst/>
              <a:ahLst/>
              <a:cxnLst/>
              <a:rect l="l" t="t" r="r" b="b"/>
              <a:pathLst>
                <a:path w="1614170" h="431800">
                  <a:moveTo>
                    <a:pt x="1526667" y="0"/>
                  </a:moveTo>
                  <a:lnTo>
                    <a:pt x="87261" y="0"/>
                  </a:lnTo>
                  <a:lnTo>
                    <a:pt x="53294" y="6863"/>
                  </a:lnTo>
                  <a:lnTo>
                    <a:pt x="25557" y="25574"/>
                  </a:lnTo>
                  <a:lnTo>
                    <a:pt x="6857" y="53310"/>
                  </a:lnTo>
                  <a:lnTo>
                    <a:pt x="0" y="87248"/>
                  </a:lnTo>
                  <a:lnTo>
                    <a:pt x="0" y="344042"/>
                  </a:lnTo>
                  <a:lnTo>
                    <a:pt x="6857" y="377981"/>
                  </a:lnTo>
                  <a:lnTo>
                    <a:pt x="25557" y="405717"/>
                  </a:lnTo>
                  <a:lnTo>
                    <a:pt x="53294" y="424428"/>
                  </a:lnTo>
                  <a:lnTo>
                    <a:pt x="87261" y="431291"/>
                  </a:lnTo>
                  <a:lnTo>
                    <a:pt x="1526667" y="431291"/>
                  </a:lnTo>
                  <a:lnTo>
                    <a:pt x="1560605" y="424428"/>
                  </a:lnTo>
                  <a:lnTo>
                    <a:pt x="1588341" y="405717"/>
                  </a:lnTo>
                  <a:lnTo>
                    <a:pt x="1607052" y="377981"/>
                  </a:lnTo>
                  <a:lnTo>
                    <a:pt x="1613916" y="344042"/>
                  </a:lnTo>
                  <a:lnTo>
                    <a:pt x="1613916" y="87248"/>
                  </a:lnTo>
                  <a:lnTo>
                    <a:pt x="1607052" y="53310"/>
                  </a:lnTo>
                  <a:lnTo>
                    <a:pt x="1588341" y="25574"/>
                  </a:lnTo>
                  <a:lnTo>
                    <a:pt x="1560605" y="6863"/>
                  </a:lnTo>
                  <a:lnTo>
                    <a:pt x="1526667" y="0"/>
                  </a:lnTo>
                  <a:close/>
                </a:path>
              </a:pathLst>
            </a:custGeom>
            <a:solidFill>
              <a:srgbClr val="00AF50"/>
            </a:solidFill>
          </p:spPr>
          <p:txBody>
            <a:bodyPr wrap="square" lIns="0" tIns="0" rIns="0" bIns="0" rtlCol="0"/>
            <a:lstStyle/>
            <a:p>
              <a:endParaRPr/>
            </a:p>
          </p:txBody>
        </p:sp>
        <p:sp>
          <p:nvSpPr>
            <p:cNvPr id="86" name="object 36">
              <a:extLst>
                <a:ext uri="{FF2B5EF4-FFF2-40B4-BE49-F238E27FC236}">
                  <a16:creationId xmlns="" xmlns:a16="http://schemas.microsoft.com/office/drawing/2014/main" id="{A1F30E0F-F41D-9EDA-BA12-86797F10A091}"/>
                </a:ext>
              </a:extLst>
            </p:cNvPr>
            <p:cNvSpPr/>
            <p:nvPr/>
          </p:nvSpPr>
          <p:spPr>
            <a:xfrm>
              <a:off x="769620" y="1208532"/>
              <a:ext cx="1614170" cy="431800"/>
            </a:xfrm>
            <a:custGeom>
              <a:avLst/>
              <a:gdLst/>
              <a:ahLst/>
              <a:cxnLst/>
              <a:rect l="l" t="t" r="r" b="b"/>
              <a:pathLst>
                <a:path w="1614170" h="431800">
                  <a:moveTo>
                    <a:pt x="0" y="87248"/>
                  </a:moveTo>
                  <a:lnTo>
                    <a:pt x="6857" y="53310"/>
                  </a:lnTo>
                  <a:lnTo>
                    <a:pt x="25557" y="25574"/>
                  </a:lnTo>
                  <a:lnTo>
                    <a:pt x="53294" y="6863"/>
                  </a:lnTo>
                  <a:lnTo>
                    <a:pt x="87261" y="0"/>
                  </a:lnTo>
                  <a:lnTo>
                    <a:pt x="1526667" y="0"/>
                  </a:lnTo>
                  <a:lnTo>
                    <a:pt x="1560605" y="6863"/>
                  </a:lnTo>
                  <a:lnTo>
                    <a:pt x="1588341" y="25574"/>
                  </a:lnTo>
                  <a:lnTo>
                    <a:pt x="1607052" y="53310"/>
                  </a:lnTo>
                  <a:lnTo>
                    <a:pt x="1613916" y="87248"/>
                  </a:lnTo>
                  <a:lnTo>
                    <a:pt x="1613916" y="344042"/>
                  </a:lnTo>
                  <a:lnTo>
                    <a:pt x="1607052" y="377981"/>
                  </a:lnTo>
                  <a:lnTo>
                    <a:pt x="1588341" y="405717"/>
                  </a:lnTo>
                  <a:lnTo>
                    <a:pt x="1560605" y="424428"/>
                  </a:lnTo>
                  <a:lnTo>
                    <a:pt x="1526667" y="431291"/>
                  </a:lnTo>
                  <a:lnTo>
                    <a:pt x="87261" y="431291"/>
                  </a:lnTo>
                  <a:lnTo>
                    <a:pt x="53294" y="424428"/>
                  </a:lnTo>
                  <a:lnTo>
                    <a:pt x="25557" y="405717"/>
                  </a:lnTo>
                  <a:lnTo>
                    <a:pt x="6857" y="377981"/>
                  </a:lnTo>
                  <a:lnTo>
                    <a:pt x="0" y="344042"/>
                  </a:lnTo>
                  <a:lnTo>
                    <a:pt x="0" y="87248"/>
                  </a:lnTo>
                  <a:close/>
                </a:path>
              </a:pathLst>
            </a:custGeom>
            <a:ln w="12700">
              <a:solidFill>
                <a:srgbClr val="FFB8B8"/>
              </a:solidFill>
            </a:ln>
          </p:spPr>
          <p:txBody>
            <a:bodyPr wrap="square" lIns="0" tIns="0" rIns="0" bIns="0" rtlCol="0"/>
            <a:lstStyle/>
            <a:p>
              <a:endParaRPr/>
            </a:p>
          </p:txBody>
        </p:sp>
      </p:grpSp>
      <p:sp>
        <p:nvSpPr>
          <p:cNvPr id="87" name="object 37">
            <a:extLst>
              <a:ext uri="{FF2B5EF4-FFF2-40B4-BE49-F238E27FC236}">
                <a16:creationId xmlns="" xmlns:a16="http://schemas.microsoft.com/office/drawing/2014/main" id="{29F60F47-03D1-BF29-F979-5A70C3A0154E}"/>
              </a:ext>
            </a:extLst>
          </p:cNvPr>
          <p:cNvSpPr txBox="1"/>
          <p:nvPr/>
        </p:nvSpPr>
        <p:spPr>
          <a:xfrm>
            <a:off x="1068806" y="3768999"/>
            <a:ext cx="849630" cy="289823"/>
          </a:xfrm>
          <a:prstGeom prst="rect">
            <a:avLst/>
          </a:prstGeom>
        </p:spPr>
        <p:txBody>
          <a:bodyPr vert="horz" wrap="square" lIns="0" tIns="12700" rIns="0" bIns="0" rtlCol="0">
            <a:spAutoFit/>
          </a:bodyPr>
          <a:lstStyle/>
          <a:p>
            <a:pPr marL="12700" algn="ctr">
              <a:lnSpc>
                <a:spcPct val="100000"/>
              </a:lnSpc>
              <a:spcBef>
                <a:spcPts val="100"/>
              </a:spcBef>
            </a:pPr>
            <a:r>
              <a:rPr lang="en-US" b="1" dirty="0">
                <a:solidFill>
                  <a:srgbClr val="FFFFFF"/>
                </a:solidFill>
                <a:latin typeface="Arial"/>
                <a:cs typeface="Arial"/>
              </a:rPr>
              <a:t>d</a:t>
            </a:r>
            <a:endParaRPr sz="1800" dirty="0">
              <a:latin typeface="Arial"/>
              <a:cs typeface="Arial"/>
            </a:endParaRPr>
          </a:p>
        </p:txBody>
      </p:sp>
      <p:sp>
        <p:nvSpPr>
          <p:cNvPr id="88" name="object 28">
            <a:extLst>
              <a:ext uri="{FF2B5EF4-FFF2-40B4-BE49-F238E27FC236}">
                <a16:creationId xmlns="" xmlns:a16="http://schemas.microsoft.com/office/drawing/2014/main" id="{90B49E34-2E71-E408-CF89-E57D41C6DF37}"/>
              </a:ext>
            </a:extLst>
          </p:cNvPr>
          <p:cNvSpPr txBox="1"/>
          <p:nvPr/>
        </p:nvSpPr>
        <p:spPr>
          <a:xfrm>
            <a:off x="152400" y="5350893"/>
            <a:ext cx="2638098" cy="228268"/>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lang="en-US" sz="1400" spc="-10" dirty="0" err="1">
                <a:solidFill>
                  <a:srgbClr val="163793"/>
                </a:solidFill>
                <a:latin typeface="Arial"/>
                <a:cs typeface="Arial"/>
              </a:rPr>
              <a:t>Năng</a:t>
            </a:r>
            <a:r>
              <a:rPr lang="en-US" sz="1400" spc="-10" dirty="0">
                <a:solidFill>
                  <a:srgbClr val="163793"/>
                </a:solidFill>
                <a:latin typeface="Arial"/>
                <a:cs typeface="Arial"/>
              </a:rPr>
              <a:t> </a:t>
            </a:r>
            <a:r>
              <a:rPr lang="en-US" sz="1400" spc="-10" dirty="0" err="1">
                <a:solidFill>
                  <a:srgbClr val="163793"/>
                </a:solidFill>
                <a:latin typeface="Arial"/>
                <a:cs typeface="Arial"/>
              </a:rPr>
              <a:t>lực</a:t>
            </a:r>
            <a:r>
              <a:rPr lang="en-US" sz="1400" spc="-10" dirty="0">
                <a:solidFill>
                  <a:srgbClr val="163793"/>
                </a:solidFill>
                <a:latin typeface="Arial"/>
                <a:cs typeface="Arial"/>
              </a:rPr>
              <a:t> </a:t>
            </a:r>
            <a:r>
              <a:rPr lang="en-US" sz="1400" spc="-10" dirty="0" err="1">
                <a:solidFill>
                  <a:srgbClr val="163793"/>
                </a:solidFill>
                <a:latin typeface="Arial"/>
                <a:cs typeface="Arial"/>
              </a:rPr>
              <a:t>giao</a:t>
            </a:r>
            <a:r>
              <a:rPr lang="en-US" sz="1400" spc="-10" dirty="0">
                <a:solidFill>
                  <a:srgbClr val="163793"/>
                </a:solidFill>
                <a:latin typeface="Arial"/>
                <a:cs typeface="Arial"/>
              </a:rPr>
              <a:t> </a:t>
            </a:r>
            <a:r>
              <a:rPr lang="en-US" sz="1400" spc="-10" dirty="0" err="1">
                <a:solidFill>
                  <a:srgbClr val="163793"/>
                </a:solidFill>
                <a:latin typeface="Arial"/>
                <a:cs typeface="Arial"/>
              </a:rPr>
              <a:t>tiếp</a:t>
            </a:r>
            <a:r>
              <a:rPr lang="en-US" sz="1400" spc="-10" dirty="0">
                <a:solidFill>
                  <a:srgbClr val="163793"/>
                </a:solidFill>
                <a:latin typeface="Arial"/>
                <a:cs typeface="Arial"/>
              </a:rPr>
              <a:t> </a:t>
            </a:r>
            <a:r>
              <a:rPr lang="en-US" sz="1400" spc="-10" dirty="0" err="1">
                <a:solidFill>
                  <a:srgbClr val="163793"/>
                </a:solidFill>
                <a:latin typeface="Arial"/>
                <a:cs typeface="Arial"/>
              </a:rPr>
              <a:t>và</a:t>
            </a:r>
            <a:r>
              <a:rPr lang="en-US" sz="1400" spc="-10" dirty="0">
                <a:solidFill>
                  <a:srgbClr val="163793"/>
                </a:solidFill>
                <a:latin typeface="Arial"/>
                <a:cs typeface="Arial"/>
              </a:rPr>
              <a:t> </a:t>
            </a:r>
            <a:r>
              <a:rPr lang="en-US" sz="1400" spc="-10" dirty="0" err="1">
                <a:solidFill>
                  <a:srgbClr val="163793"/>
                </a:solidFill>
                <a:latin typeface="Arial"/>
                <a:cs typeface="Arial"/>
              </a:rPr>
              <a:t>hợp</a:t>
            </a:r>
            <a:r>
              <a:rPr lang="en-US" sz="1400" spc="-10" dirty="0">
                <a:solidFill>
                  <a:srgbClr val="163793"/>
                </a:solidFill>
                <a:latin typeface="Arial"/>
                <a:cs typeface="Arial"/>
              </a:rPr>
              <a:t> </a:t>
            </a:r>
            <a:r>
              <a:rPr lang="en-US" sz="1400" spc="-10" dirty="0" err="1">
                <a:solidFill>
                  <a:srgbClr val="163793"/>
                </a:solidFill>
                <a:latin typeface="Arial"/>
                <a:cs typeface="Arial"/>
              </a:rPr>
              <a:t>tác</a:t>
            </a:r>
            <a:endParaRPr sz="1400" dirty="0">
              <a:latin typeface="Arial"/>
              <a:cs typeface="Arial"/>
            </a:endParaRPr>
          </a:p>
        </p:txBody>
      </p:sp>
      <p:sp>
        <p:nvSpPr>
          <p:cNvPr id="89" name="object 28">
            <a:extLst>
              <a:ext uri="{FF2B5EF4-FFF2-40B4-BE49-F238E27FC236}">
                <a16:creationId xmlns="" xmlns:a16="http://schemas.microsoft.com/office/drawing/2014/main" id="{AC725A52-5A2A-C7C1-DC7B-790591366610}"/>
              </a:ext>
            </a:extLst>
          </p:cNvPr>
          <p:cNvSpPr txBox="1"/>
          <p:nvPr/>
        </p:nvSpPr>
        <p:spPr>
          <a:xfrm>
            <a:off x="152400" y="5715332"/>
            <a:ext cx="2638098" cy="443711"/>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lang="en-US" sz="1400" spc="-10" dirty="0" err="1">
                <a:solidFill>
                  <a:srgbClr val="163793"/>
                </a:solidFill>
                <a:latin typeface="Arial"/>
                <a:cs typeface="Arial"/>
              </a:rPr>
              <a:t>Năng</a:t>
            </a:r>
            <a:r>
              <a:rPr lang="en-US" sz="1400" spc="-10" dirty="0">
                <a:solidFill>
                  <a:srgbClr val="163793"/>
                </a:solidFill>
                <a:latin typeface="Arial"/>
                <a:cs typeface="Arial"/>
              </a:rPr>
              <a:t> </a:t>
            </a:r>
            <a:r>
              <a:rPr lang="en-US" sz="1400" spc="-10" dirty="0" err="1">
                <a:solidFill>
                  <a:srgbClr val="163793"/>
                </a:solidFill>
                <a:latin typeface="Arial"/>
                <a:cs typeface="Arial"/>
              </a:rPr>
              <a:t>lực</a:t>
            </a:r>
            <a:r>
              <a:rPr lang="en-US" sz="1400" spc="-10" dirty="0">
                <a:solidFill>
                  <a:srgbClr val="163793"/>
                </a:solidFill>
                <a:latin typeface="Arial"/>
                <a:cs typeface="Arial"/>
              </a:rPr>
              <a:t> </a:t>
            </a:r>
            <a:r>
              <a:rPr lang="en-US" sz="1400" spc="-10" dirty="0" err="1">
                <a:solidFill>
                  <a:srgbClr val="163793"/>
                </a:solidFill>
                <a:latin typeface="Arial"/>
                <a:cs typeface="Arial"/>
              </a:rPr>
              <a:t>giải</a:t>
            </a:r>
            <a:r>
              <a:rPr lang="en-US" sz="1400" spc="-10" dirty="0">
                <a:solidFill>
                  <a:srgbClr val="163793"/>
                </a:solidFill>
                <a:latin typeface="Arial"/>
                <a:cs typeface="Arial"/>
              </a:rPr>
              <a:t> </a:t>
            </a:r>
            <a:r>
              <a:rPr lang="en-US" sz="1400" spc="-10" dirty="0" err="1">
                <a:solidFill>
                  <a:srgbClr val="163793"/>
                </a:solidFill>
                <a:latin typeface="Arial"/>
                <a:cs typeface="Arial"/>
              </a:rPr>
              <a:t>quyết</a:t>
            </a:r>
            <a:r>
              <a:rPr lang="en-US" sz="1400" spc="-10" dirty="0">
                <a:solidFill>
                  <a:srgbClr val="163793"/>
                </a:solidFill>
                <a:latin typeface="Arial"/>
                <a:cs typeface="Arial"/>
              </a:rPr>
              <a:t> </a:t>
            </a:r>
            <a:r>
              <a:rPr lang="en-US" sz="1400" spc="-10" dirty="0" err="1">
                <a:solidFill>
                  <a:srgbClr val="163793"/>
                </a:solidFill>
                <a:latin typeface="Arial"/>
                <a:cs typeface="Arial"/>
              </a:rPr>
              <a:t>vấn</a:t>
            </a:r>
            <a:r>
              <a:rPr lang="en-US" sz="1400" spc="-10" dirty="0">
                <a:solidFill>
                  <a:srgbClr val="163793"/>
                </a:solidFill>
                <a:latin typeface="Arial"/>
                <a:cs typeface="Arial"/>
              </a:rPr>
              <a:t> </a:t>
            </a:r>
            <a:r>
              <a:rPr lang="en-US" sz="1400" spc="-10" dirty="0" err="1">
                <a:solidFill>
                  <a:srgbClr val="163793"/>
                </a:solidFill>
                <a:latin typeface="Arial"/>
                <a:cs typeface="Arial"/>
              </a:rPr>
              <a:t>đề</a:t>
            </a:r>
            <a:r>
              <a:rPr lang="en-US" sz="1400" spc="-10" dirty="0">
                <a:solidFill>
                  <a:srgbClr val="163793"/>
                </a:solidFill>
                <a:latin typeface="Arial"/>
                <a:cs typeface="Arial"/>
              </a:rPr>
              <a:t> </a:t>
            </a:r>
            <a:r>
              <a:rPr lang="en-US" sz="1400" spc="-10" dirty="0" err="1">
                <a:solidFill>
                  <a:srgbClr val="163793"/>
                </a:solidFill>
                <a:latin typeface="Arial"/>
                <a:cs typeface="Arial"/>
              </a:rPr>
              <a:t>và</a:t>
            </a:r>
            <a:r>
              <a:rPr lang="en-US" sz="1400" spc="-10" dirty="0">
                <a:solidFill>
                  <a:srgbClr val="163793"/>
                </a:solidFill>
                <a:latin typeface="Arial"/>
                <a:cs typeface="Arial"/>
              </a:rPr>
              <a:t> </a:t>
            </a:r>
            <a:r>
              <a:rPr lang="en-US" sz="1400" spc="-10" dirty="0" err="1">
                <a:solidFill>
                  <a:srgbClr val="163793"/>
                </a:solidFill>
                <a:latin typeface="Arial"/>
                <a:cs typeface="Arial"/>
              </a:rPr>
              <a:t>sáng</a:t>
            </a:r>
            <a:r>
              <a:rPr lang="en-US" sz="1400" spc="-10" dirty="0">
                <a:solidFill>
                  <a:srgbClr val="163793"/>
                </a:solidFill>
                <a:latin typeface="Arial"/>
                <a:cs typeface="Arial"/>
              </a:rPr>
              <a:t> </a:t>
            </a:r>
            <a:r>
              <a:rPr lang="en-US" sz="1400" spc="-10" dirty="0" err="1">
                <a:solidFill>
                  <a:srgbClr val="163793"/>
                </a:solidFill>
                <a:latin typeface="Arial"/>
                <a:cs typeface="Arial"/>
              </a:rPr>
              <a:t>tạo</a:t>
            </a:r>
            <a:endParaRPr sz="1400" dirty="0">
              <a:latin typeface="Arial"/>
              <a:cs typeface="Arial"/>
            </a:endParaRPr>
          </a:p>
        </p:txBody>
      </p:sp>
      <p:sp>
        <p:nvSpPr>
          <p:cNvPr id="90" name="object 43">
            <a:extLst>
              <a:ext uri="{FF2B5EF4-FFF2-40B4-BE49-F238E27FC236}">
                <a16:creationId xmlns="" xmlns:a16="http://schemas.microsoft.com/office/drawing/2014/main" id="{ABA24366-9661-FF4D-898B-5ED5B8CE4BDC}"/>
              </a:ext>
            </a:extLst>
          </p:cNvPr>
          <p:cNvSpPr txBox="1"/>
          <p:nvPr/>
        </p:nvSpPr>
        <p:spPr>
          <a:xfrm>
            <a:off x="3224275" y="2849523"/>
            <a:ext cx="2473960" cy="228268"/>
          </a:xfrm>
          <a:prstGeom prst="rect">
            <a:avLst/>
          </a:prstGeom>
        </p:spPr>
        <p:txBody>
          <a:bodyPr vert="horz" wrap="square" lIns="0" tIns="12700" rIns="0" bIns="0" rtlCol="0">
            <a:spAutoFit/>
          </a:bodyPr>
          <a:lstStyle/>
          <a:p>
            <a:pPr marL="299085" marR="5080" indent="-287020" algn="just">
              <a:lnSpc>
                <a:spcPct val="100000"/>
              </a:lnSpc>
              <a:spcBef>
                <a:spcPts val="100"/>
              </a:spcBef>
              <a:buFont typeface="Wingdings"/>
              <a:buChar char=""/>
              <a:tabLst>
                <a:tab pos="299720" algn="l"/>
              </a:tabLst>
            </a:pPr>
            <a:r>
              <a:rPr lang="en-US" sz="1400" spc="5" dirty="0" err="1">
                <a:solidFill>
                  <a:srgbClr val="163793"/>
                </a:solidFill>
                <a:latin typeface="Arial"/>
                <a:cs typeface="Arial"/>
              </a:rPr>
              <a:t>Năng</a:t>
            </a:r>
            <a:r>
              <a:rPr lang="en-US" sz="1400" spc="5" dirty="0">
                <a:solidFill>
                  <a:srgbClr val="163793"/>
                </a:solidFill>
                <a:latin typeface="Arial"/>
                <a:cs typeface="Arial"/>
              </a:rPr>
              <a:t> </a:t>
            </a:r>
            <a:r>
              <a:rPr lang="en-US" sz="1400" spc="5" dirty="0" err="1">
                <a:solidFill>
                  <a:srgbClr val="163793"/>
                </a:solidFill>
                <a:latin typeface="Arial"/>
                <a:cs typeface="Arial"/>
              </a:rPr>
              <a:t>lực</a:t>
            </a:r>
            <a:r>
              <a:rPr lang="en-US" sz="1400" spc="5" dirty="0">
                <a:solidFill>
                  <a:srgbClr val="163793"/>
                </a:solidFill>
                <a:latin typeface="Arial"/>
                <a:cs typeface="Arial"/>
              </a:rPr>
              <a:t> </a:t>
            </a:r>
            <a:r>
              <a:rPr lang="en-US" sz="1400" spc="5" dirty="0" err="1">
                <a:solidFill>
                  <a:srgbClr val="163793"/>
                </a:solidFill>
                <a:latin typeface="Arial"/>
                <a:cs typeface="Arial"/>
              </a:rPr>
              <a:t>vận</a:t>
            </a:r>
            <a:r>
              <a:rPr lang="en-US" sz="1400" spc="5" dirty="0">
                <a:solidFill>
                  <a:srgbClr val="163793"/>
                </a:solidFill>
                <a:latin typeface="Arial"/>
                <a:cs typeface="Arial"/>
              </a:rPr>
              <a:t> </a:t>
            </a:r>
            <a:r>
              <a:rPr lang="en-US" sz="1400" spc="5" dirty="0" err="1">
                <a:solidFill>
                  <a:srgbClr val="163793"/>
                </a:solidFill>
                <a:latin typeface="Arial"/>
                <a:cs typeface="Arial"/>
              </a:rPr>
              <a:t>động</a:t>
            </a:r>
            <a:r>
              <a:rPr lang="en-US" sz="1400" spc="5" dirty="0">
                <a:solidFill>
                  <a:srgbClr val="163793"/>
                </a:solidFill>
                <a:latin typeface="Arial"/>
                <a:cs typeface="Arial"/>
              </a:rPr>
              <a:t> </a:t>
            </a:r>
            <a:r>
              <a:rPr lang="en-US" sz="1400" spc="5" dirty="0" err="1">
                <a:solidFill>
                  <a:srgbClr val="163793"/>
                </a:solidFill>
                <a:latin typeface="Arial"/>
                <a:cs typeface="Arial"/>
              </a:rPr>
              <a:t>cơ</a:t>
            </a:r>
            <a:r>
              <a:rPr lang="en-US" sz="1400" spc="5" dirty="0">
                <a:solidFill>
                  <a:srgbClr val="163793"/>
                </a:solidFill>
                <a:latin typeface="Arial"/>
                <a:cs typeface="Arial"/>
              </a:rPr>
              <a:t> </a:t>
            </a:r>
            <a:r>
              <a:rPr lang="en-US" sz="1400" spc="5" dirty="0" err="1">
                <a:solidFill>
                  <a:srgbClr val="163793"/>
                </a:solidFill>
                <a:latin typeface="Arial"/>
                <a:cs typeface="Arial"/>
              </a:rPr>
              <a:t>bản</a:t>
            </a:r>
            <a:endParaRPr sz="1400" dirty="0">
              <a:latin typeface="Arial"/>
              <a:cs typeface="Arial"/>
            </a:endParaRPr>
          </a:p>
        </p:txBody>
      </p:sp>
      <p:grpSp>
        <p:nvGrpSpPr>
          <p:cNvPr id="92" name="object 10">
            <a:extLst>
              <a:ext uri="{FF2B5EF4-FFF2-40B4-BE49-F238E27FC236}">
                <a16:creationId xmlns="" xmlns:a16="http://schemas.microsoft.com/office/drawing/2014/main" id="{796B85F3-CC62-3BC5-BFE2-928C703EAE6E}"/>
              </a:ext>
            </a:extLst>
          </p:cNvPr>
          <p:cNvGrpSpPr/>
          <p:nvPr/>
        </p:nvGrpSpPr>
        <p:grpSpPr>
          <a:xfrm>
            <a:off x="6122976" y="4059556"/>
            <a:ext cx="2847340" cy="2150110"/>
            <a:chOff x="6067646" y="1575817"/>
            <a:chExt cx="2847340" cy="2150110"/>
          </a:xfrm>
        </p:grpSpPr>
        <p:sp>
          <p:nvSpPr>
            <p:cNvPr id="93" name="object 12">
              <a:extLst>
                <a:ext uri="{FF2B5EF4-FFF2-40B4-BE49-F238E27FC236}">
                  <a16:creationId xmlns="" xmlns:a16="http://schemas.microsoft.com/office/drawing/2014/main" id="{14D09738-313D-0644-53AC-D591D94E7612}"/>
                </a:ext>
              </a:extLst>
            </p:cNvPr>
            <p:cNvSpPr/>
            <p:nvPr/>
          </p:nvSpPr>
          <p:spPr>
            <a:xfrm>
              <a:off x="6067646" y="2123823"/>
              <a:ext cx="2847340" cy="1602104"/>
            </a:xfrm>
            <a:custGeom>
              <a:avLst/>
              <a:gdLst/>
              <a:ahLst/>
              <a:cxnLst/>
              <a:rect l="l" t="t" r="r" b="b"/>
              <a:pathLst>
                <a:path w="2847340" h="3843654">
                  <a:moveTo>
                    <a:pt x="0" y="203073"/>
                  </a:moveTo>
                  <a:lnTo>
                    <a:pt x="5363" y="156514"/>
                  </a:lnTo>
                  <a:lnTo>
                    <a:pt x="20642" y="113772"/>
                  </a:lnTo>
                  <a:lnTo>
                    <a:pt x="44616" y="76066"/>
                  </a:lnTo>
                  <a:lnTo>
                    <a:pt x="76066" y="44616"/>
                  </a:lnTo>
                  <a:lnTo>
                    <a:pt x="113772" y="20642"/>
                  </a:lnTo>
                  <a:lnTo>
                    <a:pt x="156514" y="5363"/>
                  </a:lnTo>
                  <a:lnTo>
                    <a:pt x="203072" y="0"/>
                  </a:lnTo>
                  <a:lnTo>
                    <a:pt x="2643759" y="0"/>
                  </a:lnTo>
                  <a:lnTo>
                    <a:pt x="2690317" y="5363"/>
                  </a:lnTo>
                  <a:lnTo>
                    <a:pt x="2733059" y="20642"/>
                  </a:lnTo>
                  <a:lnTo>
                    <a:pt x="2770765" y="44616"/>
                  </a:lnTo>
                  <a:lnTo>
                    <a:pt x="2802215" y="76066"/>
                  </a:lnTo>
                  <a:lnTo>
                    <a:pt x="2826189" y="113772"/>
                  </a:lnTo>
                  <a:lnTo>
                    <a:pt x="2841468" y="156514"/>
                  </a:lnTo>
                  <a:lnTo>
                    <a:pt x="2846832" y="203073"/>
                  </a:lnTo>
                  <a:lnTo>
                    <a:pt x="2846832" y="3640467"/>
                  </a:lnTo>
                  <a:lnTo>
                    <a:pt x="2841468" y="3687025"/>
                  </a:lnTo>
                  <a:lnTo>
                    <a:pt x="2826189" y="3729765"/>
                  </a:lnTo>
                  <a:lnTo>
                    <a:pt x="2802215" y="3767468"/>
                  </a:lnTo>
                  <a:lnTo>
                    <a:pt x="2770765" y="3798916"/>
                  </a:lnTo>
                  <a:lnTo>
                    <a:pt x="2733059" y="3822887"/>
                  </a:lnTo>
                  <a:lnTo>
                    <a:pt x="2690317" y="3838164"/>
                  </a:lnTo>
                  <a:lnTo>
                    <a:pt x="2643759" y="3843528"/>
                  </a:lnTo>
                  <a:lnTo>
                    <a:pt x="203072" y="3843528"/>
                  </a:lnTo>
                  <a:lnTo>
                    <a:pt x="156514" y="3838164"/>
                  </a:lnTo>
                  <a:lnTo>
                    <a:pt x="113772" y="3822887"/>
                  </a:lnTo>
                  <a:lnTo>
                    <a:pt x="76066" y="3798916"/>
                  </a:lnTo>
                  <a:lnTo>
                    <a:pt x="44616" y="3767468"/>
                  </a:lnTo>
                  <a:lnTo>
                    <a:pt x="20642" y="3729765"/>
                  </a:lnTo>
                  <a:lnTo>
                    <a:pt x="5363" y="3687025"/>
                  </a:lnTo>
                  <a:lnTo>
                    <a:pt x="0" y="3640467"/>
                  </a:lnTo>
                  <a:lnTo>
                    <a:pt x="0" y="203073"/>
                  </a:lnTo>
                  <a:close/>
                </a:path>
              </a:pathLst>
            </a:custGeom>
            <a:ln w="12700">
              <a:solidFill>
                <a:srgbClr val="006E6E"/>
              </a:solidFill>
            </a:ln>
          </p:spPr>
          <p:txBody>
            <a:bodyPr wrap="square" lIns="0" tIns="0" rIns="0" bIns="0" rtlCol="0"/>
            <a:lstStyle/>
            <a:p>
              <a:endParaRPr dirty="0"/>
            </a:p>
          </p:txBody>
        </p:sp>
        <p:sp>
          <p:nvSpPr>
            <p:cNvPr id="94" name="object 13">
              <a:extLst>
                <a:ext uri="{FF2B5EF4-FFF2-40B4-BE49-F238E27FC236}">
                  <a16:creationId xmlns="" xmlns:a16="http://schemas.microsoft.com/office/drawing/2014/main" id="{0A47AFC9-7E0D-6FA2-456E-D5508354E849}"/>
                </a:ext>
              </a:extLst>
            </p:cNvPr>
            <p:cNvSpPr/>
            <p:nvPr/>
          </p:nvSpPr>
          <p:spPr>
            <a:xfrm>
              <a:off x="6284976" y="1575817"/>
              <a:ext cx="2443480" cy="712904"/>
            </a:xfrm>
            <a:custGeom>
              <a:avLst/>
              <a:gdLst/>
              <a:ahLst/>
              <a:cxnLst/>
              <a:rect l="l" t="t" r="r" b="b"/>
              <a:pathLst>
                <a:path w="2443479" h="840105">
                  <a:moveTo>
                    <a:pt x="2273046" y="0"/>
                  </a:moveTo>
                  <a:lnTo>
                    <a:pt x="169925" y="0"/>
                  </a:lnTo>
                  <a:lnTo>
                    <a:pt x="124751" y="6069"/>
                  </a:lnTo>
                  <a:lnTo>
                    <a:pt x="84158" y="23198"/>
                  </a:lnTo>
                  <a:lnTo>
                    <a:pt x="49768" y="49768"/>
                  </a:lnTo>
                  <a:lnTo>
                    <a:pt x="23198" y="84158"/>
                  </a:lnTo>
                  <a:lnTo>
                    <a:pt x="6069" y="124751"/>
                  </a:lnTo>
                  <a:lnTo>
                    <a:pt x="0" y="169925"/>
                  </a:lnTo>
                  <a:lnTo>
                    <a:pt x="0" y="669798"/>
                  </a:lnTo>
                  <a:lnTo>
                    <a:pt x="6069" y="714972"/>
                  </a:lnTo>
                  <a:lnTo>
                    <a:pt x="23198" y="755565"/>
                  </a:lnTo>
                  <a:lnTo>
                    <a:pt x="49768" y="789955"/>
                  </a:lnTo>
                  <a:lnTo>
                    <a:pt x="84158" y="816525"/>
                  </a:lnTo>
                  <a:lnTo>
                    <a:pt x="124751" y="833654"/>
                  </a:lnTo>
                  <a:lnTo>
                    <a:pt x="169925" y="839724"/>
                  </a:lnTo>
                  <a:lnTo>
                    <a:pt x="2273046" y="839724"/>
                  </a:lnTo>
                  <a:lnTo>
                    <a:pt x="2318220" y="833654"/>
                  </a:lnTo>
                  <a:lnTo>
                    <a:pt x="2358813" y="816525"/>
                  </a:lnTo>
                  <a:lnTo>
                    <a:pt x="2393203" y="789955"/>
                  </a:lnTo>
                  <a:lnTo>
                    <a:pt x="2419773" y="755565"/>
                  </a:lnTo>
                  <a:lnTo>
                    <a:pt x="2436902" y="714972"/>
                  </a:lnTo>
                  <a:lnTo>
                    <a:pt x="2442972" y="669798"/>
                  </a:lnTo>
                  <a:lnTo>
                    <a:pt x="2442972" y="169925"/>
                  </a:lnTo>
                  <a:lnTo>
                    <a:pt x="2436902" y="124751"/>
                  </a:lnTo>
                  <a:lnTo>
                    <a:pt x="2419773" y="84158"/>
                  </a:lnTo>
                  <a:lnTo>
                    <a:pt x="2393203" y="49768"/>
                  </a:lnTo>
                  <a:lnTo>
                    <a:pt x="2358813" y="23198"/>
                  </a:lnTo>
                  <a:lnTo>
                    <a:pt x="2318220" y="6069"/>
                  </a:lnTo>
                  <a:lnTo>
                    <a:pt x="2273046" y="0"/>
                  </a:lnTo>
                  <a:close/>
                </a:path>
              </a:pathLst>
            </a:custGeom>
            <a:solidFill>
              <a:srgbClr val="C00000"/>
            </a:solidFill>
          </p:spPr>
          <p:txBody>
            <a:bodyPr wrap="square" lIns="0" tIns="0" rIns="0" bIns="0" rtlCol="0"/>
            <a:lstStyle/>
            <a:p>
              <a:endParaRPr/>
            </a:p>
          </p:txBody>
        </p:sp>
        <p:sp>
          <p:nvSpPr>
            <p:cNvPr id="95" name="object 14">
              <a:extLst>
                <a:ext uri="{FF2B5EF4-FFF2-40B4-BE49-F238E27FC236}">
                  <a16:creationId xmlns="" xmlns:a16="http://schemas.microsoft.com/office/drawing/2014/main" id="{173CCAA9-2549-274A-F62F-98F84F78ECCE}"/>
                </a:ext>
              </a:extLst>
            </p:cNvPr>
            <p:cNvSpPr/>
            <p:nvPr/>
          </p:nvSpPr>
          <p:spPr>
            <a:xfrm>
              <a:off x="6284976" y="1575817"/>
              <a:ext cx="2443480" cy="712904"/>
            </a:xfrm>
            <a:custGeom>
              <a:avLst/>
              <a:gdLst/>
              <a:ahLst/>
              <a:cxnLst/>
              <a:rect l="l" t="t" r="r" b="b"/>
              <a:pathLst>
                <a:path w="2443479" h="840105">
                  <a:moveTo>
                    <a:pt x="0" y="169925"/>
                  </a:moveTo>
                  <a:lnTo>
                    <a:pt x="6069" y="124751"/>
                  </a:lnTo>
                  <a:lnTo>
                    <a:pt x="23198" y="84158"/>
                  </a:lnTo>
                  <a:lnTo>
                    <a:pt x="49768" y="49768"/>
                  </a:lnTo>
                  <a:lnTo>
                    <a:pt x="84158" y="23198"/>
                  </a:lnTo>
                  <a:lnTo>
                    <a:pt x="124751" y="6069"/>
                  </a:lnTo>
                  <a:lnTo>
                    <a:pt x="169925" y="0"/>
                  </a:lnTo>
                  <a:lnTo>
                    <a:pt x="2273046" y="0"/>
                  </a:lnTo>
                  <a:lnTo>
                    <a:pt x="2318220" y="6069"/>
                  </a:lnTo>
                  <a:lnTo>
                    <a:pt x="2358813" y="23198"/>
                  </a:lnTo>
                  <a:lnTo>
                    <a:pt x="2393203" y="49768"/>
                  </a:lnTo>
                  <a:lnTo>
                    <a:pt x="2419773" y="84158"/>
                  </a:lnTo>
                  <a:lnTo>
                    <a:pt x="2436902" y="124751"/>
                  </a:lnTo>
                  <a:lnTo>
                    <a:pt x="2442972" y="169925"/>
                  </a:lnTo>
                  <a:lnTo>
                    <a:pt x="2442972" y="669798"/>
                  </a:lnTo>
                  <a:lnTo>
                    <a:pt x="2436902" y="714972"/>
                  </a:lnTo>
                  <a:lnTo>
                    <a:pt x="2419773" y="755565"/>
                  </a:lnTo>
                  <a:lnTo>
                    <a:pt x="2393203" y="789955"/>
                  </a:lnTo>
                  <a:lnTo>
                    <a:pt x="2358813" y="816525"/>
                  </a:lnTo>
                  <a:lnTo>
                    <a:pt x="2318220" y="833654"/>
                  </a:lnTo>
                  <a:lnTo>
                    <a:pt x="2273046" y="839724"/>
                  </a:lnTo>
                  <a:lnTo>
                    <a:pt x="169925" y="839724"/>
                  </a:lnTo>
                  <a:lnTo>
                    <a:pt x="124751" y="833654"/>
                  </a:lnTo>
                  <a:lnTo>
                    <a:pt x="84158" y="816525"/>
                  </a:lnTo>
                  <a:lnTo>
                    <a:pt x="49768" y="789955"/>
                  </a:lnTo>
                  <a:lnTo>
                    <a:pt x="23198" y="755565"/>
                  </a:lnTo>
                  <a:lnTo>
                    <a:pt x="6069" y="714972"/>
                  </a:lnTo>
                  <a:lnTo>
                    <a:pt x="0" y="669798"/>
                  </a:lnTo>
                  <a:lnTo>
                    <a:pt x="0" y="169925"/>
                  </a:lnTo>
                  <a:close/>
                </a:path>
              </a:pathLst>
            </a:custGeom>
            <a:ln w="12700">
              <a:solidFill>
                <a:srgbClr val="001F5F"/>
              </a:solidFill>
            </a:ln>
          </p:spPr>
          <p:txBody>
            <a:bodyPr wrap="square" lIns="0" tIns="0" rIns="0" bIns="0" rtlCol="0"/>
            <a:lstStyle/>
            <a:p>
              <a:endParaRPr/>
            </a:p>
          </p:txBody>
        </p:sp>
      </p:grpSp>
      <p:sp>
        <p:nvSpPr>
          <p:cNvPr id="96" name="object 15">
            <a:extLst>
              <a:ext uri="{FF2B5EF4-FFF2-40B4-BE49-F238E27FC236}">
                <a16:creationId xmlns="" xmlns:a16="http://schemas.microsoft.com/office/drawing/2014/main" id="{AC1400B1-A289-D5D3-AD33-67411A709F42}"/>
              </a:ext>
            </a:extLst>
          </p:cNvPr>
          <p:cNvSpPr txBox="1"/>
          <p:nvPr/>
        </p:nvSpPr>
        <p:spPr>
          <a:xfrm>
            <a:off x="6476632" y="4187917"/>
            <a:ext cx="2073275" cy="504625"/>
          </a:xfrm>
          <a:prstGeom prst="rect">
            <a:avLst/>
          </a:prstGeom>
        </p:spPr>
        <p:txBody>
          <a:bodyPr vert="horz" wrap="square" lIns="0" tIns="12065" rIns="0" bIns="0" rtlCol="0">
            <a:spAutoFit/>
          </a:bodyPr>
          <a:lstStyle/>
          <a:p>
            <a:pPr algn="ctr">
              <a:lnSpc>
                <a:spcPct val="100000"/>
              </a:lnSpc>
              <a:spcBef>
                <a:spcPts val="95"/>
              </a:spcBef>
            </a:pPr>
            <a:r>
              <a:rPr lang="en-US" sz="1600" b="1" spc="-215" dirty="0" err="1">
                <a:solidFill>
                  <a:srgbClr val="FFFF00"/>
                </a:solidFill>
                <a:latin typeface="Tahoma"/>
                <a:cs typeface="Tahoma"/>
              </a:rPr>
              <a:t>Hình</a:t>
            </a:r>
            <a:r>
              <a:rPr lang="en-US" sz="1600" b="1" spc="-215" dirty="0">
                <a:solidFill>
                  <a:srgbClr val="FFFF00"/>
                </a:solidFill>
                <a:latin typeface="Tahoma"/>
                <a:cs typeface="Tahoma"/>
              </a:rPr>
              <a:t> </a:t>
            </a:r>
            <a:r>
              <a:rPr lang="en-US" sz="1600" b="1" spc="-215" dirty="0" err="1">
                <a:solidFill>
                  <a:srgbClr val="FFFF00"/>
                </a:solidFill>
                <a:latin typeface="Tahoma"/>
                <a:cs typeface="Tahoma"/>
              </a:rPr>
              <a:t>thành</a:t>
            </a:r>
            <a:r>
              <a:rPr lang="en-US" sz="1600" b="1" spc="-215" dirty="0">
                <a:solidFill>
                  <a:srgbClr val="FFFF00"/>
                </a:solidFill>
                <a:latin typeface="Tahoma"/>
                <a:cs typeface="Tahoma"/>
              </a:rPr>
              <a:t> </a:t>
            </a:r>
            <a:r>
              <a:rPr lang="en-US" sz="1600" b="1" spc="-215" dirty="0" err="1">
                <a:solidFill>
                  <a:srgbClr val="FFFF00"/>
                </a:solidFill>
                <a:latin typeface="Tahoma"/>
                <a:cs typeface="Tahoma"/>
              </a:rPr>
              <a:t>phát</a:t>
            </a:r>
            <a:r>
              <a:rPr lang="en-US" sz="1600" b="1" spc="-215" dirty="0">
                <a:solidFill>
                  <a:srgbClr val="FFFF00"/>
                </a:solidFill>
                <a:latin typeface="Tahoma"/>
                <a:cs typeface="Tahoma"/>
              </a:rPr>
              <a:t> </a:t>
            </a:r>
            <a:r>
              <a:rPr lang="en-US" sz="1600" b="1" spc="-215" dirty="0" err="1">
                <a:solidFill>
                  <a:srgbClr val="FFFF00"/>
                </a:solidFill>
                <a:latin typeface="Tahoma"/>
                <a:cs typeface="Tahoma"/>
              </a:rPr>
              <a:t>triển</a:t>
            </a:r>
            <a:r>
              <a:rPr lang="en-US" sz="1600" b="1" spc="-215" dirty="0">
                <a:solidFill>
                  <a:srgbClr val="FFFF00"/>
                </a:solidFill>
                <a:latin typeface="Tahoma"/>
                <a:cs typeface="Tahoma"/>
              </a:rPr>
              <a:t> </a:t>
            </a:r>
            <a:r>
              <a:rPr lang="en-US" sz="1600" b="1" spc="-215" dirty="0" err="1">
                <a:solidFill>
                  <a:srgbClr val="FFFF00"/>
                </a:solidFill>
                <a:latin typeface="Tahoma"/>
                <a:cs typeface="Tahoma"/>
              </a:rPr>
              <a:t>các</a:t>
            </a:r>
            <a:r>
              <a:rPr lang="en-US" sz="1600" b="1" spc="-215" dirty="0">
                <a:solidFill>
                  <a:srgbClr val="FFFF00"/>
                </a:solidFill>
                <a:latin typeface="Tahoma"/>
                <a:cs typeface="Tahoma"/>
              </a:rPr>
              <a:t> </a:t>
            </a:r>
            <a:r>
              <a:rPr lang="en-US" sz="1600" b="1" spc="-215" dirty="0" err="1">
                <a:solidFill>
                  <a:srgbClr val="FFFF00"/>
                </a:solidFill>
                <a:latin typeface="Tahoma"/>
                <a:cs typeface="Tahoma"/>
              </a:rPr>
              <a:t>năng</a:t>
            </a:r>
            <a:r>
              <a:rPr lang="en-US" sz="1600" b="1" spc="-215" dirty="0">
                <a:solidFill>
                  <a:srgbClr val="FFFF00"/>
                </a:solidFill>
                <a:latin typeface="Tahoma"/>
                <a:cs typeface="Tahoma"/>
              </a:rPr>
              <a:t> </a:t>
            </a:r>
            <a:r>
              <a:rPr lang="en-US" sz="1600" b="1" spc="-215" dirty="0" err="1">
                <a:solidFill>
                  <a:srgbClr val="FFFF00"/>
                </a:solidFill>
                <a:latin typeface="Tahoma"/>
                <a:cs typeface="Tahoma"/>
              </a:rPr>
              <a:t>lực</a:t>
            </a:r>
            <a:r>
              <a:rPr lang="en-US" sz="1600" b="1" spc="-215" dirty="0">
                <a:solidFill>
                  <a:srgbClr val="FFFF00"/>
                </a:solidFill>
                <a:latin typeface="Tahoma"/>
                <a:cs typeface="Tahoma"/>
              </a:rPr>
              <a:t> </a:t>
            </a:r>
            <a:r>
              <a:rPr lang="en-US" sz="1600" b="1" spc="-215" dirty="0" err="1">
                <a:solidFill>
                  <a:srgbClr val="FFFF00"/>
                </a:solidFill>
                <a:latin typeface="Tahoma"/>
                <a:cs typeface="Tahoma"/>
              </a:rPr>
              <a:t>đặc</a:t>
            </a:r>
            <a:r>
              <a:rPr lang="en-US" sz="1600" b="1" spc="-215" dirty="0">
                <a:solidFill>
                  <a:srgbClr val="FFFF00"/>
                </a:solidFill>
                <a:latin typeface="Tahoma"/>
                <a:cs typeface="Tahoma"/>
              </a:rPr>
              <a:t> </a:t>
            </a:r>
            <a:r>
              <a:rPr lang="en-US" sz="1600" b="1" spc="-215" dirty="0" err="1">
                <a:solidFill>
                  <a:srgbClr val="FFFF00"/>
                </a:solidFill>
                <a:latin typeface="Tahoma"/>
                <a:cs typeface="Tahoma"/>
              </a:rPr>
              <a:t>thù</a:t>
            </a:r>
            <a:endParaRPr sz="1600" dirty="0">
              <a:latin typeface="Tahoma"/>
              <a:cs typeface="Tahoma"/>
            </a:endParaRPr>
          </a:p>
        </p:txBody>
      </p:sp>
      <p:grpSp>
        <p:nvGrpSpPr>
          <p:cNvPr id="97" name="object 16">
            <a:extLst>
              <a:ext uri="{FF2B5EF4-FFF2-40B4-BE49-F238E27FC236}">
                <a16:creationId xmlns="" xmlns:a16="http://schemas.microsoft.com/office/drawing/2014/main" id="{68D7534A-EBFD-C89A-57AB-A97EE8B46C95}"/>
              </a:ext>
            </a:extLst>
          </p:cNvPr>
          <p:cNvGrpSpPr/>
          <p:nvPr/>
        </p:nvGrpSpPr>
        <p:grpSpPr>
          <a:xfrm>
            <a:off x="6738070" y="3686175"/>
            <a:ext cx="1614170" cy="431800"/>
            <a:chOff x="6682740" y="1202436"/>
            <a:chExt cx="1614170" cy="431800"/>
          </a:xfrm>
        </p:grpSpPr>
        <p:sp>
          <p:nvSpPr>
            <p:cNvPr id="98" name="object 18">
              <a:extLst>
                <a:ext uri="{FF2B5EF4-FFF2-40B4-BE49-F238E27FC236}">
                  <a16:creationId xmlns="" xmlns:a16="http://schemas.microsoft.com/office/drawing/2014/main" id="{7E33E4ED-8D2A-B03F-8130-CB55EE0592E6}"/>
                </a:ext>
              </a:extLst>
            </p:cNvPr>
            <p:cNvSpPr/>
            <p:nvPr/>
          </p:nvSpPr>
          <p:spPr>
            <a:xfrm>
              <a:off x="6682740" y="1202436"/>
              <a:ext cx="1614170" cy="431800"/>
            </a:xfrm>
            <a:custGeom>
              <a:avLst/>
              <a:gdLst/>
              <a:ahLst/>
              <a:cxnLst/>
              <a:rect l="l" t="t" r="r" b="b"/>
              <a:pathLst>
                <a:path w="1614170" h="431800">
                  <a:moveTo>
                    <a:pt x="1526666" y="0"/>
                  </a:moveTo>
                  <a:lnTo>
                    <a:pt x="87249" y="0"/>
                  </a:lnTo>
                  <a:lnTo>
                    <a:pt x="53310" y="6863"/>
                  </a:lnTo>
                  <a:lnTo>
                    <a:pt x="25574" y="25574"/>
                  </a:lnTo>
                  <a:lnTo>
                    <a:pt x="6863" y="53310"/>
                  </a:lnTo>
                  <a:lnTo>
                    <a:pt x="0" y="87249"/>
                  </a:lnTo>
                  <a:lnTo>
                    <a:pt x="0" y="344042"/>
                  </a:lnTo>
                  <a:lnTo>
                    <a:pt x="6863" y="377981"/>
                  </a:lnTo>
                  <a:lnTo>
                    <a:pt x="25574" y="405717"/>
                  </a:lnTo>
                  <a:lnTo>
                    <a:pt x="53310" y="424428"/>
                  </a:lnTo>
                  <a:lnTo>
                    <a:pt x="87249" y="431291"/>
                  </a:lnTo>
                  <a:lnTo>
                    <a:pt x="1526666" y="431291"/>
                  </a:lnTo>
                  <a:lnTo>
                    <a:pt x="1560605" y="424428"/>
                  </a:lnTo>
                  <a:lnTo>
                    <a:pt x="1588341" y="405717"/>
                  </a:lnTo>
                  <a:lnTo>
                    <a:pt x="1607052" y="377981"/>
                  </a:lnTo>
                  <a:lnTo>
                    <a:pt x="1613915" y="344042"/>
                  </a:lnTo>
                  <a:lnTo>
                    <a:pt x="1613915" y="87249"/>
                  </a:lnTo>
                  <a:lnTo>
                    <a:pt x="1607052" y="53310"/>
                  </a:lnTo>
                  <a:lnTo>
                    <a:pt x="1588341" y="25574"/>
                  </a:lnTo>
                  <a:lnTo>
                    <a:pt x="1560605" y="6863"/>
                  </a:lnTo>
                  <a:lnTo>
                    <a:pt x="1526666" y="0"/>
                  </a:lnTo>
                  <a:close/>
                </a:path>
              </a:pathLst>
            </a:custGeom>
            <a:solidFill>
              <a:srgbClr val="00AF50"/>
            </a:solidFill>
          </p:spPr>
          <p:txBody>
            <a:bodyPr wrap="square" lIns="0" tIns="0" rIns="0" bIns="0" rtlCol="0"/>
            <a:lstStyle/>
            <a:p>
              <a:endParaRPr dirty="0"/>
            </a:p>
          </p:txBody>
        </p:sp>
        <p:sp>
          <p:nvSpPr>
            <p:cNvPr id="99" name="object 19">
              <a:extLst>
                <a:ext uri="{FF2B5EF4-FFF2-40B4-BE49-F238E27FC236}">
                  <a16:creationId xmlns="" xmlns:a16="http://schemas.microsoft.com/office/drawing/2014/main" id="{AB5EF06D-C35A-749F-6B4A-CC8D62743DC6}"/>
                </a:ext>
              </a:extLst>
            </p:cNvPr>
            <p:cNvSpPr/>
            <p:nvPr/>
          </p:nvSpPr>
          <p:spPr>
            <a:xfrm>
              <a:off x="6682740" y="1202436"/>
              <a:ext cx="1614170" cy="431800"/>
            </a:xfrm>
            <a:custGeom>
              <a:avLst/>
              <a:gdLst/>
              <a:ahLst/>
              <a:cxnLst/>
              <a:rect l="l" t="t" r="r" b="b"/>
              <a:pathLst>
                <a:path w="1614170" h="431800">
                  <a:moveTo>
                    <a:pt x="0" y="87249"/>
                  </a:moveTo>
                  <a:lnTo>
                    <a:pt x="6863" y="53310"/>
                  </a:lnTo>
                  <a:lnTo>
                    <a:pt x="25574" y="25574"/>
                  </a:lnTo>
                  <a:lnTo>
                    <a:pt x="53310" y="6863"/>
                  </a:lnTo>
                  <a:lnTo>
                    <a:pt x="87249" y="0"/>
                  </a:lnTo>
                  <a:lnTo>
                    <a:pt x="1526666" y="0"/>
                  </a:lnTo>
                  <a:lnTo>
                    <a:pt x="1560605" y="6863"/>
                  </a:lnTo>
                  <a:lnTo>
                    <a:pt x="1588341" y="25574"/>
                  </a:lnTo>
                  <a:lnTo>
                    <a:pt x="1607052" y="53310"/>
                  </a:lnTo>
                  <a:lnTo>
                    <a:pt x="1613915" y="87249"/>
                  </a:lnTo>
                  <a:lnTo>
                    <a:pt x="1613915" y="344042"/>
                  </a:lnTo>
                  <a:lnTo>
                    <a:pt x="1607052" y="377981"/>
                  </a:lnTo>
                  <a:lnTo>
                    <a:pt x="1588341" y="405717"/>
                  </a:lnTo>
                  <a:lnTo>
                    <a:pt x="1560605" y="424428"/>
                  </a:lnTo>
                  <a:lnTo>
                    <a:pt x="1526666" y="431291"/>
                  </a:lnTo>
                  <a:lnTo>
                    <a:pt x="87249" y="431291"/>
                  </a:lnTo>
                  <a:lnTo>
                    <a:pt x="53310" y="424428"/>
                  </a:lnTo>
                  <a:lnTo>
                    <a:pt x="25574" y="405717"/>
                  </a:lnTo>
                  <a:lnTo>
                    <a:pt x="6863" y="377981"/>
                  </a:lnTo>
                  <a:lnTo>
                    <a:pt x="0" y="344042"/>
                  </a:lnTo>
                  <a:lnTo>
                    <a:pt x="0" y="87249"/>
                  </a:lnTo>
                  <a:close/>
                </a:path>
              </a:pathLst>
            </a:custGeom>
            <a:ln w="12699">
              <a:solidFill>
                <a:srgbClr val="FFB8B8"/>
              </a:solidFill>
            </a:ln>
          </p:spPr>
          <p:txBody>
            <a:bodyPr wrap="square" lIns="0" tIns="0" rIns="0" bIns="0" rtlCol="0"/>
            <a:lstStyle/>
            <a:p>
              <a:endParaRPr/>
            </a:p>
          </p:txBody>
        </p:sp>
      </p:grpSp>
      <p:sp>
        <p:nvSpPr>
          <p:cNvPr id="100" name="object 20">
            <a:extLst>
              <a:ext uri="{FF2B5EF4-FFF2-40B4-BE49-F238E27FC236}">
                <a16:creationId xmlns="" xmlns:a16="http://schemas.microsoft.com/office/drawing/2014/main" id="{87FC0305-14AD-55B1-7C17-517CF483B691}"/>
              </a:ext>
            </a:extLst>
          </p:cNvPr>
          <p:cNvSpPr txBox="1"/>
          <p:nvPr/>
        </p:nvSpPr>
        <p:spPr>
          <a:xfrm>
            <a:off x="7120721" y="3745737"/>
            <a:ext cx="849630" cy="299720"/>
          </a:xfrm>
          <a:prstGeom prst="rect">
            <a:avLst/>
          </a:prstGeom>
        </p:spPr>
        <p:txBody>
          <a:bodyPr vert="horz" wrap="square" lIns="0" tIns="12700" rIns="0" bIns="0" rtlCol="0">
            <a:spAutoFit/>
          </a:bodyPr>
          <a:lstStyle/>
          <a:p>
            <a:pPr marL="12700" algn="ctr">
              <a:lnSpc>
                <a:spcPct val="100000"/>
              </a:lnSpc>
              <a:spcBef>
                <a:spcPts val="100"/>
              </a:spcBef>
            </a:pPr>
            <a:r>
              <a:rPr lang="en-US" sz="1800" b="1" dirty="0">
                <a:solidFill>
                  <a:srgbClr val="FFFFFF"/>
                </a:solidFill>
                <a:latin typeface="Arial"/>
                <a:cs typeface="Arial"/>
              </a:rPr>
              <a:t>e</a:t>
            </a:r>
            <a:endParaRPr sz="1800" dirty="0">
              <a:latin typeface="Arial"/>
              <a:cs typeface="Arial"/>
            </a:endParaRPr>
          </a:p>
        </p:txBody>
      </p:sp>
      <p:sp>
        <p:nvSpPr>
          <p:cNvPr id="105" name="object 28">
            <a:extLst>
              <a:ext uri="{FF2B5EF4-FFF2-40B4-BE49-F238E27FC236}">
                <a16:creationId xmlns="" xmlns:a16="http://schemas.microsoft.com/office/drawing/2014/main" id="{7C05F788-FC55-25CD-96CE-21133A729AD7}"/>
              </a:ext>
            </a:extLst>
          </p:cNvPr>
          <p:cNvSpPr txBox="1"/>
          <p:nvPr/>
        </p:nvSpPr>
        <p:spPr>
          <a:xfrm>
            <a:off x="6194221" y="4933273"/>
            <a:ext cx="2638098" cy="228268"/>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lang="en-US" sz="1400" spc="-10" dirty="0" err="1">
                <a:solidFill>
                  <a:srgbClr val="163793"/>
                </a:solidFill>
                <a:latin typeface="Arial"/>
                <a:cs typeface="Arial"/>
              </a:rPr>
              <a:t>Năng</a:t>
            </a:r>
            <a:r>
              <a:rPr lang="en-US" sz="1400" spc="-10" dirty="0">
                <a:solidFill>
                  <a:srgbClr val="163793"/>
                </a:solidFill>
                <a:latin typeface="Arial"/>
                <a:cs typeface="Arial"/>
              </a:rPr>
              <a:t> </a:t>
            </a:r>
            <a:r>
              <a:rPr lang="en-US" sz="1400" spc="-10" dirty="0" err="1">
                <a:solidFill>
                  <a:srgbClr val="163793"/>
                </a:solidFill>
                <a:latin typeface="Arial"/>
                <a:cs typeface="Arial"/>
              </a:rPr>
              <a:t>lực</a:t>
            </a:r>
            <a:r>
              <a:rPr lang="en-US" sz="1400" spc="-10" dirty="0">
                <a:solidFill>
                  <a:srgbClr val="163793"/>
                </a:solidFill>
                <a:latin typeface="Arial"/>
                <a:cs typeface="Arial"/>
              </a:rPr>
              <a:t> </a:t>
            </a:r>
            <a:r>
              <a:rPr lang="en-US" sz="1400" spc="-10" dirty="0" err="1">
                <a:solidFill>
                  <a:srgbClr val="163793"/>
                </a:solidFill>
                <a:latin typeface="Arial"/>
                <a:cs typeface="Arial"/>
              </a:rPr>
              <a:t>chăm</a:t>
            </a:r>
            <a:r>
              <a:rPr lang="en-US" sz="1400" spc="-10" dirty="0">
                <a:solidFill>
                  <a:srgbClr val="163793"/>
                </a:solidFill>
                <a:latin typeface="Arial"/>
                <a:cs typeface="Arial"/>
              </a:rPr>
              <a:t> </a:t>
            </a:r>
            <a:r>
              <a:rPr lang="en-US" sz="1400" spc="-10" dirty="0" err="1">
                <a:solidFill>
                  <a:srgbClr val="163793"/>
                </a:solidFill>
                <a:latin typeface="Arial"/>
                <a:cs typeface="Arial"/>
              </a:rPr>
              <a:t>sóc</a:t>
            </a:r>
            <a:r>
              <a:rPr lang="en-US" sz="1400" spc="-10" dirty="0">
                <a:solidFill>
                  <a:srgbClr val="163793"/>
                </a:solidFill>
                <a:latin typeface="Arial"/>
                <a:cs typeface="Arial"/>
              </a:rPr>
              <a:t> </a:t>
            </a:r>
            <a:r>
              <a:rPr lang="en-US" sz="1400" spc="-10" dirty="0" err="1">
                <a:solidFill>
                  <a:srgbClr val="163793"/>
                </a:solidFill>
                <a:latin typeface="Arial"/>
                <a:cs typeface="Arial"/>
              </a:rPr>
              <a:t>sức</a:t>
            </a:r>
            <a:r>
              <a:rPr lang="en-US" sz="1400" spc="-10" dirty="0">
                <a:solidFill>
                  <a:srgbClr val="163793"/>
                </a:solidFill>
                <a:latin typeface="Arial"/>
                <a:cs typeface="Arial"/>
              </a:rPr>
              <a:t> </a:t>
            </a:r>
            <a:r>
              <a:rPr lang="en-US" sz="1400" spc="-10" dirty="0" err="1">
                <a:solidFill>
                  <a:srgbClr val="163793"/>
                </a:solidFill>
                <a:latin typeface="Arial"/>
                <a:cs typeface="Arial"/>
              </a:rPr>
              <a:t>khỏe</a:t>
            </a:r>
            <a:endParaRPr sz="1400" dirty="0">
              <a:latin typeface="Arial"/>
              <a:cs typeface="Arial"/>
            </a:endParaRPr>
          </a:p>
        </p:txBody>
      </p:sp>
      <p:sp>
        <p:nvSpPr>
          <p:cNvPr id="106" name="object 28">
            <a:extLst>
              <a:ext uri="{FF2B5EF4-FFF2-40B4-BE49-F238E27FC236}">
                <a16:creationId xmlns="" xmlns:a16="http://schemas.microsoft.com/office/drawing/2014/main" id="{78565D11-5178-0E20-E2B7-9EB3C9A58217}"/>
              </a:ext>
            </a:extLst>
          </p:cNvPr>
          <p:cNvSpPr txBox="1"/>
          <p:nvPr/>
        </p:nvSpPr>
        <p:spPr>
          <a:xfrm>
            <a:off x="6161076" y="5338838"/>
            <a:ext cx="2638098" cy="228268"/>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lang="en-US" sz="1400" spc="-10" dirty="0" err="1">
                <a:solidFill>
                  <a:srgbClr val="163793"/>
                </a:solidFill>
                <a:latin typeface="Arial"/>
                <a:cs typeface="Arial"/>
              </a:rPr>
              <a:t>Năng</a:t>
            </a:r>
            <a:r>
              <a:rPr lang="en-US" sz="1400" spc="-10" dirty="0">
                <a:solidFill>
                  <a:srgbClr val="163793"/>
                </a:solidFill>
                <a:latin typeface="Arial"/>
                <a:cs typeface="Arial"/>
              </a:rPr>
              <a:t> </a:t>
            </a:r>
            <a:r>
              <a:rPr lang="en-US" sz="1400" spc="-10" dirty="0" err="1">
                <a:solidFill>
                  <a:srgbClr val="163793"/>
                </a:solidFill>
                <a:latin typeface="Arial"/>
                <a:cs typeface="Arial"/>
              </a:rPr>
              <a:t>lực</a:t>
            </a:r>
            <a:r>
              <a:rPr lang="en-US" sz="1400" spc="-10" dirty="0">
                <a:solidFill>
                  <a:srgbClr val="163793"/>
                </a:solidFill>
                <a:latin typeface="Arial"/>
                <a:cs typeface="Arial"/>
              </a:rPr>
              <a:t> </a:t>
            </a:r>
            <a:r>
              <a:rPr lang="en-US" sz="1400" spc="-10" dirty="0" err="1">
                <a:solidFill>
                  <a:srgbClr val="163793"/>
                </a:solidFill>
                <a:latin typeface="Arial"/>
                <a:cs typeface="Arial"/>
              </a:rPr>
              <a:t>vận</a:t>
            </a:r>
            <a:r>
              <a:rPr lang="en-US" sz="1400" spc="-10" dirty="0">
                <a:solidFill>
                  <a:srgbClr val="163793"/>
                </a:solidFill>
                <a:latin typeface="Arial"/>
                <a:cs typeface="Arial"/>
              </a:rPr>
              <a:t> </a:t>
            </a:r>
            <a:r>
              <a:rPr lang="en-US" sz="1400" spc="-10" dirty="0" err="1">
                <a:solidFill>
                  <a:srgbClr val="163793"/>
                </a:solidFill>
                <a:latin typeface="Arial"/>
                <a:cs typeface="Arial"/>
              </a:rPr>
              <a:t>động</a:t>
            </a:r>
            <a:r>
              <a:rPr lang="en-US" sz="1400" spc="-10" dirty="0">
                <a:solidFill>
                  <a:srgbClr val="163793"/>
                </a:solidFill>
                <a:latin typeface="Arial"/>
                <a:cs typeface="Arial"/>
              </a:rPr>
              <a:t> </a:t>
            </a:r>
            <a:r>
              <a:rPr lang="en-US" sz="1400" spc="-10" dirty="0" err="1">
                <a:solidFill>
                  <a:srgbClr val="163793"/>
                </a:solidFill>
                <a:latin typeface="Arial"/>
                <a:cs typeface="Arial"/>
              </a:rPr>
              <a:t>cơ</a:t>
            </a:r>
            <a:r>
              <a:rPr lang="en-US" sz="1400" spc="-10" dirty="0">
                <a:solidFill>
                  <a:srgbClr val="163793"/>
                </a:solidFill>
                <a:latin typeface="Arial"/>
                <a:cs typeface="Arial"/>
              </a:rPr>
              <a:t> </a:t>
            </a:r>
            <a:r>
              <a:rPr lang="en-US" sz="1400" spc="-10" dirty="0" err="1">
                <a:solidFill>
                  <a:srgbClr val="163793"/>
                </a:solidFill>
                <a:latin typeface="Arial"/>
                <a:cs typeface="Arial"/>
              </a:rPr>
              <a:t>bản</a:t>
            </a:r>
            <a:endParaRPr sz="1400" dirty="0">
              <a:latin typeface="Arial"/>
              <a:cs typeface="Arial"/>
            </a:endParaRPr>
          </a:p>
        </p:txBody>
      </p:sp>
      <p:sp>
        <p:nvSpPr>
          <p:cNvPr id="107" name="object 28">
            <a:extLst>
              <a:ext uri="{FF2B5EF4-FFF2-40B4-BE49-F238E27FC236}">
                <a16:creationId xmlns="" xmlns:a16="http://schemas.microsoft.com/office/drawing/2014/main" id="{C4A54DCA-D82A-DAEA-14F8-A6EBE410DA9D}"/>
              </a:ext>
            </a:extLst>
          </p:cNvPr>
          <p:cNvSpPr txBox="1"/>
          <p:nvPr/>
        </p:nvSpPr>
        <p:spPr>
          <a:xfrm>
            <a:off x="6161076" y="5703277"/>
            <a:ext cx="2638098" cy="228268"/>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lang="en-US" sz="1400" spc="-10" dirty="0" err="1">
                <a:solidFill>
                  <a:srgbClr val="163793"/>
                </a:solidFill>
                <a:latin typeface="Arial"/>
                <a:cs typeface="Arial"/>
              </a:rPr>
              <a:t>Năng</a:t>
            </a:r>
            <a:r>
              <a:rPr lang="en-US" sz="1400" spc="-10" dirty="0">
                <a:solidFill>
                  <a:srgbClr val="163793"/>
                </a:solidFill>
                <a:latin typeface="Arial"/>
                <a:cs typeface="Arial"/>
              </a:rPr>
              <a:t> </a:t>
            </a:r>
            <a:r>
              <a:rPr lang="en-US" sz="1400" spc="-10" dirty="0" err="1">
                <a:solidFill>
                  <a:srgbClr val="163793"/>
                </a:solidFill>
                <a:latin typeface="Arial"/>
                <a:cs typeface="Arial"/>
              </a:rPr>
              <a:t>lực</a:t>
            </a:r>
            <a:r>
              <a:rPr lang="en-US" sz="1400" spc="-10" dirty="0">
                <a:solidFill>
                  <a:srgbClr val="163793"/>
                </a:solidFill>
                <a:latin typeface="Arial"/>
                <a:cs typeface="Arial"/>
              </a:rPr>
              <a:t> </a:t>
            </a:r>
            <a:r>
              <a:rPr lang="en-US" sz="1400" spc="-10" dirty="0" err="1">
                <a:solidFill>
                  <a:srgbClr val="163793"/>
                </a:solidFill>
                <a:latin typeface="Arial"/>
                <a:cs typeface="Arial"/>
              </a:rPr>
              <a:t>hoạt</a:t>
            </a:r>
            <a:r>
              <a:rPr lang="en-US" sz="1400" spc="-10" dirty="0">
                <a:solidFill>
                  <a:srgbClr val="163793"/>
                </a:solidFill>
                <a:latin typeface="Arial"/>
                <a:cs typeface="Arial"/>
              </a:rPr>
              <a:t> </a:t>
            </a:r>
            <a:r>
              <a:rPr lang="en-US" sz="1400" spc="-10" dirty="0" err="1">
                <a:solidFill>
                  <a:srgbClr val="163793"/>
                </a:solidFill>
                <a:latin typeface="Arial"/>
                <a:cs typeface="Arial"/>
              </a:rPr>
              <a:t>động</a:t>
            </a:r>
            <a:r>
              <a:rPr lang="en-US" sz="1400" spc="-10" dirty="0">
                <a:solidFill>
                  <a:srgbClr val="163793"/>
                </a:solidFill>
                <a:latin typeface="Arial"/>
                <a:cs typeface="Arial"/>
              </a:rPr>
              <a:t> TDTT</a:t>
            </a:r>
            <a:endParaRPr sz="1400" dirty="0">
              <a:latin typeface="Arial"/>
              <a:cs typeface="Arial"/>
            </a:endParaRPr>
          </a:p>
        </p:txBody>
      </p:sp>
    </p:spTree>
    <p:extLst>
      <p:ext uri="{BB962C8B-B14F-4D97-AF65-F5344CB8AC3E}">
        <p14:creationId xmlns:p14="http://schemas.microsoft.com/office/powerpoint/2010/main" val="148080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6864" y="359790"/>
            <a:ext cx="5903595" cy="330835"/>
          </a:xfrm>
          <a:prstGeom prst="rect">
            <a:avLst/>
          </a:prstGeom>
        </p:spPr>
        <p:txBody>
          <a:bodyPr vert="horz" wrap="square" lIns="0" tIns="13335" rIns="0" bIns="0" rtlCol="0">
            <a:spAutoFit/>
          </a:bodyPr>
          <a:lstStyle/>
          <a:p>
            <a:pPr marL="12700">
              <a:lnSpc>
                <a:spcPct val="100000"/>
              </a:lnSpc>
              <a:spcBef>
                <a:spcPts val="105"/>
              </a:spcBef>
            </a:pPr>
            <a:r>
              <a:rPr lang="en-US" sz="2000" dirty="0"/>
              <a:t>1.3. </a:t>
            </a:r>
            <a:r>
              <a:rPr lang="en-US" sz="2000" dirty="0" err="1"/>
              <a:t>Nội</a:t>
            </a:r>
            <a:r>
              <a:rPr lang="en-US" sz="2000" dirty="0"/>
              <a:t> dung </a:t>
            </a:r>
            <a:r>
              <a:rPr lang="en-US" sz="2000" dirty="0" err="1"/>
              <a:t>sách</a:t>
            </a:r>
            <a:r>
              <a:rPr lang="en-US" sz="2000" dirty="0"/>
              <a:t> </a:t>
            </a:r>
            <a:r>
              <a:rPr lang="en-US" sz="2000" dirty="0" err="1"/>
              <a:t>giáo</a:t>
            </a:r>
            <a:r>
              <a:rPr lang="en-US" sz="2000" dirty="0"/>
              <a:t> khoa GDTC 3</a:t>
            </a:r>
            <a:endParaRPr sz="2000" dirty="0"/>
          </a:p>
        </p:txBody>
      </p:sp>
      <p:grpSp>
        <p:nvGrpSpPr>
          <p:cNvPr id="3" name="object 3"/>
          <p:cNvGrpSpPr/>
          <p:nvPr/>
        </p:nvGrpSpPr>
        <p:grpSpPr>
          <a:xfrm>
            <a:off x="-3175" y="6243573"/>
            <a:ext cx="9150350" cy="469900"/>
            <a:chOff x="-3175" y="6243573"/>
            <a:chExt cx="9150350" cy="469900"/>
          </a:xfrm>
        </p:grpSpPr>
        <p:sp>
          <p:nvSpPr>
            <p:cNvPr id="4" name="object 4"/>
            <p:cNvSpPr/>
            <p:nvPr/>
          </p:nvSpPr>
          <p:spPr>
            <a:xfrm>
              <a:off x="0" y="6249923"/>
              <a:ext cx="9144000" cy="338455"/>
            </a:xfrm>
            <a:custGeom>
              <a:avLst/>
              <a:gdLst/>
              <a:ahLst/>
              <a:cxnLst/>
              <a:rect l="l" t="t" r="r" b="b"/>
              <a:pathLst>
                <a:path w="9144000" h="338454">
                  <a:moveTo>
                    <a:pt x="0" y="0"/>
                  </a:moveTo>
                  <a:lnTo>
                    <a:pt x="0" y="338327"/>
                  </a:lnTo>
                  <a:lnTo>
                    <a:pt x="9143999" y="338327"/>
                  </a:lnTo>
                  <a:lnTo>
                    <a:pt x="9143999" y="0"/>
                  </a:lnTo>
                  <a:lnTo>
                    <a:pt x="0" y="0"/>
                  </a:lnTo>
                  <a:close/>
                </a:path>
              </a:pathLst>
            </a:custGeom>
            <a:solidFill>
              <a:srgbClr val="0F296E"/>
            </a:solidFill>
          </p:spPr>
          <p:txBody>
            <a:bodyPr wrap="square" lIns="0" tIns="0" rIns="0" bIns="0" rtlCol="0"/>
            <a:lstStyle/>
            <a:p>
              <a:endParaRPr/>
            </a:p>
          </p:txBody>
        </p:sp>
        <p:sp>
          <p:nvSpPr>
            <p:cNvPr id="5" name="object 5"/>
            <p:cNvSpPr/>
            <p:nvPr/>
          </p:nvSpPr>
          <p:spPr>
            <a:xfrm>
              <a:off x="0" y="6585076"/>
              <a:ext cx="9144000" cy="0"/>
            </a:xfrm>
            <a:custGeom>
              <a:avLst/>
              <a:gdLst/>
              <a:ahLst/>
              <a:cxnLst/>
              <a:rect l="l" t="t" r="r" b="b"/>
              <a:pathLst>
                <a:path w="9144000">
                  <a:moveTo>
                    <a:pt x="0" y="0"/>
                  </a:moveTo>
                  <a:lnTo>
                    <a:pt x="9143999" y="0"/>
                  </a:lnTo>
                </a:path>
              </a:pathLst>
            </a:custGeom>
            <a:ln w="6349">
              <a:solidFill>
                <a:srgbClr val="FFFFFF"/>
              </a:solidFill>
            </a:ln>
          </p:spPr>
          <p:txBody>
            <a:bodyPr wrap="square" lIns="0" tIns="0" rIns="0" bIns="0" rtlCol="0"/>
            <a:lstStyle/>
            <a:p>
              <a:endParaRPr/>
            </a:p>
          </p:txBody>
        </p:sp>
        <p:sp>
          <p:nvSpPr>
            <p:cNvPr id="6" name="object 6"/>
            <p:cNvSpPr/>
            <p:nvPr/>
          </p:nvSpPr>
          <p:spPr>
            <a:xfrm>
              <a:off x="0" y="6243573"/>
              <a:ext cx="9144000" cy="12700"/>
            </a:xfrm>
            <a:custGeom>
              <a:avLst/>
              <a:gdLst/>
              <a:ahLst/>
              <a:cxnLst/>
              <a:rect l="l" t="t" r="r" b="b"/>
              <a:pathLst>
                <a:path w="9144000" h="12700">
                  <a:moveTo>
                    <a:pt x="0" y="12700"/>
                  </a:moveTo>
                  <a:lnTo>
                    <a:pt x="9143999" y="12700"/>
                  </a:lnTo>
                  <a:lnTo>
                    <a:pt x="9143999" y="0"/>
                  </a:lnTo>
                  <a:lnTo>
                    <a:pt x="0" y="0"/>
                  </a:lnTo>
                  <a:lnTo>
                    <a:pt x="0" y="12700"/>
                  </a:lnTo>
                  <a:close/>
                </a:path>
              </a:pathLst>
            </a:custGeom>
            <a:solidFill>
              <a:srgbClr val="FFFFFF"/>
            </a:solidFill>
          </p:spPr>
          <p:txBody>
            <a:bodyPr wrap="square" lIns="0" tIns="0" rIns="0" bIns="0" rtlCol="0"/>
            <a:lstStyle/>
            <a:p>
              <a:endParaRPr/>
            </a:p>
          </p:txBody>
        </p:sp>
        <p:sp>
          <p:nvSpPr>
            <p:cNvPr id="7" name="object 7"/>
            <p:cNvSpPr/>
            <p:nvPr/>
          </p:nvSpPr>
          <p:spPr>
            <a:xfrm>
              <a:off x="0" y="6588251"/>
              <a:ext cx="9144000" cy="119380"/>
            </a:xfrm>
            <a:custGeom>
              <a:avLst/>
              <a:gdLst/>
              <a:ahLst/>
              <a:cxnLst/>
              <a:rect l="l" t="t" r="r" b="b"/>
              <a:pathLst>
                <a:path w="9144000" h="119379">
                  <a:moveTo>
                    <a:pt x="0" y="0"/>
                  </a:moveTo>
                  <a:lnTo>
                    <a:pt x="0" y="118872"/>
                  </a:lnTo>
                  <a:lnTo>
                    <a:pt x="9143999" y="118872"/>
                  </a:lnTo>
                  <a:lnTo>
                    <a:pt x="9143999" y="0"/>
                  </a:lnTo>
                  <a:lnTo>
                    <a:pt x="0" y="0"/>
                  </a:lnTo>
                  <a:close/>
                </a:path>
              </a:pathLst>
            </a:custGeom>
            <a:solidFill>
              <a:srgbClr val="C00000"/>
            </a:solidFill>
          </p:spPr>
          <p:txBody>
            <a:bodyPr wrap="square" lIns="0" tIns="0" rIns="0" bIns="0" rtlCol="0"/>
            <a:lstStyle/>
            <a:p>
              <a:endParaRPr/>
            </a:p>
          </p:txBody>
        </p:sp>
        <p:sp>
          <p:nvSpPr>
            <p:cNvPr id="8" name="object 8"/>
            <p:cNvSpPr/>
            <p:nvPr/>
          </p:nvSpPr>
          <p:spPr>
            <a:xfrm>
              <a:off x="0" y="6581901"/>
              <a:ext cx="9144000" cy="132080"/>
            </a:xfrm>
            <a:custGeom>
              <a:avLst/>
              <a:gdLst/>
              <a:ahLst/>
              <a:cxnLst/>
              <a:rect l="l" t="t" r="r" b="b"/>
              <a:pathLst>
                <a:path w="9144000" h="132079">
                  <a:moveTo>
                    <a:pt x="9143987" y="118872"/>
                  </a:moveTo>
                  <a:lnTo>
                    <a:pt x="0" y="118872"/>
                  </a:lnTo>
                  <a:lnTo>
                    <a:pt x="0" y="131572"/>
                  </a:lnTo>
                  <a:lnTo>
                    <a:pt x="9143987" y="131572"/>
                  </a:lnTo>
                  <a:lnTo>
                    <a:pt x="9143987" y="118872"/>
                  </a:lnTo>
                  <a:close/>
                </a:path>
                <a:path w="9144000" h="132079">
                  <a:moveTo>
                    <a:pt x="9143987" y="0"/>
                  </a:moveTo>
                  <a:lnTo>
                    <a:pt x="0" y="0"/>
                  </a:lnTo>
                  <a:lnTo>
                    <a:pt x="0" y="12700"/>
                  </a:lnTo>
                  <a:lnTo>
                    <a:pt x="9143987" y="12700"/>
                  </a:lnTo>
                  <a:lnTo>
                    <a:pt x="9143987" y="0"/>
                  </a:lnTo>
                  <a:close/>
                </a:path>
              </a:pathLst>
            </a:custGeom>
            <a:solidFill>
              <a:srgbClr val="FFFFFF"/>
            </a:solidFill>
          </p:spPr>
          <p:txBody>
            <a:bodyPr wrap="square" lIns="0" tIns="0" rIns="0" bIns="0" rtlCol="0"/>
            <a:lstStyle/>
            <a:p>
              <a:endParaRPr/>
            </a:p>
          </p:txBody>
        </p:sp>
      </p:grpSp>
      <p:sp>
        <p:nvSpPr>
          <p:cNvPr id="9" name="object 9"/>
          <p:cNvSpPr txBox="1"/>
          <p:nvPr/>
        </p:nvSpPr>
        <p:spPr>
          <a:xfrm>
            <a:off x="6413119" y="2895345"/>
            <a:ext cx="2052700" cy="629018"/>
          </a:xfrm>
          <a:prstGeom prst="rect">
            <a:avLst/>
          </a:prstGeom>
        </p:spPr>
        <p:txBody>
          <a:bodyPr vert="horz" wrap="square" lIns="0" tIns="13335" rIns="0" bIns="0" rtlCol="0">
            <a:spAutoFit/>
          </a:bodyPr>
          <a:lstStyle/>
          <a:p>
            <a:pPr marL="299085" indent="-287020">
              <a:lnSpc>
                <a:spcPct val="100000"/>
              </a:lnSpc>
              <a:spcBef>
                <a:spcPts val="105"/>
              </a:spcBef>
              <a:buFont typeface="Wingdings"/>
              <a:buChar char=""/>
              <a:tabLst>
                <a:tab pos="299720" algn="l"/>
              </a:tabLst>
            </a:pPr>
            <a:r>
              <a:rPr sz="2000" dirty="0">
                <a:solidFill>
                  <a:srgbClr val="163793"/>
                </a:solidFill>
                <a:latin typeface="Arial"/>
                <a:cs typeface="Arial"/>
              </a:rPr>
              <a:t>Bóng </a:t>
            </a:r>
            <a:r>
              <a:rPr sz="2000" spc="-5" dirty="0">
                <a:solidFill>
                  <a:srgbClr val="163793"/>
                </a:solidFill>
                <a:latin typeface="Arial"/>
                <a:cs typeface="Arial"/>
              </a:rPr>
              <a:t>đá</a:t>
            </a:r>
            <a:r>
              <a:rPr sz="2000" spc="-95" dirty="0">
                <a:solidFill>
                  <a:srgbClr val="163793"/>
                </a:solidFill>
                <a:latin typeface="Arial"/>
                <a:cs typeface="Arial"/>
              </a:rPr>
              <a:t> </a:t>
            </a:r>
            <a:r>
              <a:rPr sz="2000" dirty="0">
                <a:solidFill>
                  <a:srgbClr val="163793"/>
                </a:solidFill>
                <a:latin typeface="Arial"/>
                <a:cs typeface="Arial"/>
              </a:rPr>
              <a:t>(</a:t>
            </a:r>
            <a:r>
              <a:rPr sz="2000" dirty="0" smtClean="0">
                <a:solidFill>
                  <a:srgbClr val="163793"/>
                </a:solidFill>
                <a:latin typeface="Arial"/>
                <a:cs typeface="Arial"/>
              </a:rPr>
              <a:t>4</a:t>
            </a:r>
            <a:r>
              <a:rPr lang="en-US" sz="2000" dirty="0" smtClean="0">
                <a:solidFill>
                  <a:srgbClr val="163793"/>
                </a:solidFill>
                <a:latin typeface="Arial"/>
                <a:cs typeface="Arial"/>
              </a:rPr>
              <a:t> </a:t>
            </a:r>
            <a:r>
              <a:rPr lang="en-US" sz="2000" dirty="0" err="1" smtClean="0">
                <a:solidFill>
                  <a:srgbClr val="163793"/>
                </a:solidFill>
                <a:latin typeface="Arial"/>
                <a:cs typeface="Arial"/>
              </a:rPr>
              <a:t>bài</a:t>
            </a:r>
            <a:r>
              <a:rPr sz="2000" dirty="0" smtClean="0">
                <a:solidFill>
                  <a:srgbClr val="163793"/>
                </a:solidFill>
                <a:latin typeface="Arial"/>
                <a:cs typeface="Arial"/>
              </a:rPr>
              <a:t>)</a:t>
            </a:r>
            <a:endParaRPr sz="2000" dirty="0">
              <a:latin typeface="Arial"/>
              <a:cs typeface="Arial"/>
            </a:endParaRPr>
          </a:p>
          <a:p>
            <a:pPr marL="299085" indent="-287020">
              <a:lnSpc>
                <a:spcPct val="100000"/>
              </a:lnSpc>
              <a:buFont typeface="Wingdings"/>
              <a:buChar char=""/>
              <a:tabLst>
                <a:tab pos="299720" algn="l"/>
              </a:tabLst>
            </a:pPr>
            <a:r>
              <a:rPr sz="2000" dirty="0">
                <a:solidFill>
                  <a:srgbClr val="163793"/>
                </a:solidFill>
                <a:latin typeface="Arial"/>
                <a:cs typeface="Arial"/>
              </a:rPr>
              <a:t>Bóng rổ</a:t>
            </a:r>
            <a:r>
              <a:rPr sz="2000" spc="-114" dirty="0">
                <a:solidFill>
                  <a:srgbClr val="163793"/>
                </a:solidFill>
                <a:latin typeface="Arial"/>
                <a:cs typeface="Arial"/>
              </a:rPr>
              <a:t> </a:t>
            </a:r>
            <a:r>
              <a:rPr sz="2000" dirty="0">
                <a:solidFill>
                  <a:srgbClr val="163793"/>
                </a:solidFill>
                <a:latin typeface="Arial"/>
                <a:cs typeface="Arial"/>
              </a:rPr>
              <a:t>(</a:t>
            </a:r>
            <a:r>
              <a:rPr sz="2000" dirty="0" smtClean="0">
                <a:solidFill>
                  <a:srgbClr val="163793"/>
                </a:solidFill>
                <a:latin typeface="Arial"/>
                <a:cs typeface="Arial"/>
              </a:rPr>
              <a:t>4</a:t>
            </a:r>
            <a:r>
              <a:rPr lang="en-US" sz="2000" dirty="0" smtClean="0">
                <a:solidFill>
                  <a:srgbClr val="163793"/>
                </a:solidFill>
                <a:latin typeface="Arial"/>
                <a:cs typeface="Arial"/>
              </a:rPr>
              <a:t> </a:t>
            </a:r>
            <a:r>
              <a:rPr lang="en-US" sz="2000" dirty="0" err="1" smtClean="0">
                <a:solidFill>
                  <a:srgbClr val="163793"/>
                </a:solidFill>
                <a:latin typeface="Arial"/>
                <a:cs typeface="Arial"/>
              </a:rPr>
              <a:t>bài</a:t>
            </a:r>
            <a:r>
              <a:rPr sz="2000" dirty="0" smtClean="0">
                <a:solidFill>
                  <a:srgbClr val="163793"/>
                </a:solidFill>
                <a:latin typeface="Arial"/>
                <a:cs typeface="Arial"/>
              </a:rPr>
              <a:t>)</a:t>
            </a:r>
            <a:endParaRPr sz="2000" dirty="0">
              <a:latin typeface="Arial"/>
              <a:cs typeface="Arial"/>
            </a:endParaRPr>
          </a:p>
        </p:txBody>
      </p:sp>
      <p:grpSp>
        <p:nvGrpSpPr>
          <p:cNvPr id="10" name="object 10"/>
          <p:cNvGrpSpPr/>
          <p:nvPr/>
        </p:nvGrpSpPr>
        <p:grpSpPr>
          <a:xfrm>
            <a:off x="6078982" y="1569466"/>
            <a:ext cx="2860040" cy="4548505"/>
            <a:chOff x="6078982" y="1569466"/>
            <a:chExt cx="2860040" cy="4548505"/>
          </a:xfrm>
        </p:grpSpPr>
        <p:sp>
          <p:nvSpPr>
            <p:cNvPr id="11" name="object 11"/>
            <p:cNvSpPr/>
            <p:nvPr/>
          </p:nvSpPr>
          <p:spPr>
            <a:xfrm>
              <a:off x="7551624" y="3988308"/>
              <a:ext cx="950663" cy="1162812"/>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085332" y="2267712"/>
              <a:ext cx="2847340" cy="3843654"/>
            </a:xfrm>
            <a:custGeom>
              <a:avLst/>
              <a:gdLst/>
              <a:ahLst/>
              <a:cxnLst/>
              <a:rect l="l" t="t" r="r" b="b"/>
              <a:pathLst>
                <a:path w="2847340" h="3843654">
                  <a:moveTo>
                    <a:pt x="0" y="203073"/>
                  </a:moveTo>
                  <a:lnTo>
                    <a:pt x="5363" y="156514"/>
                  </a:lnTo>
                  <a:lnTo>
                    <a:pt x="20642" y="113772"/>
                  </a:lnTo>
                  <a:lnTo>
                    <a:pt x="44616" y="76066"/>
                  </a:lnTo>
                  <a:lnTo>
                    <a:pt x="76066" y="44616"/>
                  </a:lnTo>
                  <a:lnTo>
                    <a:pt x="113772" y="20642"/>
                  </a:lnTo>
                  <a:lnTo>
                    <a:pt x="156514" y="5363"/>
                  </a:lnTo>
                  <a:lnTo>
                    <a:pt x="203072" y="0"/>
                  </a:lnTo>
                  <a:lnTo>
                    <a:pt x="2643759" y="0"/>
                  </a:lnTo>
                  <a:lnTo>
                    <a:pt x="2690317" y="5363"/>
                  </a:lnTo>
                  <a:lnTo>
                    <a:pt x="2733059" y="20642"/>
                  </a:lnTo>
                  <a:lnTo>
                    <a:pt x="2770765" y="44616"/>
                  </a:lnTo>
                  <a:lnTo>
                    <a:pt x="2802215" y="76066"/>
                  </a:lnTo>
                  <a:lnTo>
                    <a:pt x="2826189" y="113772"/>
                  </a:lnTo>
                  <a:lnTo>
                    <a:pt x="2841468" y="156514"/>
                  </a:lnTo>
                  <a:lnTo>
                    <a:pt x="2846832" y="203073"/>
                  </a:lnTo>
                  <a:lnTo>
                    <a:pt x="2846832" y="3640467"/>
                  </a:lnTo>
                  <a:lnTo>
                    <a:pt x="2841468" y="3687025"/>
                  </a:lnTo>
                  <a:lnTo>
                    <a:pt x="2826189" y="3729765"/>
                  </a:lnTo>
                  <a:lnTo>
                    <a:pt x="2802215" y="3767468"/>
                  </a:lnTo>
                  <a:lnTo>
                    <a:pt x="2770765" y="3798916"/>
                  </a:lnTo>
                  <a:lnTo>
                    <a:pt x="2733059" y="3822887"/>
                  </a:lnTo>
                  <a:lnTo>
                    <a:pt x="2690317" y="3838164"/>
                  </a:lnTo>
                  <a:lnTo>
                    <a:pt x="2643759" y="3843528"/>
                  </a:lnTo>
                  <a:lnTo>
                    <a:pt x="203072" y="3843528"/>
                  </a:lnTo>
                  <a:lnTo>
                    <a:pt x="156514" y="3838164"/>
                  </a:lnTo>
                  <a:lnTo>
                    <a:pt x="113772" y="3822887"/>
                  </a:lnTo>
                  <a:lnTo>
                    <a:pt x="76066" y="3798916"/>
                  </a:lnTo>
                  <a:lnTo>
                    <a:pt x="44616" y="3767468"/>
                  </a:lnTo>
                  <a:lnTo>
                    <a:pt x="20642" y="3729765"/>
                  </a:lnTo>
                  <a:lnTo>
                    <a:pt x="5363" y="3687025"/>
                  </a:lnTo>
                  <a:lnTo>
                    <a:pt x="0" y="3640467"/>
                  </a:lnTo>
                  <a:lnTo>
                    <a:pt x="0" y="203073"/>
                  </a:lnTo>
                  <a:close/>
                </a:path>
              </a:pathLst>
            </a:custGeom>
            <a:ln w="12700">
              <a:solidFill>
                <a:srgbClr val="006E6E"/>
              </a:solidFill>
            </a:ln>
          </p:spPr>
          <p:txBody>
            <a:bodyPr wrap="square" lIns="0" tIns="0" rIns="0" bIns="0" rtlCol="0"/>
            <a:lstStyle/>
            <a:p>
              <a:endParaRPr/>
            </a:p>
          </p:txBody>
        </p:sp>
        <p:sp>
          <p:nvSpPr>
            <p:cNvPr id="13" name="object 13"/>
            <p:cNvSpPr/>
            <p:nvPr/>
          </p:nvSpPr>
          <p:spPr>
            <a:xfrm>
              <a:off x="6284976" y="1575816"/>
              <a:ext cx="2443480" cy="840105"/>
            </a:xfrm>
            <a:custGeom>
              <a:avLst/>
              <a:gdLst/>
              <a:ahLst/>
              <a:cxnLst/>
              <a:rect l="l" t="t" r="r" b="b"/>
              <a:pathLst>
                <a:path w="2443479" h="840105">
                  <a:moveTo>
                    <a:pt x="2273046" y="0"/>
                  </a:moveTo>
                  <a:lnTo>
                    <a:pt x="169925" y="0"/>
                  </a:lnTo>
                  <a:lnTo>
                    <a:pt x="124751" y="6069"/>
                  </a:lnTo>
                  <a:lnTo>
                    <a:pt x="84158" y="23198"/>
                  </a:lnTo>
                  <a:lnTo>
                    <a:pt x="49768" y="49768"/>
                  </a:lnTo>
                  <a:lnTo>
                    <a:pt x="23198" y="84158"/>
                  </a:lnTo>
                  <a:lnTo>
                    <a:pt x="6069" y="124751"/>
                  </a:lnTo>
                  <a:lnTo>
                    <a:pt x="0" y="169925"/>
                  </a:lnTo>
                  <a:lnTo>
                    <a:pt x="0" y="669798"/>
                  </a:lnTo>
                  <a:lnTo>
                    <a:pt x="6069" y="714972"/>
                  </a:lnTo>
                  <a:lnTo>
                    <a:pt x="23198" y="755565"/>
                  </a:lnTo>
                  <a:lnTo>
                    <a:pt x="49768" y="789955"/>
                  </a:lnTo>
                  <a:lnTo>
                    <a:pt x="84158" y="816525"/>
                  </a:lnTo>
                  <a:lnTo>
                    <a:pt x="124751" y="833654"/>
                  </a:lnTo>
                  <a:lnTo>
                    <a:pt x="169925" y="839724"/>
                  </a:lnTo>
                  <a:lnTo>
                    <a:pt x="2273046" y="839724"/>
                  </a:lnTo>
                  <a:lnTo>
                    <a:pt x="2318220" y="833654"/>
                  </a:lnTo>
                  <a:lnTo>
                    <a:pt x="2358813" y="816525"/>
                  </a:lnTo>
                  <a:lnTo>
                    <a:pt x="2393203" y="789955"/>
                  </a:lnTo>
                  <a:lnTo>
                    <a:pt x="2419773" y="755565"/>
                  </a:lnTo>
                  <a:lnTo>
                    <a:pt x="2436902" y="714972"/>
                  </a:lnTo>
                  <a:lnTo>
                    <a:pt x="2442972" y="669798"/>
                  </a:lnTo>
                  <a:lnTo>
                    <a:pt x="2442972" y="169925"/>
                  </a:lnTo>
                  <a:lnTo>
                    <a:pt x="2436902" y="124751"/>
                  </a:lnTo>
                  <a:lnTo>
                    <a:pt x="2419773" y="84158"/>
                  </a:lnTo>
                  <a:lnTo>
                    <a:pt x="2393203" y="49768"/>
                  </a:lnTo>
                  <a:lnTo>
                    <a:pt x="2358813" y="23198"/>
                  </a:lnTo>
                  <a:lnTo>
                    <a:pt x="2318220" y="6069"/>
                  </a:lnTo>
                  <a:lnTo>
                    <a:pt x="2273046" y="0"/>
                  </a:lnTo>
                  <a:close/>
                </a:path>
              </a:pathLst>
            </a:custGeom>
            <a:solidFill>
              <a:srgbClr val="C00000"/>
            </a:solidFill>
          </p:spPr>
          <p:txBody>
            <a:bodyPr wrap="square" lIns="0" tIns="0" rIns="0" bIns="0" rtlCol="0"/>
            <a:lstStyle/>
            <a:p>
              <a:endParaRPr/>
            </a:p>
          </p:txBody>
        </p:sp>
        <p:sp>
          <p:nvSpPr>
            <p:cNvPr id="14" name="object 14"/>
            <p:cNvSpPr/>
            <p:nvPr/>
          </p:nvSpPr>
          <p:spPr>
            <a:xfrm>
              <a:off x="6284976" y="1575816"/>
              <a:ext cx="2443480" cy="840105"/>
            </a:xfrm>
            <a:custGeom>
              <a:avLst/>
              <a:gdLst/>
              <a:ahLst/>
              <a:cxnLst/>
              <a:rect l="l" t="t" r="r" b="b"/>
              <a:pathLst>
                <a:path w="2443479" h="840105">
                  <a:moveTo>
                    <a:pt x="0" y="169925"/>
                  </a:moveTo>
                  <a:lnTo>
                    <a:pt x="6069" y="124751"/>
                  </a:lnTo>
                  <a:lnTo>
                    <a:pt x="23198" y="84158"/>
                  </a:lnTo>
                  <a:lnTo>
                    <a:pt x="49768" y="49768"/>
                  </a:lnTo>
                  <a:lnTo>
                    <a:pt x="84158" y="23198"/>
                  </a:lnTo>
                  <a:lnTo>
                    <a:pt x="124751" y="6069"/>
                  </a:lnTo>
                  <a:lnTo>
                    <a:pt x="169925" y="0"/>
                  </a:lnTo>
                  <a:lnTo>
                    <a:pt x="2273046" y="0"/>
                  </a:lnTo>
                  <a:lnTo>
                    <a:pt x="2318220" y="6069"/>
                  </a:lnTo>
                  <a:lnTo>
                    <a:pt x="2358813" y="23198"/>
                  </a:lnTo>
                  <a:lnTo>
                    <a:pt x="2393203" y="49768"/>
                  </a:lnTo>
                  <a:lnTo>
                    <a:pt x="2419773" y="84158"/>
                  </a:lnTo>
                  <a:lnTo>
                    <a:pt x="2436902" y="124751"/>
                  </a:lnTo>
                  <a:lnTo>
                    <a:pt x="2442972" y="169925"/>
                  </a:lnTo>
                  <a:lnTo>
                    <a:pt x="2442972" y="669798"/>
                  </a:lnTo>
                  <a:lnTo>
                    <a:pt x="2436902" y="714972"/>
                  </a:lnTo>
                  <a:lnTo>
                    <a:pt x="2419773" y="755565"/>
                  </a:lnTo>
                  <a:lnTo>
                    <a:pt x="2393203" y="789955"/>
                  </a:lnTo>
                  <a:lnTo>
                    <a:pt x="2358813" y="816525"/>
                  </a:lnTo>
                  <a:lnTo>
                    <a:pt x="2318220" y="833654"/>
                  </a:lnTo>
                  <a:lnTo>
                    <a:pt x="2273046" y="839724"/>
                  </a:lnTo>
                  <a:lnTo>
                    <a:pt x="169925" y="839724"/>
                  </a:lnTo>
                  <a:lnTo>
                    <a:pt x="124751" y="833654"/>
                  </a:lnTo>
                  <a:lnTo>
                    <a:pt x="84158" y="816525"/>
                  </a:lnTo>
                  <a:lnTo>
                    <a:pt x="49768" y="789955"/>
                  </a:lnTo>
                  <a:lnTo>
                    <a:pt x="23198" y="755565"/>
                  </a:lnTo>
                  <a:lnTo>
                    <a:pt x="6069" y="714972"/>
                  </a:lnTo>
                  <a:lnTo>
                    <a:pt x="0" y="669798"/>
                  </a:lnTo>
                  <a:lnTo>
                    <a:pt x="0" y="169925"/>
                  </a:lnTo>
                  <a:close/>
                </a:path>
              </a:pathLst>
            </a:custGeom>
            <a:ln w="12700">
              <a:solidFill>
                <a:srgbClr val="001F5F"/>
              </a:solidFill>
            </a:ln>
          </p:spPr>
          <p:txBody>
            <a:bodyPr wrap="square" lIns="0" tIns="0" rIns="0" bIns="0" rtlCol="0"/>
            <a:lstStyle/>
            <a:p>
              <a:endParaRPr/>
            </a:p>
          </p:txBody>
        </p:sp>
      </p:grpSp>
      <p:sp>
        <p:nvSpPr>
          <p:cNvPr id="15" name="object 15"/>
          <p:cNvSpPr txBox="1"/>
          <p:nvPr/>
        </p:nvSpPr>
        <p:spPr>
          <a:xfrm>
            <a:off x="6523101" y="1777745"/>
            <a:ext cx="2073275" cy="513080"/>
          </a:xfrm>
          <a:prstGeom prst="rect">
            <a:avLst/>
          </a:prstGeom>
        </p:spPr>
        <p:txBody>
          <a:bodyPr vert="horz" wrap="square" lIns="0" tIns="12065" rIns="0" bIns="0" rtlCol="0">
            <a:spAutoFit/>
          </a:bodyPr>
          <a:lstStyle/>
          <a:p>
            <a:pPr algn="ctr">
              <a:lnSpc>
                <a:spcPct val="100000"/>
              </a:lnSpc>
              <a:spcBef>
                <a:spcPts val="95"/>
              </a:spcBef>
            </a:pPr>
            <a:r>
              <a:rPr sz="1600" b="1" spc="-215" dirty="0">
                <a:solidFill>
                  <a:srgbClr val="FFFF00"/>
                </a:solidFill>
                <a:latin typeface="Tahoma"/>
                <a:cs typeface="Tahoma"/>
              </a:rPr>
              <a:t>THỂ </a:t>
            </a:r>
            <a:r>
              <a:rPr sz="1600" b="1" spc="-10" dirty="0">
                <a:solidFill>
                  <a:srgbClr val="FFFF00"/>
                </a:solidFill>
                <a:latin typeface="Tahoma"/>
                <a:cs typeface="Tahoma"/>
              </a:rPr>
              <a:t>THAO </a:t>
            </a:r>
            <a:r>
              <a:rPr sz="1600" b="1" spc="-180" dirty="0">
                <a:solidFill>
                  <a:srgbClr val="FFFF00"/>
                </a:solidFill>
                <a:latin typeface="Tahoma"/>
                <a:cs typeface="Tahoma"/>
              </a:rPr>
              <a:t>TỰ</a:t>
            </a:r>
            <a:r>
              <a:rPr sz="1600" b="1" spc="-40" dirty="0">
                <a:solidFill>
                  <a:srgbClr val="FFFF00"/>
                </a:solidFill>
                <a:latin typeface="Tahoma"/>
                <a:cs typeface="Tahoma"/>
              </a:rPr>
              <a:t> </a:t>
            </a:r>
            <a:r>
              <a:rPr sz="1600" b="1" spc="-100" dirty="0">
                <a:solidFill>
                  <a:srgbClr val="FFFF00"/>
                </a:solidFill>
                <a:latin typeface="Tahoma"/>
                <a:cs typeface="Tahoma"/>
              </a:rPr>
              <a:t>CHỌN</a:t>
            </a:r>
            <a:endParaRPr sz="1600">
              <a:latin typeface="Tahoma"/>
              <a:cs typeface="Tahoma"/>
            </a:endParaRPr>
          </a:p>
          <a:p>
            <a:pPr algn="ctr">
              <a:lnSpc>
                <a:spcPct val="100000"/>
              </a:lnSpc>
            </a:pPr>
            <a:r>
              <a:rPr sz="1600" b="1" spc="-10" dirty="0">
                <a:solidFill>
                  <a:srgbClr val="FFFF00"/>
                </a:solidFill>
                <a:latin typeface="Tahoma"/>
                <a:cs typeface="Tahoma"/>
              </a:rPr>
              <a:t>(2 </a:t>
            </a:r>
            <a:r>
              <a:rPr sz="1600" b="1" spc="-200" dirty="0">
                <a:solidFill>
                  <a:srgbClr val="FFFF00"/>
                </a:solidFill>
                <a:latin typeface="Tahoma"/>
                <a:cs typeface="Tahoma"/>
              </a:rPr>
              <a:t>Chủ </a:t>
            </a:r>
            <a:r>
              <a:rPr sz="1600" b="1" spc="-165" dirty="0">
                <a:solidFill>
                  <a:srgbClr val="FFFF00"/>
                </a:solidFill>
                <a:latin typeface="Tahoma"/>
                <a:cs typeface="Tahoma"/>
              </a:rPr>
              <a:t>đề/8</a:t>
            </a:r>
            <a:r>
              <a:rPr sz="1600" b="1" spc="-60" dirty="0">
                <a:solidFill>
                  <a:srgbClr val="FFFF00"/>
                </a:solidFill>
                <a:latin typeface="Tahoma"/>
                <a:cs typeface="Tahoma"/>
              </a:rPr>
              <a:t> </a:t>
            </a:r>
            <a:r>
              <a:rPr sz="1600" b="1" spc="-5" dirty="0">
                <a:solidFill>
                  <a:srgbClr val="FFFF00"/>
                </a:solidFill>
                <a:latin typeface="Tahoma"/>
                <a:cs typeface="Tahoma"/>
              </a:rPr>
              <a:t>bài)</a:t>
            </a:r>
            <a:endParaRPr sz="1600">
              <a:latin typeface="Tahoma"/>
              <a:cs typeface="Tahoma"/>
            </a:endParaRPr>
          </a:p>
        </p:txBody>
      </p:sp>
      <p:grpSp>
        <p:nvGrpSpPr>
          <p:cNvPr id="16" name="object 16"/>
          <p:cNvGrpSpPr/>
          <p:nvPr/>
        </p:nvGrpSpPr>
        <p:grpSpPr>
          <a:xfrm>
            <a:off x="6485631" y="1196086"/>
            <a:ext cx="1817370" cy="4723130"/>
            <a:chOff x="6485631" y="1196086"/>
            <a:chExt cx="1817370" cy="4723130"/>
          </a:xfrm>
        </p:grpSpPr>
        <p:sp>
          <p:nvSpPr>
            <p:cNvPr id="17" name="object 17"/>
            <p:cNvSpPr/>
            <p:nvPr/>
          </p:nvSpPr>
          <p:spPr>
            <a:xfrm>
              <a:off x="6485631" y="4682468"/>
              <a:ext cx="714931" cy="1236748"/>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6682740" y="1202436"/>
              <a:ext cx="1614170" cy="431800"/>
            </a:xfrm>
            <a:custGeom>
              <a:avLst/>
              <a:gdLst/>
              <a:ahLst/>
              <a:cxnLst/>
              <a:rect l="l" t="t" r="r" b="b"/>
              <a:pathLst>
                <a:path w="1614170" h="431800">
                  <a:moveTo>
                    <a:pt x="1526666" y="0"/>
                  </a:moveTo>
                  <a:lnTo>
                    <a:pt x="87249" y="0"/>
                  </a:lnTo>
                  <a:lnTo>
                    <a:pt x="53310" y="6863"/>
                  </a:lnTo>
                  <a:lnTo>
                    <a:pt x="25574" y="25574"/>
                  </a:lnTo>
                  <a:lnTo>
                    <a:pt x="6863" y="53310"/>
                  </a:lnTo>
                  <a:lnTo>
                    <a:pt x="0" y="87249"/>
                  </a:lnTo>
                  <a:lnTo>
                    <a:pt x="0" y="344042"/>
                  </a:lnTo>
                  <a:lnTo>
                    <a:pt x="6863" y="377981"/>
                  </a:lnTo>
                  <a:lnTo>
                    <a:pt x="25574" y="405717"/>
                  </a:lnTo>
                  <a:lnTo>
                    <a:pt x="53310" y="424428"/>
                  </a:lnTo>
                  <a:lnTo>
                    <a:pt x="87249" y="431291"/>
                  </a:lnTo>
                  <a:lnTo>
                    <a:pt x="1526666" y="431291"/>
                  </a:lnTo>
                  <a:lnTo>
                    <a:pt x="1560605" y="424428"/>
                  </a:lnTo>
                  <a:lnTo>
                    <a:pt x="1588341" y="405717"/>
                  </a:lnTo>
                  <a:lnTo>
                    <a:pt x="1607052" y="377981"/>
                  </a:lnTo>
                  <a:lnTo>
                    <a:pt x="1613915" y="344042"/>
                  </a:lnTo>
                  <a:lnTo>
                    <a:pt x="1613915" y="87249"/>
                  </a:lnTo>
                  <a:lnTo>
                    <a:pt x="1607052" y="53310"/>
                  </a:lnTo>
                  <a:lnTo>
                    <a:pt x="1588341" y="25574"/>
                  </a:lnTo>
                  <a:lnTo>
                    <a:pt x="1560605" y="6863"/>
                  </a:lnTo>
                  <a:lnTo>
                    <a:pt x="1526666" y="0"/>
                  </a:lnTo>
                  <a:close/>
                </a:path>
              </a:pathLst>
            </a:custGeom>
            <a:solidFill>
              <a:srgbClr val="00AF50"/>
            </a:solidFill>
          </p:spPr>
          <p:txBody>
            <a:bodyPr wrap="square" lIns="0" tIns="0" rIns="0" bIns="0" rtlCol="0"/>
            <a:lstStyle/>
            <a:p>
              <a:endParaRPr/>
            </a:p>
          </p:txBody>
        </p:sp>
        <p:sp>
          <p:nvSpPr>
            <p:cNvPr id="19" name="object 19"/>
            <p:cNvSpPr/>
            <p:nvPr/>
          </p:nvSpPr>
          <p:spPr>
            <a:xfrm>
              <a:off x="6682740" y="1202436"/>
              <a:ext cx="1614170" cy="431800"/>
            </a:xfrm>
            <a:custGeom>
              <a:avLst/>
              <a:gdLst/>
              <a:ahLst/>
              <a:cxnLst/>
              <a:rect l="l" t="t" r="r" b="b"/>
              <a:pathLst>
                <a:path w="1614170" h="431800">
                  <a:moveTo>
                    <a:pt x="0" y="87249"/>
                  </a:moveTo>
                  <a:lnTo>
                    <a:pt x="6863" y="53310"/>
                  </a:lnTo>
                  <a:lnTo>
                    <a:pt x="25574" y="25574"/>
                  </a:lnTo>
                  <a:lnTo>
                    <a:pt x="53310" y="6863"/>
                  </a:lnTo>
                  <a:lnTo>
                    <a:pt x="87249" y="0"/>
                  </a:lnTo>
                  <a:lnTo>
                    <a:pt x="1526666" y="0"/>
                  </a:lnTo>
                  <a:lnTo>
                    <a:pt x="1560605" y="6863"/>
                  </a:lnTo>
                  <a:lnTo>
                    <a:pt x="1588341" y="25574"/>
                  </a:lnTo>
                  <a:lnTo>
                    <a:pt x="1607052" y="53310"/>
                  </a:lnTo>
                  <a:lnTo>
                    <a:pt x="1613915" y="87249"/>
                  </a:lnTo>
                  <a:lnTo>
                    <a:pt x="1613915" y="344042"/>
                  </a:lnTo>
                  <a:lnTo>
                    <a:pt x="1607052" y="377981"/>
                  </a:lnTo>
                  <a:lnTo>
                    <a:pt x="1588341" y="405717"/>
                  </a:lnTo>
                  <a:lnTo>
                    <a:pt x="1560605" y="424428"/>
                  </a:lnTo>
                  <a:lnTo>
                    <a:pt x="1526666" y="431291"/>
                  </a:lnTo>
                  <a:lnTo>
                    <a:pt x="87249" y="431291"/>
                  </a:lnTo>
                  <a:lnTo>
                    <a:pt x="53310" y="424428"/>
                  </a:lnTo>
                  <a:lnTo>
                    <a:pt x="25574" y="405717"/>
                  </a:lnTo>
                  <a:lnTo>
                    <a:pt x="6863" y="377981"/>
                  </a:lnTo>
                  <a:lnTo>
                    <a:pt x="0" y="344042"/>
                  </a:lnTo>
                  <a:lnTo>
                    <a:pt x="0" y="87249"/>
                  </a:lnTo>
                  <a:close/>
                </a:path>
              </a:pathLst>
            </a:custGeom>
            <a:ln w="12699">
              <a:solidFill>
                <a:srgbClr val="FFB8B8"/>
              </a:solidFill>
            </a:ln>
          </p:spPr>
          <p:txBody>
            <a:bodyPr wrap="square" lIns="0" tIns="0" rIns="0" bIns="0" rtlCol="0"/>
            <a:lstStyle/>
            <a:p>
              <a:endParaRPr/>
            </a:p>
          </p:txBody>
        </p:sp>
      </p:grpSp>
      <p:sp>
        <p:nvSpPr>
          <p:cNvPr id="20" name="object 20"/>
          <p:cNvSpPr txBox="1"/>
          <p:nvPr/>
        </p:nvSpPr>
        <p:spPr>
          <a:xfrm>
            <a:off x="7065391" y="1261998"/>
            <a:ext cx="8496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Phần</a:t>
            </a:r>
            <a:r>
              <a:rPr sz="1800" b="1" spc="-80" dirty="0">
                <a:solidFill>
                  <a:srgbClr val="FFFFFF"/>
                </a:solidFill>
                <a:latin typeface="Arial"/>
                <a:cs typeface="Arial"/>
              </a:rPr>
              <a:t> </a:t>
            </a:r>
            <a:r>
              <a:rPr sz="1800" b="1" spc="-10" dirty="0">
                <a:solidFill>
                  <a:srgbClr val="FFFFFF"/>
                </a:solidFill>
                <a:latin typeface="Arial"/>
                <a:cs typeface="Arial"/>
              </a:rPr>
              <a:t>3:</a:t>
            </a:r>
            <a:endParaRPr sz="1800">
              <a:latin typeface="Arial"/>
              <a:cs typeface="Arial"/>
            </a:endParaRPr>
          </a:p>
        </p:txBody>
      </p:sp>
      <p:grpSp>
        <p:nvGrpSpPr>
          <p:cNvPr id="21" name="object 21"/>
          <p:cNvGrpSpPr/>
          <p:nvPr/>
        </p:nvGrpSpPr>
        <p:grpSpPr>
          <a:xfrm>
            <a:off x="207009" y="1577086"/>
            <a:ext cx="2776220" cy="4546600"/>
            <a:chOff x="207009" y="1577086"/>
            <a:chExt cx="2776220" cy="4546600"/>
          </a:xfrm>
        </p:grpSpPr>
        <p:sp>
          <p:nvSpPr>
            <p:cNvPr id="22" name="object 22"/>
            <p:cNvSpPr/>
            <p:nvPr/>
          </p:nvSpPr>
          <p:spPr>
            <a:xfrm>
              <a:off x="213359" y="2272284"/>
              <a:ext cx="2763520" cy="3845560"/>
            </a:xfrm>
            <a:custGeom>
              <a:avLst/>
              <a:gdLst/>
              <a:ahLst/>
              <a:cxnLst/>
              <a:rect l="l" t="t" r="r" b="b"/>
              <a:pathLst>
                <a:path w="2763520" h="3845560">
                  <a:moveTo>
                    <a:pt x="0" y="197103"/>
                  </a:moveTo>
                  <a:lnTo>
                    <a:pt x="5205" y="151915"/>
                  </a:lnTo>
                  <a:lnTo>
                    <a:pt x="20032" y="110430"/>
                  </a:lnTo>
                  <a:lnTo>
                    <a:pt x="43297" y="73833"/>
                  </a:lnTo>
                  <a:lnTo>
                    <a:pt x="73817" y="43307"/>
                  </a:lnTo>
                  <a:lnTo>
                    <a:pt x="110410" y="20037"/>
                  </a:lnTo>
                  <a:lnTo>
                    <a:pt x="151891" y="5206"/>
                  </a:lnTo>
                  <a:lnTo>
                    <a:pt x="197078" y="0"/>
                  </a:lnTo>
                  <a:lnTo>
                    <a:pt x="2565908" y="0"/>
                  </a:lnTo>
                  <a:lnTo>
                    <a:pt x="2611096" y="5206"/>
                  </a:lnTo>
                  <a:lnTo>
                    <a:pt x="2652581" y="20037"/>
                  </a:lnTo>
                  <a:lnTo>
                    <a:pt x="2689178" y="43307"/>
                  </a:lnTo>
                  <a:lnTo>
                    <a:pt x="2719704" y="73833"/>
                  </a:lnTo>
                  <a:lnTo>
                    <a:pt x="2742974" y="110430"/>
                  </a:lnTo>
                  <a:lnTo>
                    <a:pt x="2757805" y="151915"/>
                  </a:lnTo>
                  <a:lnTo>
                    <a:pt x="2763012" y="197103"/>
                  </a:lnTo>
                  <a:lnTo>
                    <a:pt x="2763012" y="3647973"/>
                  </a:lnTo>
                  <a:lnTo>
                    <a:pt x="2757805" y="3693160"/>
                  </a:lnTo>
                  <a:lnTo>
                    <a:pt x="2742974" y="3734641"/>
                  </a:lnTo>
                  <a:lnTo>
                    <a:pt x="2719704" y="3771234"/>
                  </a:lnTo>
                  <a:lnTo>
                    <a:pt x="2689178" y="3801754"/>
                  </a:lnTo>
                  <a:lnTo>
                    <a:pt x="2652581" y="3825019"/>
                  </a:lnTo>
                  <a:lnTo>
                    <a:pt x="2611096" y="3839846"/>
                  </a:lnTo>
                  <a:lnTo>
                    <a:pt x="2565908" y="3845052"/>
                  </a:lnTo>
                  <a:lnTo>
                    <a:pt x="197078" y="3845052"/>
                  </a:lnTo>
                  <a:lnTo>
                    <a:pt x="151891" y="3839846"/>
                  </a:lnTo>
                  <a:lnTo>
                    <a:pt x="110410" y="3825019"/>
                  </a:lnTo>
                  <a:lnTo>
                    <a:pt x="73817" y="3801754"/>
                  </a:lnTo>
                  <a:lnTo>
                    <a:pt x="43297" y="3771234"/>
                  </a:lnTo>
                  <a:lnTo>
                    <a:pt x="20032" y="3734641"/>
                  </a:lnTo>
                  <a:lnTo>
                    <a:pt x="5205" y="3693160"/>
                  </a:lnTo>
                  <a:lnTo>
                    <a:pt x="0" y="3647973"/>
                  </a:lnTo>
                  <a:lnTo>
                    <a:pt x="0" y="197103"/>
                  </a:lnTo>
                  <a:close/>
                </a:path>
              </a:pathLst>
            </a:custGeom>
            <a:ln w="12700">
              <a:solidFill>
                <a:srgbClr val="006E6E"/>
              </a:solidFill>
            </a:ln>
          </p:spPr>
          <p:txBody>
            <a:bodyPr wrap="square" lIns="0" tIns="0" rIns="0" bIns="0" rtlCol="0"/>
            <a:lstStyle/>
            <a:p>
              <a:endParaRPr/>
            </a:p>
          </p:txBody>
        </p:sp>
        <p:sp>
          <p:nvSpPr>
            <p:cNvPr id="23" name="object 23"/>
            <p:cNvSpPr/>
            <p:nvPr/>
          </p:nvSpPr>
          <p:spPr>
            <a:xfrm>
              <a:off x="1157419" y="4289150"/>
              <a:ext cx="776536" cy="1002295"/>
            </a:xfrm>
            <a:prstGeom prst="rect">
              <a:avLst/>
            </a:prstGeom>
            <a:blipFill>
              <a:blip r:embed="rId4" cstate="print"/>
              <a:stretch>
                <a:fillRect/>
              </a:stretch>
            </a:blipFill>
          </p:spPr>
          <p:txBody>
            <a:bodyPr wrap="square" lIns="0" tIns="0" rIns="0" bIns="0" rtlCol="0"/>
            <a:lstStyle/>
            <a:p>
              <a:endParaRPr/>
            </a:p>
          </p:txBody>
        </p:sp>
        <p:sp>
          <p:nvSpPr>
            <p:cNvPr id="24" name="object 24"/>
            <p:cNvSpPr/>
            <p:nvPr/>
          </p:nvSpPr>
          <p:spPr>
            <a:xfrm>
              <a:off x="391667" y="1583436"/>
              <a:ext cx="2371725" cy="821690"/>
            </a:xfrm>
            <a:custGeom>
              <a:avLst/>
              <a:gdLst/>
              <a:ahLst/>
              <a:cxnLst/>
              <a:rect l="l" t="t" r="r" b="b"/>
              <a:pathLst>
                <a:path w="2371725" h="821689">
                  <a:moveTo>
                    <a:pt x="2205101" y="0"/>
                  </a:moveTo>
                  <a:lnTo>
                    <a:pt x="166192" y="0"/>
                  </a:lnTo>
                  <a:lnTo>
                    <a:pt x="122012" y="5937"/>
                  </a:lnTo>
                  <a:lnTo>
                    <a:pt x="82312" y="22695"/>
                  </a:lnTo>
                  <a:lnTo>
                    <a:pt x="48677" y="48688"/>
                  </a:lnTo>
                  <a:lnTo>
                    <a:pt x="22690" y="82333"/>
                  </a:lnTo>
                  <a:lnTo>
                    <a:pt x="5936" y="122046"/>
                  </a:lnTo>
                  <a:lnTo>
                    <a:pt x="0" y="166242"/>
                  </a:lnTo>
                  <a:lnTo>
                    <a:pt x="0" y="655192"/>
                  </a:lnTo>
                  <a:lnTo>
                    <a:pt x="5936" y="699389"/>
                  </a:lnTo>
                  <a:lnTo>
                    <a:pt x="22690" y="739102"/>
                  </a:lnTo>
                  <a:lnTo>
                    <a:pt x="48677" y="772747"/>
                  </a:lnTo>
                  <a:lnTo>
                    <a:pt x="82312" y="798740"/>
                  </a:lnTo>
                  <a:lnTo>
                    <a:pt x="122012" y="815498"/>
                  </a:lnTo>
                  <a:lnTo>
                    <a:pt x="166192" y="821436"/>
                  </a:lnTo>
                  <a:lnTo>
                    <a:pt x="2205101" y="821436"/>
                  </a:lnTo>
                  <a:lnTo>
                    <a:pt x="2249297" y="815498"/>
                  </a:lnTo>
                  <a:lnTo>
                    <a:pt x="2289010" y="798740"/>
                  </a:lnTo>
                  <a:lnTo>
                    <a:pt x="2322655" y="772747"/>
                  </a:lnTo>
                  <a:lnTo>
                    <a:pt x="2348648" y="739102"/>
                  </a:lnTo>
                  <a:lnTo>
                    <a:pt x="2365406" y="699389"/>
                  </a:lnTo>
                  <a:lnTo>
                    <a:pt x="2371344" y="655192"/>
                  </a:lnTo>
                  <a:lnTo>
                    <a:pt x="2371344" y="166242"/>
                  </a:lnTo>
                  <a:lnTo>
                    <a:pt x="2365406" y="122046"/>
                  </a:lnTo>
                  <a:lnTo>
                    <a:pt x="2348648" y="82333"/>
                  </a:lnTo>
                  <a:lnTo>
                    <a:pt x="2322655" y="48688"/>
                  </a:lnTo>
                  <a:lnTo>
                    <a:pt x="2289010" y="22695"/>
                  </a:lnTo>
                  <a:lnTo>
                    <a:pt x="2249297" y="5937"/>
                  </a:lnTo>
                  <a:lnTo>
                    <a:pt x="2205101" y="0"/>
                  </a:lnTo>
                  <a:close/>
                </a:path>
              </a:pathLst>
            </a:custGeom>
            <a:solidFill>
              <a:srgbClr val="467373"/>
            </a:solidFill>
          </p:spPr>
          <p:txBody>
            <a:bodyPr wrap="square" lIns="0" tIns="0" rIns="0" bIns="0" rtlCol="0"/>
            <a:lstStyle/>
            <a:p>
              <a:endParaRPr/>
            </a:p>
          </p:txBody>
        </p:sp>
        <p:sp>
          <p:nvSpPr>
            <p:cNvPr id="25" name="object 25"/>
            <p:cNvSpPr/>
            <p:nvPr/>
          </p:nvSpPr>
          <p:spPr>
            <a:xfrm>
              <a:off x="391667" y="1583436"/>
              <a:ext cx="2371725" cy="821690"/>
            </a:xfrm>
            <a:custGeom>
              <a:avLst/>
              <a:gdLst/>
              <a:ahLst/>
              <a:cxnLst/>
              <a:rect l="l" t="t" r="r" b="b"/>
              <a:pathLst>
                <a:path w="2371725" h="821689">
                  <a:moveTo>
                    <a:pt x="0" y="166242"/>
                  </a:moveTo>
                  <a:lnTo>
                    <a:pt x="5936" y="122046"/>
                  </a:lnTo>
                  <a:lnTo>
                    <a:pt x="22690" y="82333"/>
                  </a:lnTo>
                  <a:lnTo>
                    <a:pt x="48677" y="48688"/>
                  </a:lnTo>
                  <a:lnTo>
                    <a:pt x="82312" y="22695"/>
                  </a:lnTo>
                  <a:lnTo>
                    <a:pt x="122012" y="5937"/>
                  </a:lnTo>
                  <a:lnTo>
                    <a:pt x="166192" y="0"/>
                  </a:lnTo>
                  <a:lnTo>
                    <a:pt x="2205101" y="0"/>
                  </a:lnTo>
                  <a:lnTo>
                    <a:pt x="2249297" y="5937"/>
                  </a:lnTo>
                  <a:lnTo>
                    <a:pt x="2289010" y="22695"/>
                  </a:lnTo>
                  <a:lnTo>
                    <a:pt x="2322655" y="48688"/>
                  </a:lnTo>
                  <a:lnTo>
                    <a:pt x="2348648" y="82333"/>
                  </a:lnTo>
                  <a:lnTo>
                    <a:pt x="2365406" y="122046"/>
                  </a:lnTo>
                  <a:lnTo>
                    <a:pt x="2371344" y="166242"/>
                  </a:lnTo>
                  <a:lnTo>
                    <a:pt x="2371344" y="655192"/>
                  </a:lnTo>
                  <a:lnTo>
                    <a:pt x="2365406" y="699389"/>
                  </a:lnTo>
                  <a:lnTo>
                    <a:pt x="2348648" y="739102"/>
                  </a:lnTo>
                  <a:lnTo>
                    <a:pt x="2322655" y="772747"/>
                  </a:lnTo>
                  <a:lnTo>
                    <a:pt x="2289010" y="798740"/>
                  </a:lnTo>
                  <a:lnTo>
                    <a:pt x="2249297" y="815498"/>
                  </a:lnTo>
                  <a:lnTo>
                    <a:pt x="2205101" y="821436"/>
                  </a:lnTo>
                  <a:lnTo>
                    <a:pt x="166192" y="821436"/>
                  </a:lnTo>
                  <a:lnTo>
                    <a:pt x="122012" y="815498"/>
                  </a:lnTo>
                  <a:lnTo>
                    <a:pt x="82312" y="798740"/>
                  </a:lnTo>
                  <a:lnTo>
                    <a:pt x="48677" y="772747"/>
                  </a:lnTo>
                  <a:lnTo>
                    <a:pt x="22690" y="739102"/>
                  </a:lnTo>
                  <a:lnTo>
                    <a:pt x="5936" y="699389"/>
                  </a:lnTo>
                  <a:lnTo>
                    <a:pt x="0" y="655192"/>
                  </a:lnTo>
                  <a:lnTo>
                    <a:pt x="0" y="166242"/>
                  </a:lnTo>
                  <a:close/>
                </a:path>
              </a:pathLst>
            </a:custGeom>
            <a:ln w="12700">
              <a:solidFill>
                <a:srgbClr val="001F5F"/>
              </a:solidFill>
            </a:ln>
          </p:spPr>
          <p:txBody>
            <a:bodyPr wrap="square" lIns="0" tIns="0" rIns="0" bIns="0" rtlCol="0"/>
            <a:lstStyle/>
            <a:p>
              <a:endParaRPr/>
            </a:p>
          </p:txBody>
        </p:sp>
      </p:grpSp>
      <p:sp>
        <p:nvSpPr>
          <p:cNvPr id="26" name="object 26"/>
          <p:cNvSpPr txBox="1"/>
          <p:nvPr/>
        </p:nvSpPr>
        <p:spPr>
          <a:xfrm>
            <a:off x="602081" y="1846833"/>
            <a:ext cx="1988820" cy="269240"/>
          </a:xfrm>
          <a:prstGeom prst="rect">
            <a:avLst/>
          </a:prstGeom>
        </p:spPr>
        <p:txBody>
          <a:bodyPr vert="horz" wrap="square" lIns="0" tIns="12065" rIns="0" bIns="0" rtlCol="0">
            <a:spAutoFit/>
          </a:bodyPr>
          <a:lstStyle/>
          <a:p>
            <a:pPr marL="12700">
              <a:lnSpc>
                <a:spcPct val="100000"/>
              </a:lnSpc>
              <a:spcBef>
                <a:spcPts val="95"/>
              </a:spcBef>
            </a:pPr>
            <a:r>
              <a:rPr sz="1600" b="1" spc="-160" dirty="0">
                <a:solidFill>
                  <a:srgbClr val="FFFF00"/>
                </a:solidFill>
                <a:latin typeface="Tahoma"/>
                <a:cs typeface="Tahoma"/>
              </a:rPr>
              <a:t>KIẾN </a:t>
            </a:r>
            <a:r>
              <a:rPr sz="1600" b="1" spc="-95" dirty="0">
                <a:solidFill>
                  <a:srgbClr val="FFFF00"/>
                </a:solidFill>
                <a:latin typeface="Tahoma"/>
                <a:cs typeface="Tahoma"/>
              </a:rPr>
              <a:t>THỨC</a:t>
            </a:r>
            <a:r>
              <a:rPr sz="1600" b="1" spc="-200" dirty="0">
                <a:solidFill>
                  <a:srgbClr val="FFFF00"/>
                </a:solidFill>
                <a:latin typeface="Tahoma"/>
                <a:cs typeface="Tahoma"/>
              </a:rPr>
              <a:t> </a:t>
            </a:r>
            <a:r>
              <a:rPr sz="1600" b="1" spc="-5" dirty="0">
                <a:solidFill>
                  <a:srgbClr val="FFFF00"/>
                </a:solidFill>
                <a:latin typeface="Tahoma"/>
                <a:cs typeface="Tahoma"/>
              </a:rPr>
              <a:t>CHUNG</a:t>
            </a:r>
            <a:endParaRPr sz="1600">
              <a:latin typeface="Tahoma"/>
              <a:cs typeface="Tahoma"/>
            </a:endParaRPr>
          </a:p>
        </p:txBody>
      </p:sp>
      <p:sp>
        <p:nvSpPr>
          <p:cNvPr id="27" name="object 27"/>
          <p:cNvSpPr txBox="1"/>
          <p:nvPr/>
        </p:nvSpPr>
        <p:spPr>
          <a:xfrm>
            <a:off x="1456182" y="2699765"/>
            <a:ext cx="1310005" cy="299720"/>
          </a:xfrm>
          <a:prstGeom prst="rect">
            <a:avLst/>
          </a:prstGeom>
        </p:spPr>
        <p:txBody>
          <a:bodyPr vert="horz" wrap="square" lIns="0" tIns="12700" rIns="0" bIns="0" rtlCol="0">
            <a:spAutoFit/>
          </a:bodyPr>
          <a:lstStyle/>
          <a:p>
            <a:pPr marL="12700">
              <a:lnSpc>
                <a:spcPct val="100000"/>
              </a:lnSpc>
              <a:spcBef>
                <a:spcPts val="100"/>
              </a:spcBef>
              <a:tabLst>
                <a:tab pos="558165" algn="l"/>
                <a:tab pos="928369" algn="l"/>
              </a:tabLst>
            </a:pPr>
            <a:r>
              <a:rPr sz="1800" spc="-15" dirty="0">
                <a:solidFill>
                  <a:srgbClr val="163793"/>
                </a:solidFill>
                <a:latin typeface="Arial"/>
                <a:cs typeface="Arial"/>
              </a:rPr>
              <a:t>y</a:t>
            </a:r>
            <a:r>
              <a:rPr sz="1800" spc="-5" dirty="0">
                <a:solidFill>
                  <a:srgbClr val="163793"/>
                </a:solidFill>
                <a:latin typeface="Arial"/>
                <a:cs typeface="Arial"/>
              </a:rPr>
              <a:t>ế</a:t>
            </a:r>
            <a:r>
              <a:rPr sz="1800" dirty="0">
                <a:solidFill>
                  <a:srgbClr val="163793"/>
                </a:solidFill>
                <a:latin typeface="Arial"/>
                <a:cs typeface="Arial"/>
              </a:rPr>
              <a:t>u	tố	</a:t>
            </a:r>
            <a:r>
              <a:rPr sz="1800" spc="-5" dirty="0">
                <a:solidFill>
                  <a:srgbClr val="163793"/>
                </a:solidFill>
                <a:latin typeface="Arial"/>
                <a:cs typeface="Arial"/>
              </a:rPr>
              <a:t>môi</a:t>
            </a:r>
            <a:endParaRPr sz="1800">
              <a:latin typeface="Arial"/>
              <a:cs typeface="Arial"/>
            </a:endParaRPr>
          </a:p>
        </p:txBody>
      </p:sp>
      <p:sp>
        <p:nvSpPr>
          <p:cNvPr id="28" name="object 28"/>
          <p:cNvSpPr txBox="1"/>
          <p:nvPr/>
        </p:nvSpPr>
        <p:spPr>
          <a:xfrm>
            <a:off x="291490" y="2699765"/>
            <a:ext cx="1376045" cy="8483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10" dirty="0">
                <a:solidFill>
                  <a:srgbClr val="163793"/>
                </a:solidFill>
                <a:latin typeface="Arial"/>
                <a:cs typeface="Arial"/>
              </a:rPr>
              <a:t>Những</a:t>
            </a:r>
            <a:endParaRPr sz="1800">
              <a:latin typeface="Arial"/>
              <a:cs typeface="Arial"/>
            </a:endParaRPr>
          </a:p>
          <a:p>
            <a:pPr marL="299085" marR="5080">
              <a:lnSpc>
                <a:spcPct val="100000"/>
              </a:lnSpc>
              <a:tabLst>
                <a:tab pos="699770" algn="l"/>
                <a:tab pos="1091565" algn="l"/>
                <a:tab pos="1144905" algn="l"/>
              </a:tabLst>
            </a:pPr>
            <a:r>
              <a:rPr sz="1800" dirty="0">
                <a:solidFill>
                  <a:srgbClr val="163793"/>
                </a:solidFill>
                <a:latin typeface="Arial"/>
                <a:cs typeface="Arial"/>
              </a:rPr>
              <a:t>trườ</a:t>
            </a:r>
            <a:r>
              <a:rPr sz="1800" spc="-10" dirty="0">
                <a:solidFill>
                  <a:srgbClr val="163793"/>
                </a:solidFill>
                <a:latin typeface="Arial"/>
                <a:cs typeface="Arial"/>
              </a:rPr>
              <a:t>n</a:t>
            </a:r>
            <a:r>
              <a:rPr sz="1800" dirty="0">
                <a:solidFill>
                  <a:srgbClr val="163793"/>
                </a:solidFill>
                <a:latin typeface="Arial"/>
                <a:cs typeface="Arial"/>
              </a:rPr>
              <a:t>g		tự  </a:t>
            </a:r>
            <a:r>
              <a:rPr sz="1800" spc="-5" dirty="0">
                <a:solidFill>
                  <a:srgbClr val="163793"/>
                </a:solidFill>
                <a:latin typeface="Arial"/>
                <a:cs typeface="Arial"/>
              </a:rPr>
              <a:t>lợi	và	có</a:t>
            </a:r>
            <a:endParaRPr sz="1800">
              <a:latin typeface="Arial"/>
              <a:cs typeface="Arial"/>
            </a:endParaRPr>
          </a:p>
        </p:txBody>
      </p:sp>
      <p:sp>
        <p:nvSpPr>
          <p:cNvPr id="29" name="object 29"/>
          <p:cNvSpPr txBox="1"/>
          <p:nvPr/>
        </p:nvSpPr>
        <p:spPr>
          <a:xfrm>
            <a:off x="1762505" y="2974085"/>
            <a:ext cx="1003935" cy="574040"/>
          </a:xfrm>
          <a:prstGeom prst="rect">
            <a:avLst/>
          </a:prstGeom>
        </p:spPr>
        <p:txBody>
          <a:bodyPr vert="horz" wrap="square" lIns="0" tIns="12700" rIns="0" bIns="0" rtlCol="0">
            <a:spAutoFit/>
          </a:bodyPr>
          <a:lstStyle/>
          <a:p>
            <a:pPr marL="12700" marR="5080" indent="28575">
              <a:lnSpc>
                <a:spcPct val="100000"/>
              </a:lnSpc>
              <a:spcBef>
                <a:spcPts val="100"/>
              </a:spcBef>
              <a:tabLst>
                <a:tab pos="469265" algn="l"/>
                <a:tab pos="748665" algn="l"/>
              </a:tabLst>
            </a:pPr>
            <a:r>
              <a:rPr sz="1800" spc="-5" dirty="0">
                <a:solidFill>
                  <a:srgbClr val="163793"/>
                </a:solidFill>
                <a:latin typeface="Arial"/>
                <a:cs typeface="Arial"/>
              </a:rPr>
              <a:t>n</a:t>
            </a:r>
            <a:r>
              <a:rPr sz="1800" spc="-15" dirty="0">
                <a:solidFill>
                  <a:srgbClr val="163793"/>
                </a:solidFill>
                <a:latin typeface="Arial"/>
                <a:cs typeface="Arial"/>
              </a:rPr>
              <a:t>h</a:t>
            </a:r>
            <a:r>
              <a:rPr sz="1800" spc="-5" dirty="0">
                <a:solidFill>
                  <a:srgbClr val="163793"/>
                </a:solidFill>
                <a:latin typeface="Arial"/>
                <a:cs typeface="Arial"/>
              </a:rPr>
              <a:t>i</a:t>
            </a:r>
            <a:r>
              <a:rPr sz="1800" spc="-15" dirty="0">
                <a:solidFill>
                  <a:srgbClr val="163793"/>
                </a:solidFill>
                <a:latin typeface="Arial"/>
                <a:cs typeface="Arial"/>
              </a:rPr>
              <a:t>ê</a:t>
            </a:r>
            <a:r>
              <a:rPr sz="1800" spc="-5" dirty="0">
                <a:solidFill>
                  <a:srgbClr val="163793"/>
                </a:solidFill>
                <a:latin typeface="Arial"/>
                <a:cs typeface="Arial"/>
              </a:rPr>
              <a:t>n</a:t>
            </a:r>
            <a:r>
              <a:rPr sz="1800" dirty="0">
                <a:solidFill>
                  <a:srgbClr val="163793"/>
                </a:solidFill>
                <a:latin typeface="Arial"/>
                <a:cs typeface="Arial"/>
              </a:rPr>
              <a:t>	</a:t>
            </a:r>
            <a:r>
              <a:rPr sz="1800" spc="-5" dirty="0">
                <a:solidFill>
                  <a:srgbClr val="163793"/>
                </a:solidFill>
                <a:latin typeface="Arial"/>
                <a:cs typeface="Arial"/>
              </a:rPr>
              <a:t>có  </a:t>
            </a:r>
            <a:r>
              <a:rPr sz="1800" spc="5" dirty="0">
                <a:solidFill>
                  <a:srgbClr val="163793"/>
                </a:solidFill>
                <a:latin typeface="Arial"/>
                <a:cs typeface="Arial"/>
              </a:rPr>
              <a:t>h</a:t>
            </a:r>
            <a:r>
              <a:rPr sz="1800" spc="-5" dirty="0">
                <a:solidFill>
                  <a:srgbClr val="163793"/>
                </a:solidFill>
                <a:latin typeface="Arial"/>
                <a:cs typeface="Arial"/>
              </a:rPr>
              <a:t>ạ</a:t>
            </a:r>
            <a:r>
              <a:rPr sz="1800" dirty="0">
                <a:solidFill>
                  <a:srgbClr val="163793"/>
                </a:solidFill>
                <a:latin typeface="Arial"/>
                <a:cs typeface="Arial"/>
              </a:rPr>
              <a:t>i	tro</a:t>
            </a:r>
            <a:r>
              <a:rPr sz="1800" spc="-10" dirty="0">
                <a:solidFill>
                  <a:srgbClr val="163793"/>
                </a:solidFill>
                <a:latin typeface="Arial"/>
                <a:cs typeface="Arial"/>
              </a:rPr>
              <a:t>n</a:t>
            </a:r>
            <a:r>
              <a:rPr sz="1800" spc="-5" dirty="0">
                <a:solidFill>
                  <a:srgbClr val="163793"/>
                </a:solidFill>
                <a:latin typeface="Arial"/>
                <a:cs typeface="Arial"/>
              </a:rPr>
              <a:t>g</a:t>
            </a:r>
            <a:endParaRPr sz="1800">
              <a:latin typeface="Arial"/>
              <a:cs typeface="Arial"/>
            </a:endParaRPr>
          </a:p>
        </p:txBody>
      </p:sp>
      <p:sp>
        <p:nvSpPr>
          <p:cNvPr id="30" name="object 30"/>
          <p:cNvSpPr txBox="1"/>
          <p:nvPr/>
        </p:nvSpPr>
        <p:spPr>
          <a:xfrm>
            <a:off x="578002" y="3522726"/>
            <a:ext cx="94932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163793"/>
                </a:solidFill>
                <a:latin typeface="Arial"/>
                <a:cs typeface="Arial"/>
              </a:rPr>
              <a:t>tập</a:t>
            </a:r>
            <a:r>
              <a:rPr sz="1800" spc="-85" dirty="0">
                <a:solidFill>
                  <a:srgbClr val="163793"/>
                </a:solidFill>
                <a:latin typeface="Arial"/>
                <a:cs typeface="Arial"/>
              </a:rPr>
              <a:t> </a:t>
            </a:r>
            <a:r>
              <a:rPr sz="1800" spc="-10" dirty="0">
                <a:solidFill>
                  <a:srgbClr val="163793"/>
                </a:solidFill>
                <a:latin typeface="Arial"/>
                <a:cs typeface="Arial"/>
              </a:rPr>
              <a:t>luyện</a:t>
            </a:r>
            <a:endParaRPr sz="1800">
              <a:latin typeface="Arial"/>
              <a:cs typeface="Arial"/>
            </a:endParaRPr>
          </a:p>
        </p:txBody>
      </p:sp>
      <p:grpSp>
        <p:nvGrpSpPr>
          <p:cNvPr id="31" name="object 31"/>
          <p:cNvGrpSpPr/>
          <p:nvPr/>
        </p:nvGrpSpPr>
        <p:grpSpPr>
          <a:xfrm>
            <a:off x="284988" y="1202182"/>
            <a:ext cx="2563495" cy="4794885"/>
            <a:chOff x="284988" y="1202182"/>
            <a:chExt cx="2563495" cy="4794885"/>
          </a:xfrm>
        </p:grpSpPr>
        <p:sp>
          <p:nvSpPr>
            <p:cNvPr id="32" name="object 32"/>
            <p:cNvSpPr/>
            <p:nvPr/>
          </p:nvSpPr>
          <p:spPr>
            <a:xfrm>
              <a:off x="1158240" y="5349240"/>
              <a:ext cx="792944" cy="626364"/>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284988" y="5387340"/>
              <a:ext cx="720852" cy="588264"/>
            </a:xfrm>
            <a:prstGeom prst="rect">
              <a:avLst/>
            </a:prstGeom>
            <a:blipFill>
              <a:blip r:embed="rId6" cstate="print"/>
              <a:stretch>
                <a:fillRect/>
              </a:stretch>
            </a:blipFill>
          </p:spPr>
          <p:txBody>
            <a:bodyPr wrap="square" lIns="0" tIns="0" rIns="0" bIns="0" rtlCol="0"/>
            <a:lstStyle/>
            <a:p>
              <a:endParaRPr/>
            </a:p>
          </p:txBody>
        </p:sp>
        <p:sp>
          <p:nvSpPr>
            <p:cNvPr id="34" name="object 34"/>
            <p:cNvSpPr/>
            <p:nvPr/>
          </p:nvSpPr>
          <p:spPr>
            <a:xfrm>
              <a:off x="2036064" y="5330952"/>
              <a:ext cx="812292" cy="665988"/>
            </a:xfrm>
            <a:prstGeom prst="rect">
              <a:avLst/>
            </a:prstGeom>
            <a:blipFill>
              <a:blip r:embed="rId7" cstate="print"/>
              <a:stretch>
                <a:fillRect/>
              </a:stretch>
            </a:blipFill>
          </p:spPr>
          <p:txBody>
            <a:bodyPr wrap="square" lIns="0" tIns="0" rIns="0" bIns="0" rtlCol="0"/>
            <a:lstStyle/>
            <a:p>
              <a:endParaRPr/>
            </a:p>
          </p:txBody>
        </p:sp>
        <p:sp>
          <p:nvSpPr>
            <p:cNvPr id="35" name="object 35"/>
            <p:cNvSpPr/>
            <p:nvPr/>
          </p:nvSpPr>
          <p:spPr>
            <a:xfrm>
              <a:off x="769620" y="1208532"/>
              <a:ext cx="1614170" cy="431800"/>
            </a:xfrm>
            <a:custGeom>
              <a:avLst/>
              <a:gdLst/>
              <a:ahLst/>
              <a:cxnLst/>
              <a:rect l="l" t="t" r="r" b="b"/>
              <a:pathLst>
                <a:path w="1614170" h="431800">
                  <a:moveTo>
                    <a:pt x="1526667" y="0"/>
                  </a:moveTo>
                  <a:lnTo>
                    <a:pt x="87261" y="0"/>
                  </a:lnTo>
                  <a:lnTo>
                    <a:pt x="53294" y="6863"/>
                  </a:lnTo>
                  <a:lnTo>
                    <a:pt x="25557" y="25574"/>
                  </a:lnTo>
                  <a:lnTo>
                    <a:pt x="6857" y="53310"/>
                  </a:lnTo>
                  <a:lnTo>
                    <a:pt x="0" y="87248"/>
                  </a:lnTo>
                  <a:lnTo>
                    <a:pt x="0" y="344042"/>
                  </a:lnTo>
                  <a:lnTo>
                    <a:pt x="6857" y="377981"/>
                  </a:lnTo>
                  <a:lnTo>
                    <a:pt x="25557" y="405717"/>
                  </a:lnTo>
                  <a:lnTo>
                    <a:pt x="53294" y="424428"/>
                  </a:lnTo>
                  <a:lnTo>
                    <a:pt x="87261" y="431291"/>
                  </a:lnTo>
                  <a:lnTo>
                    <a:pt x="1526667" y="431291"/>
                  </a:lnTo>
                  <a:lnTo>
                    <a:pt x="1560605" y="424428"/>
                  </a:lnTo>
                  <a:lnTo>
                    <a:pt x="1588341" y="405717"/>
                  </a:lnTo>
                  <a:lnTo>
                    <a:pt x="1607052" y="377981"/>
                  </a:lnTo>
                  <a:lnTo>
                    <a:pt x="1613916" y="344042"/>
                  </a:lnTo>
                  <a:lnTo>
                    <a:pt x="1613916" y="87248"/>
                  </a:lnTo>
                  <a:lnTo>
                    <a:pt x="1607052" y="53310"/>
                  </a:lnTo>
                  <a:lnTo>
                    <a:pt x="1588341" y="25574"/>
                  </a:lnTo>
                  <a:lnTo>
                    <a:pt x="1560605" y="6863"/>
                  </a:lnTo>
                  <a:lnTo>
                    <a:pt x="1526667" y="0"/>
                  </a:lnTo>
                  <a:close/>
                </a:path>
              </a:pathLst>
            </a:custGeom>
            <a:solidFill>
              <a:srgbClr val="00AF50"/>
            </a:solidFill>
          </p:spPr>
          <p:txBody>
            <a:bodyPr wrap="square" lIns="0" tIns="0" rIns="0" bIns="0" rtlCol="0"/>
            <a:lstStyle/>
            <a:p>
              <a:endParaRPr/>
            </a:p>
          </p:txBody>
        </p:sp>
        <p:sp>
          <p:nvSpPr>
            <p:cNvPr id="36" name="object 36"/>
            <p:cNvSpPr/>
            <p:nvPr/>
          </p:nvSpPr>
          <p:spPr>
            <a:xfrm>
              <a:off x="769620" y="1208532"/>
              <a:ext cx="1614170" cy="431800"/>
            </a:xfrm>
            <a:custGeom>
              <a:avLst/>
              <a:gdLst/>
              <a:ahLst/>
              <a:cxnLst/>
              <a:rect l="l" t="t" r="r" b="b"/>
              <a:pathLst>
                <a:path w="1614170" h="431800">
                  <a:moveTo>
                    <a:pt x="0" y="87248"/>
                  </a:moveTo>
                  <a:lnTo>
                    <a:pt x="6857" y="53310"/>
                  </a:lnTo>
                  <a:lnTo>
                    <a:pt x="25557" y="25574"/>
                  </a:lnTo>
                  <a:lnTo>
                    <a:pt x="53294" y="6863"/>
                  </a:lnTo>
                  <a:lnTo>
                    <a:pt x="87261" y="0"/>
                  </a:lnTo>
                  <a:lnTo>
                    <a:pt x="1526667" y="0"/>
                  </a:lnTo>
                  <a:lnTo>
                    <a:pt x="1560605" y="6863"/>
                  </a:lnTo>
                  <a:lnTo>
                    <a:pt x="1588341" y="25574"/>
                  </a:lnTo>
                  <a:lnTo>
                    <a:pt x="1607052" y="53310"/>
                  </a:lnTo>
                  <a:lnTo>
                    <a:pt x="1613916" y="87248"/>
                  </a:lnTo>
                  <a:lnTo>
                    <a:pt x="1613916" y="344042"/>
                  </a:lnTo>
                  <a:lnTo>
                    <a:pt x="1607052" y="377981"/>
                  </a:lnTo>
                  <a:lnTo>
                    <a:pt x="1588341" y="405717"/>
                  </a:lnTo>
                  <a:lnTo>
                    <a:pt x="1560605" y="424428"/>
                  </a:lnTo>
                  <a:lnTo>
                    <a:pt x="1526667" y="431291"/>
                  </a:lnTo>
                  <a:lnTo>
                    <a:pt x="87261" y="431291"/>
                  </a:lnTo>
                  <a:lnTo>
                    <a:pt x="53294" y="424428"/>
                  </a:lnTo>
                  <a:lnTo>
                    <a:pt x="25557" y="405717"/>
                  </a:lnTo>
                  <a:lnTo>
                    <a:pt x="6857" y="377981"/>
                  </a:lnTo>
                  <a:lnTo>
                    <a:pt x="0" y="344042"/>
                  </a:lnTo>
                  <a:lnTo>
                    <a:pt x="0" y="87248"/>
                  </a:lnTo>
                  <a:close/>
                </a:path>
              </a:pathLst>
            </a:custGeom>
            <a:ln w="12700">
              <a:solidFill>
                <a:srgbClr val="FFB8B8"/>
              </a:solidFill>
            </a:ln>
          </p:spPr>
          <p:txBody>
            <a:bodyPr wrap="square" lIns="0" tIns="0" rIns="0" bIns="0" rtlCol="0"/>
            <a:lstStyle/>
            <a:p>
              <a:endParaRPr/>
            </a:p>
          </p:txBody>
        </p:sp>
      </p:grpSp>
      <p:sp>
        <p:nvSpPr>
          <p:cNvPr id="37" name="object 37"/>
          <p:cNvSpPr txBox="1"/>
          <p:nvPr/>
        </p:nvSpPr>
        <p:spPr>
          <a:xfrm>
            <a:off x="1150721" y="1268348"/>
            <a:ext cx="8496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Phần</a:t>
            </a:r>
            <a:r>
              <a:rPr sz="1800" b="1" spc="-80" dirty="0">
                <a:solidFill>
                  <a:srgbClr val="FFFFFF"/>
                </a:solidFill>
                <a:latin typeface="Arial"/>
                <a:cs typeface="Arial"/>
              </a:rPr>
              <a:t> </a:t>
            </a:r>
            <a:r>
              <a:rPr sz="1800" b="1" spc="-10" dirty="0">
                <a:solidFill>
                  <a:srgbClr val="FFFFFF"/>
                </a:solidFill>
                <a:latin typeface="Arial"/>
                <a:cs typeface="Arial"/>
              </a:rPr>
              <a:t>1:</a:t>
            </a:r>
            <a:endParaRPr sz="1800">
              <a:latin typeface="Arial"/>
              <a:cs typeface="Arial"/>
            </a:endParaRPr>
          </a:p>
        </p:txBody>
      </p:sp>
      <p:grpSp>
        <p:nvGrpSpPr>
          <p:cNvPr id="38" name="object 38"/>
          <p:cNvGrpSpPr/>
          <p:nvPr/>
        </p:nvGrpSpPr>
        <p:grpSpPr>
          <a:xfrm>
            <a:off x="723900" y="4008120"/>
            <a:ext cx="2133600" cy="1941830"/>
            <a:chOff x="723900" y="4008120"/>
            <a:chExt cx="2133600" cy="1941830"/>
          </a:xfrm>
        </p:grpSpPr>
        <p:sp>
          <p:nvSpPr>
            <p:cNvPr id="39" name="object 39"/>
            <p:cNvSpPr/>
            <p:nvPr/>
          </p:nvSpPr>
          <p:spPr>
            <a:xfrm>
              <a:off x="723900" y="4008120"/>
              <a:ext cx="1741932" cy="1033271"/>
            </a:xfrm>
            <a:prstGeom prst="rect">
              <a:avLst/>
            </a:prstGeom>
            <a:blipFill>
              <a:blip r:embed="rId8" cstate="print"/>
              <a:stretch>
                <a:fillRect/>
              </a:stretch>
            </a:blipFill>
          </p:spPr>
          <p:txBody>
            <a:bodyPr wrap="square" lIns="0" tIns="0" rIns="0" bIns="0" rtlCol="0"/>
            <a:lstStyle/>
            <a:p>
              <a:endParaRPr/>
            </a:p>
          </p:txBody>
        </p:sp>
        <p:sp>
          <p:nvSpPr>
            <p:cNvPr id="40" name="object 40"/>
            <p:cNvSpPr/>
            <p:nvPr/>
          </p:nvSpPr>
          <p:spPr>
            <a:xfrm>
              <a:off x="1022604" y="5393436"/>
              <a:ext cx="958596" cy="556260"/>
            </a:xfrm>
            <a:prstGeom prst="rect">
              <a:avLst/>
            </a:prstGeom>
            <a:blipFill>
              <a:blip r:embed="rId9" cstate="print"/>
              <a:stretch>
                <a:fillRect/>
              </a:stretch>
            </a:blipFill>
          </p:spPr>
          <p:txBody>
            <a:bodyPr wrap="square" lIns="0" tIns="0" rIns="0" bIns="0" rtlCol="0"/>
            <a:lstStyle/>
            <a:p>
              <a:endParaRPr/>
            </a:p>
          </p:txBody>
        </p:sp>
        <p:sp>
          <p:nvSpPr>
            <p:cNvPr id="41" name="object 41"/>
            <p:cNvSpPr/>
            <p:nvPr/>
          </p:nvSpPr>
          <p:spPr>
            <a:xfrm>
              <a:off x="2017775" y="5393436"/>
              <a:ext cx="839724" cy="556260"/>
            </a:xfrm>
            <a:prstGeom prst="rect">
              <a:avLst/>
            </a:prstGeom>
            <a:blipFill>
              <a:blip r:embed="rId10" cstate="print"/>
              <a:stretch>
                <a:fillRect/>
              </a:stretch>
            </a:blipFill>
          </p:spPr>
          <p:txBody>
            <a:bodyPr wrap="square" lIns="0" tIns="0" rIns="0" bIns="0" rtlCol="0"/>
            <a:lstStyle/>
            <a:p>
              <a:endParaRPr/>
            </a:p>
          </p:txBody>
        </p:sp>
      </p:grpSp>
      <p:sp>
        <p:nvSpPr>
          <p:cNvPr id="42" name="object 42"/>
          <p:cNvSpPr txBox="1"/>
          <p:nvPr/>
        </p:nvSpPr>
        <p:spPr>
          <a:xfrm>
            <a:off x="3139439" y="2604642"/>
            <a:ext cx="2735201" cy="566822"/>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5" dirty="0">
                <a:solidFill>
                  <a:srgbClr val="163793"/>
                </a:solidFill>
                <a:latin typeface="Arial"/>
                <a:cs typeface="Arial"/>
              </a:rPr>
              <a:t>Đội hình đội ngũ</a:t>
            </a:r>
            <a:r>
              <a:rPr sz="1800" spc="-75" dirty="0">
                <a:solidFill>
                  <a:srgbClr val="163793"/>
                </a:solidFill>
                <a:latin typeface="Arial"/>
                <a:cs typeface="Arial"/>
              </a:rPr>
              <a:t> </a:t>
            </a:r>
            <a:r>
              <a:rPr sz="1800" spc="-5" dirty="0">
                <a:solidFill>
                  <a:srgbClr val="163793"/>
                </a:solidFill>
                <a:latin typeface="Arial"/>
                <a:cs typeface="Arial"/>
              </a:rPr>
              <a:t>(</a:t>
            </a:r>
            <a:r>
              <a:rPr sz="1800" spc="-5" dirty="0" smtClean="0">
                <a:solidFill>
                  <a:srgbClr val="163793"/>
                </a:solidFill>
                <a:latin typeface="Arial"/>
                <a:cs typeface="Arial"/>
              </a:rPr>
              <a:t>4</a:t>
            </a:r>
            <a:r>
              <a:rPr lang="en-US" sz="1800" spc="-5" dirty="0" smtClean="0">
                <a:solidFill>
                  <a:srgbClr val="163793"/>
                </a:solidFill>
                <a:latin typeface="Arial"/>
                <a:cs typeface="Arial"/>
              </a:rPr>
              <a:t> </a:t>
            </a:r>
            <a:r>
              <a:rPr lang="en-US" sz="1800" spc="-5" dirty="0" err="1" smtClean="0">
                <a:solidFill>
                  <a:srgbClr val="163793"/>
                </a:solidFill>
                <a:latin typeface="Arial"/>
                <a:cs typeface="Arial"/>
              </a:rPr>
              <a:t>bài</a:t>
            </a:r>
            <a:r>
              <a:rPr sz="1800" spc="-5" dirty="0" smtClean="0">
                <a:solidFill>
                  <a:srgbClr val="163793"/>
                </a:solidFill>
                <a:latin typeface="Arial"/>
                <a:cs typeface="Arial"/>
              </a:rPr>
              <a:t>)</a:t>
            </a:r>
            <a:endParaRPr sz="1800" dirty="0">
              <a:latin typeface="Arial"/>
              <a:cs typeface="Arial"/>
            </a:endParaRPr>
          </a:p>
          <a:p>
            <a:pPr marL="299085" indent="-287020">
              <a:lnSpc>
                <a:spcPct val="100000"/>
              </a:lnSpc>
              <a:buFont typeface="Wingdings"/>
              <a:buChar char=""/>
              <a:tabLst>
                <a:tab pos="299720" algn="l"/>
              </a:tabLst>
            </a:pPr>
            <a:r>
              <a:rPr sz="1800" spc="-5" dirty="0">
                <a:solidFill>
                  <a:srgbClr val="163793"/>
                </a:solidFill>
                <a:latin typeface="Arial"/>
                <a:cs typeface="Arial"/>
              </a:rPr>
              <a:t>Bài </a:t>
            </a:r>
            <a:r>
              <a:rPr sz="1800" dirty="0">
                <a:solidFill>
                  <a:srgbClr val="163793"/>
                </a:solidFill>
                <a:latin typeface="Arial"/>
                <a:cs typeface="Arial"/>
              </a:rPr>
              <a:t>tập Thể </a:t>
            </a:r>
            <a:r>
              <a:rPr sz="1800" spc="-5" dirty="0">
                <a:solidFill>
                  <a:srgbClr val="163793"/>
                </a:solidFill>
                <a:latin typeface="Arial"/>
                <a:cs typeface="Arial"/>
              </a:rPr>
              <a:t>dục</a:t>
            </a:r>
            <a:r>
              <a:rPr sz="1800" spc="-135" dirty="0">
                <a:solidFill>
                  <a:srgbClr val="163793"/>
                </a:solidFill>
                <a:latin typeface="Arial"/>
                <a:cs typeface="Arial"/>
              </a:rPr>
              <a:t> </a:t>
            </a:r>
            <a:r>
              <a:rPr sz="1800" dirty="0">
                <a:solidFill>
                  <a:srgbClr val="163793"/>
                </a:solidFill>
                <a:latin typeface="Arial"/>
                <a:cs typeface="Arial"/>
              </a:rPr>
              <a:t>(</a:t>
            </a:r>
            <a:r>
              <a:rPr sz="1800" dirty="0" smtClean="0">
                <a:solidFill>
                  <a:srgbClr val="163793"/>
                </a:solidFill>
                <a:latin typeface="Arial"/>
                <a:cs typeface="Arial"/>
              </a:rPr>
              <a:t>4</a:t>
            </a:r>
            <a:r>
              <a:rPr lang="en-US" sz="1800" dirty="0" smtClean="0">
                <a:solidFill>
                  <a:srgbClr val="163793"/>
                </a:solidFill>
                <a:latin typeface="Arial"/>
                <a:cs typeface="Arial"/>
              </a:rPr>
              <a:t> </a:t>
            </a:r>
            <a:r>
              <a:rPr lang="en-US" sz="1800" dirty="0" err="1" smtClean="0">
                <a:solidFill>
                  <a:srgbClr val="163793"/>
                </a:solidFill>
                <a:latin typeface="Arial"/>
                <a:cs typeface="Arial"/>
              </a:rPr>
              <a:t>bài</a:t>
            </a:r>
            <a:r>
              <a:rPr sz="1800" dirty="0" smtClean="0">
                <a:solidFill>
                  <a:srgbClr val="163793"/>
                </a:solidFill>
                <a:latin typeface="Arial"/>
                <a:cs typeface="Arial"/>
              </a:rPr>
              <a:t>)</a:t>
            </a:r>
            <a:endParaRPr sz="1800" dirty="0">
              <a:latin typeface="Arial"/>
              <a:cs typeface="Arial"/>
            </a:endParaRPr>
          </a:p>
        </p:txBody>
      </p:sp>
      <p:sp>
        <p:nvSpPr>
          <p:cNvPr id="43" name="object 43"/>
          <p:cNvSpPr txBox="1"/>
          <p:nvPr/>
        </p:nvSpPr>
        <p:spPr>
          <a:xfrm>
            <a:off x="3139438" y="3153283"/>
            <a:ext cx="2783333" cy="1331134"/>
          </a:xfrm>
          <a:prstGeom prst="rect">
            <a:avLst/>
          </a:prstGeom>
        </p:spPr>
        <p:txBody>
          <a:bodyPr vert="horz" wrap="square" lIns="0" tIns="12700" rIns="0" bIns="0" rtlCol="0">
            <a:spAutoFit/>
          </a:bodyPr>
          <a:lstStyle/>
          <a:p>
            <a:pPr marL="299085" marR="5080" indent="-287020" algn="just">
              <a:lnSpc>
                <a:spcPct val="100000"/>
              </a:lnSpc>
              <a:spcBef>
                <a:spcPts val="100"/>
              </a:spcBef>
              <a:buFont typeface="Wingdings"/>
              <a:buChar char=""/>
              <a:tabLst>
                <a:tab pos="299720" algn="l"/>
              </a:tabLst>
            </a:pPr>
            <a:r>
              <a:rPr sz="1800" spc="5" dirty="0">
                <a:solidFill>
                  <a:srgbClr val="163793"/>
                </a:solidFill>
                <a:latin typeface="Arial"/>
                <a:cs typeface="Arial"/>
              </a:rPr>
              <a:t>Tư </a:t>
            </a:r>
            <a:r>
              <a:rPr sz="1800" dirty="0">
                <a:solidFill>
                  <a:srgbClr val="163793"/>
                </a:solidFill>
                <a:latin typeface="Arial"/>
                <a:cs typeface="Arial"/>
              </a:rPr>
              <a:t>thế </a:t>
            </a:r>
            <a:r>
              <a:rPr sz="1800" spc="-5" dirty="0">
                <a:solidFill>
                  <a:srgbClr val="163793"/>
                </a:solidFill>
                <a:latin typeface="Arial"/>
                <a:cs typeface="Arial"/>
              </a:rPr>
              <a:t>và </a:t>
            </a:r>
            <a:r>
              <a:rPr sz="1800" dirty="0">
                <a:solidFill>
                  <a:srgbClr val="163793"/>
                </a:solidFill>
                <a:latin typeface="Arial"/>
                <a:cs typeface="Arial"/>
              </a:rPr>
              <a:t>kĩ </a:t>
            </a:r>
            <a:r>
              <a:rPr sz="1800" spc="-10" dirty="0">
                <a:solidFill>
                  <a:srgbClr val="163793"/>
                </a:solidFill>
                <a:latin typeface="Arial"/>
                <a:cs typeface="Arial"/>
              </a:rPr>
              <a:t>năng  </a:t>
            </a:r>
            <a:r>
              <a:rPr sz="1800" dirty="0">
                <a:solidFill>
                  <a:srgbClr val="163793"/>
                </a:solidFill>
                <a:latin typeface="Arial"/>
                <a:cs typeface="Arial"/>
              </a:rPr>
              <a:t>vận </a:t>
            </a:r>
            <a:r>
              <a:rPr sz="1800" spc="-5" dirty="0">
                <a:solidFill>
                  <a:srgbClr val="163793"/>
                </a:solidFill>
                <a:latin typeface="Arial"/>
                <a:cs typeface="Arial"/>
              </a:rPr>
              <a:t>động </a:t>
            </a:r>
            <a:r>
              <a:rPr sz="1800" dirty="0">
                <a:solidFill>
                  <a:srgbClr val="163793"/>
                </a:solidFill>
                <a:latin typeface="Arial"/>
                <a:cs typeface="Arial"/>
              </a:rPr>
              <a:t>cơ bản </a:t>
            </a:r>
            <a:r>
              <a:rPr sz="1800" spc="-5" dirty="0">
                <a:solidFill>
                  <a:srgbClr val="163793"/>
                </a:solidFill>
                <a:latin typeface="Arial"/>
                <a:cs typeface="Arial"/>
              </a:rPr>
              <a:t>(</a:t>
            </a:r>
            <a:r>
              <a:rPr sz="1800" spc="-5" dirty="0" smtClean="0">
                <a:solidFill>
                  <a:srgbClr val="163793"/>
                </a:solidFill>
                <a:latin typeface="Arial"/>
                <a:cs typeface="Arial"/>
              </a:rPr>
              <a:t>6</a:t>
            </a:r>
            <a:r>
              <a:rPr lang="en-US" sz="1800" spc="-5" dirty="0" smtClean="0">
                <a:solidFill>
                  <a:srgbClr val="163793"/>
                </a:solidFill>
                <a:latin typeface="Arial"/>
                <a:cs typeface="Arial"/>
              </a:rPr>
              <a:t> </a:t>
            </a:r>
            <a:r>
              <a:rPr lang="en-US" sz="1800" spc="-5" dirty="0" err="1" smtClean="0">
                <a:solidFill>
                  <a:srgbClr val="163793"/>
                </a:solidFill>
                <a:latin typeface="Arial"/>
                <a:cs typeface="Arial"/>
              </a:rPr>
              <a:t>bài</a:t>
            </a:r>
            <a:r>
              <a:rPr sz="1800" spc="-5" dirty="0" smtClean="0">
                <a:solidFill>
                  <a:srgbClr val="163793"/>
                </a:solidFill>
                <a:latin typeface="Arial"/>
                <a:cs typeface="Arial"/>
              </a:rPr>
              <a:t>) </a:t>
            </a:r>
            <a:r>
              <a:rPr sz="1800" spc="-5" dirty="0" smtClean="0">
                <a:solidFill>
                  <a:srgbClr val="FF0000"/>
                </a:solidFill>
                <a:latin typeface="Arial"/>
                <a:cs typeface="Arial"/>
              </a:rPr>
              <a:t> </a:t>
            </a:r>
            <a:r>
              <a:rPr sz="1600" i="1" spc="-30" dirty="0">
                <a:solidFill>
                  <a:srgbClr val="FF0000"/>
                </a:solidFill>
                <a:latin typeface="Arial"/>
                <a:cs typeface="Arial"/>
              </a:rPr>
              <a:t>Trong </a:t>
            </a:r>
            <a:r>
              <a:rPr sz="1600" i="1" dirty="0">
                <a:solidFill>
                  <a:srgbClr val="FF0000"/>
                </a:solidFill>
                <a:latin typeface="Arial"/>
                <a:cs typeface="Arial"/>
              </a:rPr>
              <a:t>đó: </a:t>
            </a:r>
            <a:r>
              <a:rPr sz="1600" i="1" spc="-5" dirty="0" err="1" smtClean="0">
                <a:solidFill>
                  <a:srgbClr val="FF0000"/>
                </a:solidFill>
                <a:latin typeface="Arial"/>
                <a:cs typeface="Arial"/>
              </a:rPr>
              <a:t>Vượt</a:t>
            </a:r>
            <a:r>
              <a:rPr sz="1600" i="1" spc="-5" dirty="0" smtClean="0">
                <a:solidFill>
                  <a:srgbClr val="FF0000"/>
                </a:solidFill>
                <a:latin typeface="Arial"/>
                <a:cs typeface="Arial"/>
              </a:rPr>
              <a:t> </a:t>
            </a:r>
            <a:r>
              <a:rPr sz="1600" i="1" spc="-10" dirty="0">
                <a:solidFill>
                  <a:srgbClr val="FF0000"/>
                </a:solidFill>
                <a:latin typeface="Arial"/>
                <a:cs typeface="Arial"/>
              </a:rPr>
              <a:t>chướng  </a:t>
            </a:r>
            <a:r>
              <a:rPr sz="1600" i="1" spc="-5" dirty="0">
                <a:solidFill>
                  <a:srgbClr val="FF0000"/>
                </a:solidFill>
                <a:latin typeface="Arial"/>
                <a:cs typeface="Arial"/>
              </a:rPr>
              <a:t>ngại vật (</a:t>
            </a:r>
            <a:r>
              <a:rPr sz="1600" i="1" spc="-5" dirty="0" smtClean="0">
                <a:solidFill>
                  <a:srgbClr val="FF0000"/>
                </a:solidFill>
                <a:latin typeface="Arial"/>
                <a:cs typeface="Arial"/>
              </a:rPr>
              <a:t>3</a:t>
            </a:r>
            <a:r>
              <a:rPr lang="en-US" sz="1600" i="1" spc="-5" dirty="0" smtClean="0">
                <a:solidFill>
                  <a:srgbClr val="FF0000"/>
                </a:solidFill>
                <a:latin typeface="Arial"/>
                <a:cs typeface="Arial"/>
              </a:rPr>
              <a:t> </a:t>
            </a:r>
            <a:r>
              <a:rPr lang="en-US" sz="1600" i="1" spc="-5" dirty="0" err="1" smtClean="0">
                <a:solidFill>
                  <a:srgbClr val="FF0000"/>
                </a:solidFill>
                <a:latin typeface="Arial"/>
                <a:cs typeface="Arial"/>
              </a:rPr>
              <a:t>bài</a:t>
            </a:r>
            <a:r>
              <a:rPr sz="1600" i="1" spc="-5" dirty="0" smtClean="0">
                <a:solidFill>
                  <a:srgbClr val="FF0000"/>
                </a:solidFill>
                <a:latin typeface="Arial"/>
                <a:cs typeface="Arial"/>
              </a:rPr>
              <a:t>); </a:t>
            </a:r>
            <a:r>
              <a:rPr sz="1600" i="1" spc="-30" dirty="0" smtClean="0">
                <a:solidFill>
                  <a:srgbClr val="FF0000"/>
                </a:solidFill>
                <a:latin typeface="Arial"/>
                <a:cs typeface="Arial"/>
              </a:rPr>
              <a:t>Tung </a:t>
            </a:r>
            <a:r>
              <a:rPr sz="1600" i="1" spc="-5" dirty="0">
                <a:solidFill>
                  <a:srgbClr val="FF0000"/>
                </a:solidFill>
                <a:latin typeface="Arial"/>
                <a:cs typeface="Arial"/>
              </a:rPr>
              <a:t>và  bắt bóng</a:t>
            </a:r>
            <a:r>
              <a:rPr sz="1600" i="1" spc="5" dirty="0">
                <a:solidFill>
                  <a:srgbClr val="FF0000"/>
                </a:solidFill>
                <a:latin typeface="Arial"/>
                <a:cs typeface="Arial"/>
              </a:rPr>
              <a:t> </a:t>
            </a:r>
            <a:r>
              <a:rPr sz="1600" i="1" spc="-5" dirty="0">
                <a:solidFill>
                  <a:srgbClr val="FF0000"/>
                </a:solidFill>
                <a:latin typeface="Arial"/>
                <a:cs typeface="Arial"/>
              </a:rPr>
              <a:t>(</a:t>
            </a:r>
            <a:r>
              <a:rPr sz="1600" i="1" spc="-5" dirty="0" smtClean="0">
                <a:solidFill>
                  <a:srgbClr val="FF0000"/>
                </a:solidFill>
                <a:latin typeface="Arial"/>
                <a:cs typeface="Arial"/>
              </a:rPr>
              <a:t>3</a:t>
            </a:r>
            <a:r>
              <a:rPr lang="en-US" sz="1600" i="1" spc="-5" dirty="0" smtClean="0">
                <a:solidFill>
                  <a:srgbClr val="FF0000"/>
                </a:solidFill>
                <a:latin typeface="Arial"/>
                <a:cs typeface="Arial"/>
              </a:rPr>
              <a:t> </a:t>
            </a:r>
            <a:r>
              <a:rPr lang="en-US" sz="1600" i="1" spc="-5" dirty="0" err="1" smtClean="0">
                <a:solidFill>
                  <a:srgbClr val="FF0000"/>
                </a:solidFill>
                <a:latin typeface="Arial"/>
                <a:cs typeface="Arial"/>
              </a:rPr>
              <a:t>bài</a:t>
            </a:r>
            <a:r>
              <a:rPr sz="1600" i="1" spc="-5" dirty="0" smtClean="0">
                <a:solidFill>
                  <a:srgbClr val="FF0000"/>
                </a:solidFill>
                <a:latin typeface="Arial"/>
                <a:cs typeface="Arial"/>
              </a:rPr>
              <a:t>).</a:t>
            </a:r>
            <a:endParaRPr sz="1600" dirty="0">
              <a:latin typeface="Arial"/>
              <a:cs typeface="Arial"/>
            </a:endParaRPr>
          </a:p>
        </p:txBody>
      </p:sp>
      <p:grpSp>
        <p:nvGrpSpPr>
          <p:cNvPr id="44" name="object 44"/>
          <p:cNvGrpSpPr/>
          <p:nvPr/>
        </p:nvGrpSpPr>
        <p:grpSpPr>
          <a:xfrm>
            <a:off x="3122422" y="1232661"/>
            <a:ext cx="2806700" cy="4885055"/>
            <a:chOff x="3122422" y="1232661"/>
            <a:chExt cx="2806700" cy="4885055"/>
          </a:xfrm>
        </p:grpSpPr>
        <p:sp>
          <p:nvSpPr>
            <p:cNvPr id="45" name="object 45"/>
            <p:cNvSpPr/>
            <p:nvPr/>
          </p:nvSpPr>
          <p:spPr>
            <a:xfrm>
              <a:off x="3128772" y="2267711"/>
              <a:ext cx="2794000" cy="3843654"/>
            </a:xfrm>
            <a:custGeom>
              <a:avLst/>
              <a:gdLst/>
              <a:ahLst/>
              <a:cxnLst/>
              <a:rect l="l" t="t" r="r" b="b"/>
              <a:pathLst>
                <a:path w="2794000" h="3843654">
                  <a:moveTo>
                    <a:pt x="0" y="199262"/>
                  </a:moveTo>
                  <a:lnTo>
                    <a:pt x="5259" y="153555"/>
                  </a:lnTo>
                  <a:lnTo>
                    <a:pt x="20242" y="111606"/>
                  </a:lnTo>
                  <a:lnTo>
                    <a:pt x="43757" y="74609"/>
                  </a:lnTo>
                  <a:lnTo>
                    <a:pt x="74609" y="43757"/>
                  </a:lnTo>
                  <a:lnTo>
                    <a:pt x="111606" y="20242"/>
                  </a:lnTo>
                  <a:lnTo>
                    <a:pt x="153555" y="5259"/>
                  </a:lnTo>
                  <a:lnTo>
                    <a:pt x="199262" y="0"/>
                  </a:lnTo>
                  <a:lnTo>
                    <a:pt x="2594229" y="0"/>
                  </a:lnTo>
                  <a:lnTo>
                    <a:pt x="2639936" y="5259"/>
                  </a:lnTo>
                  <a:lnTo>
                    <a:pt x="2681885" y="20242"/>
                  </a:lnTo>
                  <a:lnTo>
                    <a:pt x="2718882" y="43757"/>
                  </a:lnTo>
                  <a:lnTo>
                    <a:pt x="2749734" y="74609"/>
                  </a:lnTo>
                  <a:lnTo>
                    <a:pt x="2773249" y="111606"/>
                  </a:lnTo>
                  <a:lnTo>
                    <a:pt x="2788232" y="153555"/>
                  </a:lnTo>
                  <a:lnTo>
                    <a:pt x="2793491" y="199262"/>
                  </a:lnTo>
                  <a:lnTo>
                    <a:pt x="2793491" y="3644265"/>
                  </a:lnTo>
                  <a:lnTo>
                    <a:pt x="2788232" y="3689952"/>
                  </a:lnTo>
                  <a:lnTo>
                    <a:pt x="2773249" y="3731893"/>
                  </a:lnTo>
                  <a:lnTo>
                    <a:pt x="2749734" y="3768891"/>
                  </a:lnTo>
                  <a:lnTo>
                    <a:pt x="2718882" y="3799750"/>
                  </a:lnTo>
                  <a:lnTo>
                    <a:pt x="2681885" y="3823273"/>
                  </a:lnTo>
                  <a:lnTo>
                    <a:pt x="2639936" y="3838265"/>
                  </a:lnTo>
                  <a:lnTo>
                    <a:pt x="2594229" y="3843528"/>
                  </a:lnTo>
                  <a:lnTo>
                    <a:pt x="199262" y="3843528"/>
                  </a:lnTo>
                  <a:lnTo>
                    <a:pt x="153555" y="3838265"/>
                  </a:lnTo>
                  <a:lnTo>
                    <a:pt x="111606" y="3823273"/>
                  </a:lnTo>
                  <a:lnTo>
                    <a:pt x="74609" y="3799750"/>
                  </a:lnTo>
                  <a:lnTo>
                    <a:pt x="43757" y="3768891"/>
                  </a:lnTo>
                  <a:lnTo>
                    <a:pt x="20242" y="3731893"/>
                  </a:lnTo>
                  <a:lnTo>
                    <a:pt x="5259" y="3689952"/>
                  </a:lnTo>
                  <a:lnTo>
                    <a:pt x="0" y="3644265"/>
                  </a:lnTo>
                  <a:lnTo>
                    <a:pt x="0" y="199262"/>
                  </a:lnTo>
                  <a:close/>
                </a:path>
              </a:pathLst>
            </a:custGeom>
            <a:ln w="12700">
              <a:solidFill>
                <a:srgbClr val="006E6E"/>
              </a:solidFill>
            </a:ln>
          </p:spPr>
          <p:txBody>
            <a:bodyPr wrap="square" lIns="0" tIns="0" rIns="0" bIns="0" rtlCol="0"/>
            <a:lstStyle/>
            <a:p>
              <a:endParaRPr/>
            </a:p>
          </p:txBody>
        </p:sp>
        <p:sp>
          <p:nvSpPr>
            <p:cNvPr id="46" name="object 46"/>
            <p:cNvSpPr/>
            <p:nvPr/>
          </p:nvSpPr>
          <p:spPr>
            <a:xfrm>
              <a:off x="3308604" y="1577339"/>
              <a:ext cx="2395855" cy="832485"/>
            </a:xfrm>
            <a:custGeom>
              <a:avLst/>
              <a:gdLst/>
              <a:ahLst/>
              <a:cxnLst/>
              <a:rect l="l" t="t" r="r" b="b"/>
              <a:pathLst>
                <a:path w="2395854" h="832485">
                  <a:moveTo>
                    <a:pt x="2227326" y="0"/>
                  </a:moveTo>
                  <a:lnTo>
                    <a:pt x="168401" y="0"/>
                  </a:lnTo>
                  <a:lnTo>
                    <a:pt x="123604" y="6009"/>
                  </a:lnTo>
                  <a:lnTo>
                    <a:pt x="83368" y="22972"/>
                  </a:lnTo>
                  <a:lnTo>
                    <a:pt x="49291" y="49291"/>
                  </a:lnTo>
                  <a:lnTo>
                    <a:pt x="22972" y="83368"/>
                  </a:lnTo>
                  <a:lnTo>
                    <a:pt x="6009" y="123604"/>
                  </a:lnTo>
                  <a:lnTo>
                    <a:pt x="0" y="168401"/>
                  </a:lnTo>
                  <a:lnTo>
                    <a:pt x="0" y="663701"/>
                  </a:lnTo>
                  <a:lnTo>
                    <a:pt x="6009" y="708499"/>
                  </a:lnTo>
                  <a:lnTo>
                    <a:pt x="22972" y="748735"/>
                  </a:lnTo>
                  <a:lnTo>
                    <a:pt x="49291" y="782812"/>
                  </a:lnTo>
                  <a:lnTo>
                    <a:pt x="83368" y="809131"/>
                  </a:lnTo>
                  <a:lnTo>
                    <a:pt x="123604" y="826094"/>
                  </a:lnTo>
                  <a:lnTo>
                    <a:pt x="168401" y="832104"/>
                  </a:lnTo>
                  <a:lnTo>
                    <a:pt x="2227326" y="832104"/>
                  </a:lnTo>
                  <a:lnTo>
                    <a:pt x="2272123" y="826094"/>
                  </a:lnTo>
                  <a:lnTo>
                    <a:pt x="2312359" y="809131"/>
                  </a:lnTo>
                  <a:lnTo>
                    <a:pt x="2346436" y="782812"/>
                  </a:lnTo>
                  <a:lnTo>
                    <a:pt x="2372755" y="748735"/>
                  </a:lnTo>
                  <a:lnTo>
                    <a:pt x="2389718" y="708499"/>
                  </a:lnTo>
                  <a:lnTo>
                    <a:pt x="2395728" y="663701"/>
                  </a:lnTo>
                  <a:lnTo>
                    <a:pt x="2395728" y="168401"/>
                  </a:lnTo>
                  <a:lnTo>
                    <a:pt x="2389718" y="123604"/>
                  </a:lnTo>
                  <a:lnTo>
                    <a:pt x="2372755" y="83368"/>
                  </a:lnTo>
                  <a:lnTo>
                    <a:pt x="2346436" y="49291"/>
                  </a:lnTo>
                  <a:lnTo>
                    <a:pt x="2312359" y="22972"/>
                  </a:lnTo>
                  <a:lnTo>
                    <a:pt x="2272123" y="6009"/>
                  </a:lnTo>
                  <a:lnTo>
                    <a:pt x="2227326" y="0"/>
                  </a:lnTo>
                  <a:close/>
                </a:path>
              </a:pathLst>
            </a:custGeom>
            <a:solidFill>
              <a:srgbClr val="FFC000"/>
            </a:solidFill>
          </p:spPr>
          <p:txBody>
            <a:bodyPr wrap="square" lIns="0" tIns="0" rIns="0" bIns="0" rtlCol="0"/>
            <a:lstStyle/>
            <a:p>
              <a:endParaRPr/>
            </a:p>
          </p:txBody>
        </p:sp>
        <p:sp>
          <p:nvSpPr>
            <p:cNvPr id="47" name="object 47"/>
            <p:cNvSpPr/>
            <p:nvPr/>
          </p:nvSpPr>
          <p:spPr>
            <a:xfrm>
              <a:off x="3308604" y="1577339"/>
              <a:ext cx="2395855" cy="832485"/>
            </a:xfrm>
            <a:custGeom>
              <a:avLst/>
              <a:gdLst/>
              <a:ahLst/>
              <a:cxnLst/>
              <a:rect l="l" t="t" r="r" b="b"/>
              <a:pathLst>
                <a:path w="2395854" h="832485">
                  <a:moveTo>
                    <a:pt x="0" y="168401"/>
                  </a:moveTo>
                  <a:lnTo>
                    <a:pt x="6009" y="123604"/>
                  </a:lnTo>
                  <a:lnTo>
                    <a:pt x="22972" y="83368"/>
                  </a:lnTo>
                  <a:lnTo>
                    <a:pt x="49291" y="49291"/>
                  </a:lnTo>
                  <a:lnTo>
                    <a:pt x="83368" y="22972"/>
                  </a:lnTo>
                  <a:lnTo>
                    <a:pt x="123604" y="6009"/>
                  </a:lnTo>
                  <a:lnTo>
                    <a:pt x="168401" y="0"/>
                  </a:lnTo>
                  <a:lnTo>
                    <a:pt x="2227326" y="0"/>
                  </a:lnTo>
                  <a:lnTo>
                    <a:pt x="2272123" y="6009"/>
                  </a:lnTo>
                  <a:lnTo>
                    <a:pt x="2312359" y="22972"/>
                  </a:lnTo>
                  <a:lnTo>
                    <a:pt x="2346436" y="49291"/>
                  </a:lnTo>
                  <a:lnTo>
                    <a:pt x="2372755" y="83368"/>
                  </a:lnTo>
                  <a:lnTo>
                    <a:pt x="2389718" y="123604"/>
                  </a:lnTo>
                  <a:lnTo>
                    <a:pt x="2395728" y="168401"/>
                  </a:lnTo>
                  <a:lnTo>
                    <a:pt x="2395728" y="663701"/>
                  </a:lnTo>
                  <a:lnTo>
                    <a:pt x="2389718" y="708499"/>
                  </a:lnTo>
                  <a:lnTo>
                    <a:pt x="2372755" y="748735"/>
                  </a:lnTo>
                  <a:lnTo>
                    <a:pt x="2346436" y="782812"/>
                  </a:lnTo>
                  <a:lnTo>
                    <a:pt x="2312359" y="809131"/>
                  </a:lnTo>
                  <a:lnTo>
                    <a:pt x="2272123" y="826094"/>
                  </a:lnTo>
                  <a:lnTo>
                    <a:pt x="2227326" y="832104"/>
                  </a:lnTo>
                  <a:lnTo>
                    <a:pt x="168401" y="832104"/>
                  </a:lnTo>
                  <a:lnTo>
                    <a:pt x="123604" y="826094"/>
                  </a:lnTo>
                  <a:lnTo>
                    <a:pt x="83368" y="809131"/>
                  </a:lnTo>
                  <a:lnTo>
                    <a:pt x="49291" y="782812"/>
                  </a:lnTo>
                  <a:lnTo>
                    <a:pt x="22972" y="748735"/>
                  </a:lnTo>
                  <a:lnTo>
                    <a:pt x="6009" y="708499"/>
                  </a:lnTo>
                  <a:lnTo>
                    <a:pt x="0" y="663701"/>
                  </a:lnTo>
                  <a:lnTo>
                    <a:pt x="0" y="168401"/>
                  </a:lnTo>
                  <a:close/>
                </a:path>
              </a:pathLst>
            </a:custGeom>
            <a:ln w="12700">
              <a:solidFill>
                <a:srgbClr val="001F5F"/>
              </a:solidFill>
            </a:ln>
          </p:spPr>
          <p:txBody>
            <a:bodyPr wrap="square" lIns="0" tIns="0" rIns="0" bIns="0" rtlCol="0"/>
            <a:lstStyle/>
            <a:p>
              <a:endParaRPr/>
            </a:p>
          </p:txBody>
        </p:sp>
        <p:sp>
          <p:nvSpPr>
            <p:cNvPr id="48" name="object 48"/>
            <p:cNvSpPr/>
            <p:nvPr/>
          </p:nvSpPr>
          <p:spPr>
            <a:xfrm>
              <a:off x="5356193" y="4651900"/>
              <a:ext cx="540702" cy="685297"/>
            </a:xfrm>
            <a:prstGeom prst="rect">
              <a:avLst/>
            </a:prstGeom>
            <a:blipFill>
              <a:blip r:embed="rId11" cstate="print"/>
              <a:stretch>
                <a:fillRect/>
              </a:stretch>
            </a:blipFill>
          </p:spPr>
          <p:txBody>
            <a:bodyPr wrap="square" lIns="0" tIns="0" rIns="0" bIns="0" rtlCol="0"/>
            <a:lstStyle/>
            <a:p>
              <a:endParaRPr/>
            </a:p>
          </p:txBody>
        </p:sp>
        <p:sp>
          <p:nvSpPr>
            <p:cNvPr id="49" name="object 49"/>
            <p:cNvSpPr/>
            <p:nvPr/>
          </p:nvSpPr>
          <p:spPr>
            <a:xfrm>
              <a:off x="4860036" y="5006340"/>
              <a:ext cx="528827" cy="1083564"/>
            </a:xfrm>
            <a:prstGeom prst="rect">
              <a:avLst/>
            </a:prstGeom>
            <a:blipFill>
              <a:blip r:embed="rId12" cstate="print"/>
              <a:stretch>
                <a:fillRect/>
              </a:stretch>
            </a:blipFill>
          </p:spPr>
          <p:txBody>
            <a:bodyPr wrap="square" lIns="0" tIns="0" rIns="0" bIns="0" rtlCol="0"/>
            <a:lstStyle/>
            <a:p>
              <a:endParaRPr/>
            </a:p>
          </p:txBody>
        </p:sp>
        <p:sp>
          <p:nvSpPr>
            <p:cNvPr id="50" name="object 50"/>
            <p:cNvSpPr/>
            <p:nvPr/>
          </p:nvSpPr>
          <p:spPr>
            <a:xfrm>
              <a:off x="3706368" y="1239011"/>
              <a:ext cx="1614170" cy="431800"/>
            </a:xfrm>
            <a:custGeom>
              <a:avLst/>
              <a:gdLst/>
              <a:ahLst/>
              <a:cxnLst/>
              <a:rect l="l" t="t" r="r" b="b"/>
              <a:pathLst>
                <a:path w="1614170" h="431800">
                  <a:moveTo>
                    <a:pt x="1526667" y="0"/>
                  </a:moveTo>
                  <a:lnTo>
                    <a:pt x="87249" y="0"/>
                  </a:lnTo>
                  <a:lnTo>
                    <a:pt x="53310" y="6863"/>
                  </a:lnTo>
                  <a:lnTo>
                    <a:pt x="25574" y="25574"/>
                  </a:lnTo>
                  <a:lnTo>
                    <a:pt x="6863" y="53310"/>
                  </a:lnTo>
                  <a:lnTo>
                    <a:pt x="0" y="87249"/>
                  </a:lnTo>
                  <a:lnTo>
                    <a:pt x="0" y="344042"/>
                  </a:lnTo>
                  <a:lnTo>
                    <a:pt x="6863" y="377981"/>
                  </a:lnTo>
                  <a:lnTo>
                    <a:pt x="25574" y="405717"/>
                  </a:lnTo>
                  <a:lnTo>
                    <a:pt x="53310" y="424428"/>
                  </a:lnTo>
                  <a:lnTo>
                    <a:pt x="87249" y="431291"/>
                  </a:lnTo>
                  <a:lnTo>
                    <a:pt x="1526667" y="431291"/>
                  </a:lnTo>
                  <a:lnTo>
                    <a:pt x="1560605" y="424428"/>
                  </a:lnTo>
                  <a:lnTo>
                    <a:pt x="1588341" y="405717"/>
                  </a:lnTo>
                  <a:lnTo>
                    <a:pt x="1607052" y="377981"/>
                  </a:lnTo>
                  <a:lnTo>
                    <a:pt x="1613916" y="344042"/>
                  </a:lnTo>
                  <a:lnTo>
                    <a:pt x="1613916" y="87249"/>
                  </a:lnTo>
                  <a:lnTo>
                    <a:pt x="1607052" y="53310"/>
                  </a:lnTo>
                  <a:lnTo>
                    <a:pt x="1588341" y="25574"/>
                  </a:lnTo>
                  <a:lnTo>
                    <a:pt x="1560605" y="6863"/>
                  </a:lnTo>
                  <a:lnTo>
                    <a:pt x="1526667" y="0"/>
                  </a:lnTo>
                  <a:close/>
                </a:path>
              </a:pathLst>
            </a:custGeom>
            <a:solidFill>
              <a:srgbClr val="00AF50"/>
            </a:solidFill>
          </p:spPr>
          <p:txBody>
            <a:bodyPr wrap="square" lIns="0" tIns="0" rIns="0" bIns="0" rtlCol="0"/>
            <a:lstStyle/>
            <a:p>
              <a:endParaRPr/>
            </a:p>
          </p:txBody>
        </p:sp>
        <p:sp>
          <p:nvSpPr>
            <p:cNvPr id="51" name="object 51"/>
            <p:cNvSpPr/>
            <p:nvPr/>
          </p:nvSpPr>
          <p:spPr>
            <a:xfrm>
              <a:off x="3706368" y="1239011"/>
              <a:ext cx="1614170" cy="431800"/>
            </a:xfrm>
            <a:custGeom>
              <a:avLst/>
              <a:gdLst/>
              <a:ahLst/>
              <a:cxnLst/>
              <a:rect l="l" t="t" r="r" b="b"/>
              <a:pathLst>
                <a:path w="1614170" h="431800">
                  <a:moveTo>
                    <a:pt x="0" y="87249"/>
                  </a:moveTo>
                  <a:lnTo>
                    <a:pt x="6863" y="53310"/>
                  </a:lnTo>
                  <a:lnTo>
                    <a:pt x="25574" y="25574"/>
                  </a:lnTo>
                  <a:lnTo>
                    <a:pt x="53310" y="6863"/>
                  </a:lnTo>
                  <a:lnTo>
                    <a:pt x="87249" y="0"/>
                  </a:lnTo>
                  <a:lnTo>
                    <a:pt x="1526667" y="0"/>
                  </a:lnTo>
                  <a:lnTo>
                    <a:pt x="1560605" y="6863"/>
                  </a:lnTo>
                  <a:lnTo>
                    <a:pt x="1588341" y="25574"/>
                  </a:lnTo>
                  <a:lnTo>
                    <a:pt x="1607052" y="53310"/>
                  </a:lnTo>
                  <a:lnTo>
                    <a:pt x="1613916" y="87249"/>
                  </a:lnTo>
                  <a:lnTo>
                    <a:pt x="1613916" y="344042"/>
                  </a:lnTo>
                  <a:lnTo>
                    <a:pt x="1607052" y="377981"/>
                  </a:lnTo>
                  <a:lnTo>
                    <a:pt x="1588341" y="405717"/>
                  </a:lnTo>
                  <a:lnTo>
                    <a:pt x="1560605" y="424428"/>
                  </a:lnTo>
                  <a:lnTo>
                    <a:pt x="1526667" y="431291"/>
                  </a:lnTo>
                  <a:lnTo>
                    <a:pt x="87249" y="431291"/>
                  </a:lnTo>
                  <a:lnTo>
                    <a:pt x="53310" y="424428"/>
                  </a:lnTo>
                  <a:lnTo>
                    <a:pt x="25574" y="405717"/>
                  </a:lnTo>
                  <a:lnTo>
                    <a:pt x="6863" y="377981"/>
                  </a:lnTo>
                  <a:lnTo>
                    <a:pt x="0" y="344042"/>
                  </a:lnTo>
                  <a:lnTo>
                    <a:pt x="0" y="87249"/>
                  </a:lnTo>
                  <a:close/>
                </a:path>
              </a:pathLst>
            </a:custGeom>
            <a:ln w="12699">
              <a:solidFill>
                <a:srgbClr val="FFB8B8"/>
              </a:solidFill>
            </a:ln>
          </p:spPr>
          <p:txBody>
            <a:bodyPr wrap="square" lIns="0" tIns="0" rIns="0" bIns="0" rtlCol="0"/>
            <a:lstStyle/>
            <a:p>
              <a:endParaRPr/>
            </a:p>
          </p:txBody>
        </p:sp>
      </p:grpSp>
      <p:sp>
        <p:nvSpPr>
          <p:cNvPr id="52" name="object 52"/>
          <p:cNvSpPr txBox="1"/>
          <p:nvPr/>
        </p:nvSpPr>
        <p:spPr>
          <a:xfrm>
            <a:off x="3505580" y="1298575"/>
            <a:ext cx="2000885" cy="952500"/>
          </a:xfrm>
          <a:prstGeom prst="rect">
            <a:avLst/>
          </a:prstGeom>
        </p:spPr>
        <p:txBody>
          <a:bodyPr vert="horz" wrap="square" lIns="0" tIns="12700" rIns="0" bIns="0" rtlCol="0">
            <a:spAutoFit/>
          </a:bodyPr>
          <a:lstStyle/>
          <a:p>
            <a:pPr marL="13335" algn="ctr">
              <a:lnSpc>
                <a:spcPct val="100000"/>
              </a:lnSpc>
              <a:spcBef>
                <a:spcPts val="100"/>
              </a:spcBef>
            </a:pPr>
            <a:r>
              <a:rPr sz="1800" b="1" dirty="0">
                <a:solidFill>
                  <a:srgbClr val="FFFFFF"/>
                </a:solidFill>
                <a:latin typeface="Arial"/>
                <a:cs typeface="Arial"/>
              </a:rPr>
              <a:t>Phần</a:t>
            </a:r>
            <a:r>
              <a:rPr sz="1800" b="1" spc="-15" dirty="0">
                <a:solidFill>
                  <a:srgbClr val="FFFFFF"/>
                </a:solidFill>
                <a:latin typeface="Arial"/>
                <a:cs typeface="Arial"/>
              </a:rPr>
              <a:t> </a:t>
            </a:r>
            <a:r>
              <a:rPr sz="1800" b="1" spc="-10" dirty="0">
                <a:solidFill>
                  <a:srgbClr val="FFFFFF"/>
                </a:solidFill>
                <a:latin typeface="Arial"/>
                <a:cs typeface="Arial"/>
              </a:rPr>
              <a:t>2:</a:t>
            </a:r>
            <a:endParaRPr sz="1800">
              <a:latin typeface="Arial"/>
              <a:cs typeface="Arial"/>
            </a:endParaRPr>
          </a:p>
          <a:p>
            <a:pPr algn="ctr">
              <a:lnSpc>
                <a:spcPct val="100000"/>
              </a:lnSpc>
              <a:spcBef>
                <a:spcPts val="1295"/>
              </a:spcBef>
            </a:pPr>
            <a:r>
              <a:rPr sz="1600" b="1" spc="-175" dirty="0">
                <a:solidFill>
                  <a:srgbClr val="0F296E"/>
                </a:solidFill>
                <a:latin typeface="Tahoma"/>
                <a:cs typeface="Tahoma"/>
              </a:rPr>
              <a:t>VẬN </a:t>
            </a:r>
            <a:r>
              <a:rPr sz="1600" b="1" spc="-100" dirty="0">
                <a:solidFill>
                  <a:srgbClr val="0F296E"/>
                </a:solidFill>
                <a:latin typeface="Tahoma"/>
                <a:cs typeface="Tahoma"/>
              </a:rPr>
              <a:t>ĐỘNG </a:t>
            </a:r>
            <a:r>
              <a:rPr sz="1600" b="1" spc="-10" dirty="0">
                <a:solidFill>
                  <a:srgbClr val="0F296E"/>
                </a:solidFill>
                <a:latin typeface="Tahoma"/>
                <a:cs typeface="Tahoma"/>
              </a:rPr>
              <a:t>CƠ</a:t>
            </a:r>
            <a:r>
              <a:rPr sz="1600" b="1" spc="-35" dirty="0">
                <a:solidFill>
                  <a:srgbClr val="0F296E"/>
                </a:solidFill>
                <a:latin typeface="Tahoma"/>
                <a:cs typeface="Tahoma"/>
              </a:rPr>
              <a:t> </a:t>
            </a:r>
            <a:r>
              <a:rPr sz="1600" b="1" spc="-180" dirty="0">
                <a:solidFill>
                  <a:srgbClr val="0F296E"/>
                </a:solidFill>
                <a:latin typeface="Tahoma"/>
                <a:cs typeface="Tahoma"/>
              </a:rPr>
              <a:t>BẢN</a:t>
            </a:r>
            <a:endParaRPr sz="1600">
              <a:latin typeface="Tahoma"/>
              <a:cs typeface="Tahoma"/>
            </a:endParaRPr>
          </a:p>
          <a:p>
            <a:pPr algn="ctr">
              <a:lnSpc>
                <a:spcPct val="100000"/>
              </a:lnSpc>
              <a:spcBef>
                <a:spcPts val="5"/>
              </a:spcBef>
            </a:pPr>
            <a:r>
              <a:rPr sz="1600" b="1" spc="-5" dirty="0">
                <a:solidFill>
                  <a:srgbClr val="0F296E"/>
                </a:solidFill>
                <a:latin typeface="Tahoma"/>
                <a:cs typeface="Tahoma"/>
              </a:rPr>
              <a:t>(3 </a:t>
            </a:r>
            <a:r>
              <a:rPr sz="1600" b="1" spc="-200" dirty="0">
                <a:solidFill>
                  <a:srgbClr val="0F296E"/>
                </a:solidFill>
                <a:latin typeface="Tahoma"/>
                <a:cs typeface="Tahoma"/>
              </a:rPr>
              <a:t>Chủ </a:t>
            </a:r>
            <a:r>
              <a:rPr sz="1600" b="1" spc="-135" dirty="0">
                <a:solidFill>
                  <a:srgbClr val="0F296E"/>
                </a:solidFill>
                <a:latin typeface="Tahoma"/>
                <a:cs typeface="Tahoma"/>
              </a:rPr>
              <a:t>đề/14</a:t>
            </a:r>
            <a:r>
              <a:rPr sz="1600" b="1" spc="-75" dirty="0">
                <a:solidFill>
                  <a:srgbClr val="0F296E"/>
                </a:solidFill>
                <a:latin typeface="Tahoma"/>
                <a:cs typeface="Tahoma"/>
              </a:rPr>
              <a:t> </a:t>
            </a:r>
            <a:r>
              <a:rPr sz="1600" b="1" spc="-5" dirty="0">
                <a:solidFill>
                  <a:srgbClr val="0F296E"/>
                </a:solidFill>
                <a:latin typeface="Tahoma"/>
                <a:cs typeface="Tahoma"/>
              </a:rPr>
              <a:t>bài)</a:t>
            </a:r>
            <a:endParaRPr sz="1600">
              <a:latin typeface="Tahoma"/>
              <a:cs typeface="Tahoma"/>
            </a:endParaRPr>
          </a:p>
        </p:txBody>
      </p:sp>
      <p:grpSp>
        <p:nvGrpSpPr>
          <p:cNvPr id="53" name="object 53"/>
          <p:cNvGrpSpPr/>
          <p:nvPr/>
        </p:nvGrpSpPr>
        <p:grpSpPr>
          <a:xfrm>
            <a:off x="3349752" y="4523232"/>
            <a:ext cx="1300480" cy="1531620"/>
            <a:chOff x="3349752" y="4523232"/>
            <a:chExt cx="1300480" cy="1531620"/>
          </a:xfrm>
        </p:grpSpPr>
        <p:sp>
          <p:nvSpPr>
            <p:cNvPr id="54" name="object 54"/>
            <p:cNvSpPr/>
            <p:nvPr/>
          </p:nvSpPr>
          <p:spPr>
            <a:xfrm>
              <a:off x="3349752" y="4523232"/>
              <a:ext cx="1300398" cy="699515"/>
            </a:xfrm>
            <a:prstGeom prst="rect">
              <a:avLst/>
            </a:prstGeom>
            <a:blipFill>
              <a:blip r:embed="rId13" cstate="print"/>
              <a:stretch>
                <a:fillRect/>
              </a:stretch>
            </a:blipFill>
          </p:spPr>
          <p:txBody>
            <a:bodyPr wrap="square" lIns="0" tIns="0" rIns="0" bIns="0" rtlCol="0"/>
            <a:lstStyle/>
            <a:p>
              <a:endParaRPr/>
            </a:p>
          </p:txBody>
        </p:sp>
        <p:sp>
          <p:nvSpPr>
            <p:cNvPr id="55" name="object 55"/>
            <p:cNvSpPr/>
            <p:nvPr/>
          </p:nvSpPr>
          <p:spPr>
            <a:xfrm>
              <a:off x="3438144" y="5193792"/>
              <a:ext cx="1167383" cy="861059"/>
            </a:xfrm>
            <a:prstGeom prst="rect">
              <a:avLst/>
            </a:prstGeom>
            <a:blipFill>
              <a:blip r:embed="rId14" cstate="print"/>
              <a:stretch>
                <a:fillRect/>
              </a:stretch>
            </a:blipFill>
          </p:spPr>
          <p:txBody>
            <a:bodyPr wrap="square" lIns="0" tIns="0" rIns="0" bIns="0" rtlCol="0"/>
            <a:lstStyle/>
            <a:p>
              <a:endParaRPr/>
            </a:p>
          </p:txBody>
        </p:sp>
      </p:grpSp>
      <p:grpSp>
        <p:nvGrpSpPr>
          <p:cNvPr id="56" name="object 56"/>
          <p:cNvGrpSpPr/>
          <p:nvPr/>
        </p:nvGrpSpPr>
        <p:grpSpPr>
          <a:xfrm>
            <a:off x="8465819" y="6123432"/>
            <a:ext cx="538480" cy="518159"/>
            <a:chOff x="8465819" y="6123432"/>
            <a:chExt cx="538480" cy="518159"/>
          </a:xfrm>
        </p:grpSpPr>
        <p:sp>
          <p:nvSpPr>
            <p:cNvPr id="57" name="object 57"/>
            <p:cNvSpPr/>
            <p:nvPr/>
          </p:nvSpPr>
          <p:spPr>
            <a:xfrm>
              <a:off x="8465819" y="6123432"/>
              <a:ext cx="537946" cy="518147"/>
            </a:xfrm>
            <a:prstGeom prst="rect">
              <a:avLst/>
            </a:prstGeom>
            <a:blipFill>
              <a:blip r:embed="rId15" cstate="print"/>
              <a:stretch>
                <a:fillRect/>
              </a:stretch>
            </a:blipFill>
          </p:spPr>
          <p:txBody>
            <a:bodyPr wrap="square" lIns="0" tIns="0" rIns="0" bIns="0" rtlCol="0"/>
            <a:lstStyle/>
            <a:p>
              <a:endParaRPr/>
            </a:p>
          </p:txBody>
        </p:sp>
        <p:sp>
          <p:nvSpPr>
            <p:cNvPr id="58" name="object 58"/>
            <p:cNvSpPr/>
            <p:nvPr/>
          </p:nvSpPr>
          <p:spPr>
            <a:xfrm>
              <a:off x="8525255" y="6163056"/>
              <a:ext cx="423672" cy="405384"/>
            </a:xfrm>
            <a:prstGeom prst="rect">
              <a:avLst/>
            </a:prstGeom>
            <a:blipFill>
              <a:blip r:embed="rId16" cstate="print"/>
              <a:stretch>
                <a:fillRect/>
              </a:stretch>
            </a:blipFill>
          </p:spPr>
          <p:txBody>
            <a:bodyPr wrap="square" lIns="0" tIns="0" rIns="0" bIns="0" rtlCol="0"/>
            <a:lstStyle/>
            <a:p>
              <a:endParaRPr/>
            </a:p>
          </p:txBody>
        </p:sp>
      </p:grpSp>
      <p:sp>
        <p:nvSpPr>
          <p:cNvPr id="59" name="object 59"/>
          <p:cNvSpPr/>
          <p:nvPr/>
        </p:nvSpPr>
        <p:spPr>
          <a:xfrm>
            <a:off x="8001000" y="280415"/>
            <a:ext cx="765048" cy="758952"/>
          </a:xfrm>
          <a:prstGeom prst="rect">
            <a:avLst/>
          </a:prstGeom>
          <a:blipFill>
            <a:blip r:embed="rId17" cstate="print"/>
            <a:stretch>
              <a:fillRect/>
            </a:stretch>
          </a:blipFill>
        </p:spPr>
        <p:txBody>
          <a:bodyPr wrap="square" lIns="0" tIns="0" rIns="0" bIns="0" rtlCol="0"/>
          <a:lstStyle/>
          <a:p>
            <a:endParaRPr/>
          </a:p>
        </p:txBody>
      </p:sp>
      <p:sp>
        <p:nvSpPr>
          <p:cNvPr id="60" name="object 60"/>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6</a:t>
            </a:fld>
            <a:endParaRPr sz="1850">
              <a:latin typeface="Arial"/>
              <a:cs typeface="Arial"/>
            </a:endParaRPr>
          </a:p>
        </p:txBody>
      </p:sp>
    </p:spTree>
    <p:extLst>
      <p:ext uri="{BB962C8B-B14F-4D97-AF65-F5344CB8AC3E}">
        <p14:creationId xmlns:p14="http://schemas.microsoft.com/office/powerpoint/2010/main" val="288332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12635"/>
            <a:ext cx="9144000" cy="245745"/>
          </a:xfrm>
          <a:custGeom>
            <a:avLst/>
            <a:gdLst/>
            <a:ahLst/>
            <a:cxnLst/>
            <a:rect l="l" t="t" r="r" b="b"/>
            <a:pathLst>
              <a:path w="9144000" h="245745">
                <a:moveTo>
                  <a:pt x="9144000" y="0"/>
                </a:moveTo>
                <a:lnTo>
                  <a:pt x="0" y="0"/>
                </a:lnTo>
                <a:lnTo>
                  <a:pt x="0" y="245361"/>
                </a:lnTo>
                <a:lnTo>
                  <a:pt x="9144000" y="245361"/>
                </a:lnTo>
                <a:lnTo>
                  <a:pt x="9144000" y="0"/>
                </a:lnTo>
                <a:close/>
              </a:path>
            </a:pathLst>
          </a:custGeom>
          <a:solidFill>
            <a:srgbClr val="990000"/>
          </a:solidFill>
        </p:spPr>
        <p:txBody>
          <a:bodyPr wrap="square" lIns="0" tIns="0" rIns="0" bIns="0" rtlCol="0"/>
          <a:lstStyle/>
          <a:p>
            <a:endParaRPr/>
          </a:p>
        </p:txBody>
      </p:sp>
      <p:sp>
        <p:nvSpPr>
          <p:cNvPr id="3" name="object 3"/>
          <p:cNvSpPr/>
          <p:nvPr/>
        </p:nvSpPr>
        <p:spPr>
          <a:xfrm>
            <a:off x="0" y="0"/>
            <a:ext cx="9143999" cy="537362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5168" y="257048"/>
            <a:ext cx="947419" cy="632460"/>
          </a:xfrm>
          <a:prstGeom prst="rect">
            <a:avLst/>
          </a:prstGeom>
        </p:spPr>
        <p:txBody>
          <a:bodyPr vert="horz" wrap="square" lIns="0" tIns="12065" rIns="0" bIns="0" rtlCol="0">
            <a:spAutoFit/>
          </a:bodyPr>
          <a:lstStyle/>
          <a:p>
            <a:pPr marL="12700">
              <a:lnSpc>
                <a:spcPts val="1910"/>
              </a:lnSpc>
              <a:spcBef>
                <a:spcPts val="95"/>
              </a:spcBef>
            </a:pPr>
            <a:r>
              <a:rPr sz="1600" b="1" spc="-10" dirty="0">
                <a:latin typeface="Arial"/>
                <a:cs typeface="Arial"/>
              </a:rPr>
              <a:t>Company</a:t>
            </a:r>
            <a:endParaRPr sz="1600">
              <a:latin typeface="Arial"/>
              <a:cs typeface="Arial"/>
            </a:endParaRPr>
          </a:p>
          <a:p>
            <a:pPr marL="12700">
              <a:lnSpc>
                <a:spcPts val="2870"/>
              </a:lnSpc>
            </a:pPr>
            <a:r>
              <a:rPr sz="2400" b="1" dirty="0">
                <a:solidFill>
                  <a:srgbClr val="163793"/>
                </a:solidFill>
                <a:latin typeface="Arial"/>
                <a:cs typeface="Arial"/>
              </a:rPr>
              <a:t>LOGO</a:t>
            </a:r>
            <a:endParaRPr sz="2400">
              <a:latin typeface="Arial"/>
              <a:cs typeface="Arial"/>
            </a:endParaRPr>
          </a:p>
        </p:txBody>
      </p:sp>
      <p:grpSp>
        <p:nvGrpSpPr>
          <p:cNvPr id="5" name="object 5"/>
          <p:cNvGrpSpPr/>
          <p:nvPr/>
        </p:nvGrpSpPr>
        <p:grpSpPr>
          <a:xfrm>
            <a:off x="0" y="0"/>
            <a:ext cx="9143999" cy="6605524"/>
            <a:chOff x="0" y="0"/>
            <a:chExt cx="9143999" cy="6605524"/>
          </a:xfrm>
        </p:grpSpPr>
        <p:sp>
          <p:nvSpPr>
            <p:cNvPr id="6" name="object 6"/>
            <p:cNvSpPr/>
            <p:nvPr/>
          </p:nvSpPr>
          <p:spPr>
            <a:xfrm>
              <a:off x="3048" y="4581144"/>
              <a:ext cx="3182620" cy="2024380"/>
            </a:xfrm>
            <a:custGeom>
              <a:avLst/>
              <a:gdLst/>
              <a:ahLst/>
              <a:cxnLst/>
              <a:rect l="l" t="t" r="r" b="b"/>
              <a:pathLst>
                <a:path w="3182620" h="2024379">
                  <a:moveTo>
                    <a:pt x="3182112" y="0"/>
                  </a:moveTo>
                  <a:lnTo>
                    <a:pt x="0" y="0"/>
                  </a:lnTo>
                  <a:lnTo>
                    <a:pt x="0" y="2023872"/>
                  </a:lnTo>
                  <a:lnTo>
                    <a:pt x="3182112" y="2023872"/>
                  </a:lnTo>
                  <a:lnTo>
                    <a:pt x="3182112" y="0"/>
                  </a:lnTo>
                  <a:close/>
                </a:path>
              </a:pathLst>
            </a:custGeom>
            <a:solidFill>
              <a:srgbClr val="FFFFFF"/>
            </a:solidFill>
          </p:spPr>
          <p:txBody>
            <a:bodyPr wrap="square" lIns="0" tIns="0" rIns="0" bIns="0" rtlCol="0"/>
            <a:lstStyle/>
            <a:p>
              <a:endParaRPr/>
            </a:p>
          </p:txBody>
        </p:sp>
        <p:sp>
          <p:nvSpPr>
            <p:cNvPr id="7" name="object 7"/>
            <p:cNvSpPr/>
            <p:nvPr/>
          </p:nvSpPr>
          <p:spPr>
            <a:xfrm>
              <a:off x="0" y="2708148"/>
              <a:ext cx="3241547" cy="244297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194303" y="2174748"/>
              <a:ext cx="5949696" cy="443026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0" y="2023872"/>
              <a:ext cx="3194303" cy="109575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048" y="0"/>
              <a:ext cx="9140951" cy="343357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779519" y="4093464"/>
              <a:ext cx="4067555" cy="2235708"/>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782824" y="1254252"/>
              <a:ext cx="1767077" cy="843534"/>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4049268" y="1254252"/>
              <a:ext cx="2503169" cy="843534"/>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6051803" y="1254252"/>
              <a:ext cx="1649729" cy="843534"/>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192268" y="1889760"/>
              <a:ext cx="2000249" cy="2030730"/>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4928615" y="1345691"/>
              <a:ext cx="2662428" cy="3308604"/>
            </a:xfrm>
            <a:prstGeom prst="rect">
              <a:avLst/>
            </a:prstGeom>
            <a:blipFill>
              <a:blip r:embed="rId12" cstate="print"/>
              <a:stretch>
                <a:fillRect/>
              </a:stretch>
            </a:blipFill>
          </p:spPr>
          <p:txBody>
            <a:bodyPr wrap="square" lIns="0" tIns="0" rIns="0" bIns="0" rtlCol="0"/>
            <a:lstStyle/>
            <a:p>
              <a:endParaRPr/>
            </a:p>
          </p:txBody>
        </p:sp>
      </p:grpSp>
      <p:sp>
        <p:nvSpPr>
          <p:cNvPr id="18" name="object 18"/>
          <p:cNvSpPr txBox="1"/>
          <p:nvPr/>
        </p:nvSpPr>
        <p:spPr>
          <a:xfrm>
            <a:off x="1905000" y="940451"/>
            <a:ext cx="6644640" cy="2782813"/>
          </a:xfrm>
          <a:prstGeom prst="rect">
            <a:avLst/>
          </a:prstGeom>
        </p:spPr>
        <p:txBody>
          <a:bodyPr vert="horz" wrap="square" lIns="0" tIns="12700" rIns="0" bIns="0" rtlCol="0">
            <a:spAutoFit/>
          </a:bodyPr>
          <a:lstStyle/>
          <a:p>
            <a:pPr marL="1111250" marR="5080" indent="-1099185">
              <a:lnSpc>
                <a:spcPct val="100000"/>
              </a:lnSpc>
              <a:spcBef>
                <a:spcPts val="100"/>
              </a:spcBef>
            </a:pPr>
            <a:r>
              <a:rPr lang="en-US" sz="3000" b="1" dirty="0">
                <a:solidFill>
                  <a:srgbClr val="FFFF00"/>
                </a:solidFill>
                <a:latin typeface="Verdana"/>
                <a:cs typeface="Verdana"/>
              </a:rPr>
              <a:t>2. GIỚI THIỆU CHUNG VỀ SGK</a:t>
            </a:r>
          </a:p>
          <a:p>
            <a:pPr marL="1111250" marR="5080" indent="-1099185" algn="ctr">
              <a:lnSpc>
                <a:spcPct val="100000"/>
              </a:lnSpc>
              <a:spcBef>
                <a:spcPts val="100"/>
              </a:spcBef>
            </a:pPr>
            <a:r>
              <a:rPr lang="en-US" sz="3000" b="1" dirty="0">
                <a:solidFill>
                  <a:srgbClr val="FFFF00"/>
                </a:solidFill>
                <a:latin typeface="Verdana"/>
                <a:cs typeface="Verdana"/>
              </a:rPr>
              <a:t>GIÁO DỤC THỂ CHÂT</a:t>
            </a:r>
            <a:endParaRPr sz="3000" dirty="0">
              <a:latin typeface="Verdana"/>
              <a:cs typeface="Verdana"/>
            </a:endParaRPr>
          </a:p>
          <a:p>
            <a:pPr marL="1985645" algn="ctr">
              <a:lnSpc>
                <a:spcPts val="14275"/>
              </a:lnSpc>
            </a:pPr>
            <a:r>
              <a:rPr sz="12000" dirty="0">
                <a:solidFill>
                  <a:srgbClr val="FFFFFF"/>
                </a:solidFill>
                <a:latin typeface="LM Sans Demi Cond 10"/>
                <a:cs typeface="LM Sans Demi Cond 10"/>
              </a:rPr>
              <a:t>3</a:t>
            </a:r>
            <a:endParaRPr sz="12000" dirty="0">
              <a:latin typeface="LM Sans Demi Cond 10"/>
              <a:cs typeface="LM Sans Demi Cond 10"/>
            </a:endParaRPr>
          </a:p>
        </p:txBody>
      </p:sp>
      <p:grpSp>
        <p:nvGrpSpPr>
          <p:cNvPr id="19" name="object 19"/>
          <p:cNvGrpSpPr/>
          <p:nvPr/>
        </p:nvGrpSpPr>
        <p:grpSpPr>
          <a:xfrm>
            <a:off x="-6350" y="85089"/>
            <a:ext cx="9156700" cy="6503670"/>
            <a:chOff x="-6350" y="85089"/>
            <a:chExt cx="9156700" cy="6503670"/>
          </a:xfrm>
        </p:grpSpPr>
        <p:sp>
          <p:nvSpPr>
            <p:cNvPr id="20" name="object 20"/>
            <p:cNvSpPr/>
            <p:nvPr/>
          </p:nvSpPr>
          <p:spPr>
            <a:xfrm>
              <a:off x="457200" y="4776216"/>
              <a:ext cx="2199132" cy="1552955"/>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0" y="91439"/>
              <a:ext cx="9144000" cy="169545"/>
            </a:xfrm>
            <a:custGeom>
              <a:avLst/>
              <a:gdLst/>
              <a:ahLst/>
              <a:cxnLst/>
              <a:rect l="l" t="t" r="r" b="b"/>
              <a:pathLst>
                <a:path w="9144000" h="169545">
                  <a:moveTo>
                    <a:pt x="0" y="169164"/>
                  </a:moveTo>
                  <a:lnTo>
                    <a:pt x="9144000" y="169164"/>
                  </a:lnTo>
                  <a:lnTo>
                    <a:pt x="9144000" y="0"/>
                  </a:lnTo>
                  <a:lnTo>
                    <a:pt x="0" y="0"/>
                  </a:lnTo>
                  <a:lnTo>
                    <a:pt x="0" y="169164"/>
                  </a:lnTo>
                  <a:close/>
                </a:path>
              </a:pathLst>
            </a:custGeom>
            <a:solidFill>
              <a:srgbClr val="FFFFFF"/>
            </a:solidFill>
          </p:spPr>
          <p:txBody>
            <a:bodyPr wrap="square" lIns="0" tIns="0" rIns="0" bIns="0" rtlCol="0"/>
            <a:lstStyle/>
            <a:p>
              <a:endParaRPr/>
            </a:p>
          </p:txBody>
        </p:sp>
        <p:sp>
          <p:nvSpPr>
            <p:cNvPr id="22" name="object 22"/>
            <p:cNvSpPr/>
            <p:nvPr/>
          </p:nvSpPr>
          <p:spPr>
            <a:xfrm>
              <a:off x="0" y="254253"/>
              <a:ext cx="9144000" cy="12700"/>
            </a:xfrm>
            <a:custGeom>
              <a:avLst/>
              <a:gdLst/>
              <a:ahLst/>
              <a:cxnLst/>
              <a:rect l="l" t="t" r="r" b="b"/>
              <a:pathLst>
                <a:path w="9144000" h="12700">
                  <a:moveTo>
                    <a:pt x="0" y="12700"/>
                  </a:moveTo>
                  <a:lnTo>
                    <a:pt x="9144000" y="12700"/>
                  </a:lnTo>
                  <a:lnTo>
                    <a:pt x="9144000" y="0"/>
                  </a:lnTo>
                  <a:lnTo>
                    <a:pt x="0" y="0"/>
                  </a:lnTo>
                  <a:lnTo>
                    <a:pt x="0" y="12700"/>
                  </a:lnTo>
                  <a:close/>
                </a:path>
              </a:pathLst>
            </a:custGeom>
            <a:solidFill>
              <a:srgbClr val="FFFFFF"/>
            </a:solidFill>
          </p:spPr>
          <p:txBody>
            <a:bodyPr wrap="square" lIns="0" tIns="0" rIns="0" bIns="0" rtlCol="0"/>
            <a:lstStyle/>
            <a:p>
              <a:endParaRPr/>
            </a:p>
          </p:txBody>
        </p:sp>
        <p:sp>
          <p:nvSpPr>
            <p:cNvPr id="23" name="object 23"/>
            <p:cNvSpPr/>
            <p:nvPr/>
          </p:nvSpPr>
          <p:spPr>
            <a:xfrm>
              <a:off x="0" y="91439"/>
              <a:ext cx="9144000" cy="169545"/>
            </a:xfrm>
            <a:custGeom>
              <a:avLst/>
              <a:gdLst/>
              <a:ahLst/>
              <a:cxnLst/>
              <a:rect l="l" t="t" r="r" b="b"/>
              <a:pathLst>
                <a:path w="9144000" h="169545">
                  <a:moveTo>
                    <a:pt x="9144000" y="0"/>
                  </a:moveTo>
                  <a:lnTo>
                    <a:pt x="0" y="0"/>
                  </a:lnTo>
                  <a:lnTo>
                    <a:pt x="0" y="169164"/>
                  </a:lnTo>
                </a:path>
              </a:pathLst>
            </a:custGeom>
            <a:ln w="12700">
              <a:solidFill>
                <a:srgbClr val="FFFFFF"/>
              </a:solidFill>
            </a:ln>
          </p:spPr>
          <p:txBody>
            <a:bodyPr wrap="square" lIns="0" tIns="0" rIns="0" bIns="0" rtlCol="0"/>
            <a:lstStyle/>
            <a:p>
              <a:endParaRPr/>
            </a:p>
          </p:txBody>
        </p:sp>
        <p:sp>
          <p:nvSpPr>
            <p:cNvPr id="24" name="object 24"/>
            <p:cNvSpPr/>
            <p:nvPr/>
          </p:nvSpPr>
          <p:spPr>
            <a:xfrm>
              <a:off x="777240" y="6080760"/>
              <a:ext cx="1274063" cy="507492"/>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797051" y="835152"/>
              <a:ext cx="1025652" cy="1018032"/>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8392668" y="6068568"/>
              <a:ext cx="536435" cy="519658"/>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8452104" y="6108192"/>
              <a:ext cx="422148" cy="406908"/>
            </a:xfrm>
            <a:prstGeom prst="rect">
              <a:avLst/>
            </a:prstGeom>
            <a:blipFill>
              <a:blip r:embed="rId17" cstate="print"/>
              <a:stretch>
                <a:fillRect/>
              </a:stretch>
            </a:blipFill>
          </p:spPr>
          <p:txBody>
            <a:bodyPr wrap="square" lIns="0" tIns="0" rIns="0" bIns="0" rtlCol="0"/>
            <a:lstStyle/>
            <a:p>
              <a:endParaRPr/>
            </a:p>
          </p:txBody>
        </p:sp>
      </p:grpSp>
      <p:sp>
        <p:nvSpPr>
          <p:cNvPr id="28" name="object 28"/>
          <p:cNvSpPr txBox="1"/>
          <p:nvPr/>
        </p:nvSpPr>
        <p:spPr>
          <a:xfrm>
            <a:off x="8577198" y="6119571"/>
            <a:ext cx="158115" cy="300082"/>
          </a:xfrm>
          <a:prstGeom prst="rect">
            <a:avLst/>
          </a:prstGeom>
        </p:spPr>
        <p:txBody>
          <a:bodyPr vert="horz" wrap="square" lIns="0" tIns="15240" rIns="0" bIns="0" rtlCol="0">
            <a:spAutoFit/>
          </a:bodyPr>
          <a:lstStyle/>
          <a:p>
            <a:pPr marL="12700">
              <a:lnSpc>
                <a:spcPct val="100000"/>
              </a:lnSpc>
              <a:spcBef>
                <a:spcPts val="120"/>
              </a:spcBef>
            </a:pPr>
            <a:r>
              <a:rPr lang="en-US" sz="1850" b="1" spc="10" dirty="0" smtClean="0">
                <a:solidFill>
                  <a:srgbClr val="FFFFFF"/>
                </a:solidFill>
                <a:latin typeface="Arial"/>
                <a:cs typeface="Arial"/>
              </a:rPr>
              <a:t>7</a:t>
            </a:r>
            <a:endParaRPr sz="1850" dirty="0">
              <a:latin typeface="Arial"/>
              <a:cs typeface="Arial"/>
            </a:endParaRPr>
          </a:p>
        </p:txBody>
      </p:sp>
    </p:spTree>
    <p:extLst>
      <p:ext uri="{BB962C8B-B14F-4D97-AF65-F5344CB8AC3E}">
        <p14:creationId xmlns:p14="http://schemas.microsoft.com/office/powerpoint/2010/main" val="2684548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3667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990600"/>
            <a:ext cx="9144000" cy="91440"/>
          </a:xfrm>
          <a:custGeom>
            <a:avLst/>
            <a:gdLst/>
            <a:ahLst/>
            <a:cxnLst/>
            <a:rect l="l" t="t" r="r" b="b"/>
            <a:pathLst>
              <a:path w="9144000" h="91440">
                <a:moveTo>
                  <a:pt x="0" y="91439"/>
                </a:moveTo>
                <a:lnTo>
                  <a:pt x="9144000" y="91439"/>
                </a:lnTo>
                <a:lnTo>
                  <a:pt x="9144000" y="0"/>
                </a:lnTo>
                <a:lnTo>
                  <a:pt x="0" y="0"/>
                </a:lnTo>
                <a:lnTo>
                  <a:pt x="0" y="91439"/>
                </a:lnTo>
                <a:close/>
              </a:path>
            </a:pathLst>
          </a:custGeom>
          <a:solidFill>
            <a:srgbClr val="990000"/>
          </a:solidFill>
        </p:spPr>
        <p:txBody>
          <a:bodyPr wrap="square" lIns="0" tIns="0" rIns="0" bIns="0" rtlCol="0"/>
          <a:lstStyle/>
          <a:p>
            <a:endParaRPr/>
          </a:p>
        </p:txBody>
      </p:sp>
      <p:grpSp>
        <p:nvGrpSpPr>
          <p:cNvPr id="4" name="object 4"/>
          <p:cNvGrpSpPr/>
          <p:nvPr/>
        </p:nvGrpSpPr>
        <p:grpSpPr>
          <a:xfrm>
            <a:off x="0" y="262127"/>
            <a:ext cx="9144000" cy="759460"/>
            <a:chOff x="0" y="262127"/>
            <a:chExt cx="9144000" cy="759460"/>
          </a:xfrm>
        </p:grpSpPr>
        <p:sp>
          <p:nvSpPr>
            <p:cNvPr id="5" name="object 5"/>
            <p:cNvSpPr/>
            <p:nvPr/>
          </p:nvSpPr>
          <p:spPr>
            <a:xfrm>
              <a:off x="0" y="838200"/>
              <a:ext cx="9144000" cy="99060"/>
            </a:xfrm>
            <a:custGeom>
              <a:avLst/>
              <a:gdLst/>
              <a:ahLst/>
              <a:cxnLst/>
              <a:rect l="l" t="t" r="r" b="b"/>
              <a:pathLst>
                <a:path w="9144000" h="99059">
                  <a:moveTo>
                    <a:pt x="0" y="99060"/>
                  </a:moveTo>
                  <a:lnTo>
                    <a:pt x="9144000" y="99060"/>
                  </a:lnTo>
                  <a:lnTo>
                    <a:pt x="9144000" y="0"/>
                  </a:lnTo>
                  <a:lnTo>
                    <a:pt x="0" y="0"/>
                  </a:lnTo>
                  <a:lnTo>
                    <a:pt x="0" y="99060"/>
                  </a:lnTo>
                  <a:close/>
                </a:path>
              </a:pathLst>
            </a:custGeom>
            <a:solidFill>
              <a:srgbClr val="990000"/>
            </a:solidFill>
          </p:spPr>
          <p:txBody>
            <a:bodyPr wrap="square" lIns="0" tIns="0" rIns="0" bIns="0" rtlCol="0"/>
            <a:lstStyle/>
            <a:p>
              <a:endParaRPr/>
            </a:p>
          </p:txBody>
        </p:sp>
        <p:sp>
          <p:nvSpPr>
            <p:cNvPr id="6" name="object 6"/>
            <p:cNvSpPr/>
            <p:nvPr/>
          </p:nvSpPr>
          <p:spPr>
            <a:xfrm>
              <a:off x="7912607" y="262127"/>
              <a:ext cx="765048" cy="758951"/>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295401" y="374649"/>
            <a:ext cx="6476998" cy="350737"/>
          </a:xfrm>
          <a:prstGeom prst="rect">
            <a:avLst/>
          </a:prstGeom>
        </p:spPr>
        <p:txBody>
          <a:bodyPr vert="horz" wrap="square" lIns="0" tIns="12065" rIns="0" bIns="0" rtlCol="0">
            <a:spAutoFit/>
          </a:bodyPr>
          <a:lstStyle/>
          <a:p>
            <a:pPr marL="23495">
              <a:lnSpc>
                <a:spcPct val="100000"/>
              </a:lnSpc>
              <a:spcBef>
                <a:spcPts val="95"/>
              </a:spcBef>
            </a:pPr>
            <a:r>
              <a:rPr lang="en-US" spc="-5" dirty="0"/>
              <a:t>2.1. </a:t>
            </a:r>
            <a:r>
              <a:rPr spc="-5" dirty="0"/>
              <a:t>CÁC TÁC </a:t>
            </a:r>
            <a:r>
              <a:rPr spc="-10" dirty="0"/>
              <a:t>GIẢ </a:t>
            </a:r>
            <a:r>
              <a:rPr spc="-5" dirty="0"/>
              <a:t>THAM </a:t>
            </a:r>
            <a:r>
              <a:rPr spc="-10" dirty="0"/>
              <a:t>GIA </a:t>
            </a:r>
            <a:r>
              <a:rPr spc="-5" dirty="0"/>
              <a:t>BIÊN</a:t>
            </a:r>
            <a:r>
              <a:rPr spc="25" dirty="0"/>
              <a:t> </a:t>
            </a:r>
            <a:r>
              <a:rPr spc="-10" dirty="0"/>
              <a:t>SOẠN</a:t>
            </a:r>
          </a:p>
        </p:txBody>
      </p:sp>
      <p:grpSp>
        <p:nvGrpSpPr>
          <p:cNvPr id="8" name="object 8"/>
          <p:cNvGrpSpPr/>
          <p:nvPr/>
        </p:nvGrpSpPr>
        <p:grpSpPr>
          <a:xfrm>
            <a:off x="434086" y="4049267"/>
            <a:ext cx="2643505" cy="2481580"/>
            <a:chOff x="434086" y="4049267"/>
            <a:chExt cx="2643505" cy="2481580"/>
          </a:xfrm>
        </p:grpSpPr>
        <p:sp>
          <p:nvSpPr>
            <p:cNvPr id="9" name="object 9"/>
            <p:cNvSpPr/>
            <p:nvPr/>
          </p:nvSpPr>
          <p:spPr>
            <a:xfrm>
              <a:off x="940308" y="4049267"/>
              <a:ext cx="1751076" cy="170840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40436" y="5803391"/>
              <a:ext cx="2630805" cy="721360"/>
            </a:xfrm>
            <a:custGeom>
              <a:avLst/>
              <a:gdLst/>
              <a:ahLst/>
              <a:cxnLst/>
              <a:rect l="l" t="t" r="r" b="b"/>
              <a:pathLst>
                <a:path w="2630805" h="721359">
                  <a:moveTo>
                    <a:pt x="2510282" y="0"/>
                  </a:moveTo>
                  <a:lnTo>
                    <a:pt x="120142" y="0"/>
                  </a:lnTo>
                  <a:lnTo>
                    <a:pt x="73375" y="9440"/>
                  </a:lnTo>
                  <a:lnTo>
                    <a:pt x="35186" y="35186"/>
                  </a:lnTo>
                  <a:lnTo>
                    <a:pt x="9440" y="73375"/>
                  </a:lnTo>
                  <a:lnTo>
                    <a:pt x="0" y="120142"/>
                  </a:lnTo>
                  <a:lnTo>
                    <a:pt x="0" y="600710"/>
                  </a:lnTo>
                  <a:lnTo>
                    <a:pt x="9440" y="647471"/>
                  </a:lnTo>
                  <a:lnTo>
                    <a:pt x="35186" y="685660"/>
                  </a:lnTo>
                  <a:lnTo>
                    <a:pt x="73375" y="711409"/>
                  </a:lnTo>
                  <a:lnTo>
                    <a:pt x="120142" y="720852"/>
                  </a:lnTo>
                  <a:lnTo>
                    <a:pt x="2510282" y="720852"/>
                  </a:lnTo>
                  <a:lnTo>
                    <a:pt x="2557021" y="711409"/>
                  </a:lnTo>
                  <a:lnTo>
                    <a:pt x="2595213" y="685660"/>
                  </a:lnTo>
                  <a:lnTo>
                    <a:pt x="2620974" y="647471"/>
                  </a:lnTo>
                  <a:lnTo>
                    <a:pt x="2630424" y="600710"/>
                  </a:lnTo>
                  <a:lnTo>
                    <a:pt x="2630424" y="120142"/>
                  </a:lnTo>
                  <a:lnTo>
                    <a:pt x="2620974" y="73375"/>
                  </a:lnTo>
                  <a:lnTo>
                    <a:pt x="2595213" y="35186"/>
                  </a:lnTo>
                  <a:lnTo>
                    <a:pt x="2557021" y="9440"/>
                  </a:lnTo>
                  <a:lnTo>
                    <a:pt x="2510282" y="0"/>
                  </a:lnTo>
                  <a:close/>
                </a:path>
              </a:pathLst>
            </a:custGeom>
            <a:solidFill>
              <a:srgbClr val="004D4D"/>
            </a:solidFill>
          </p:spPr>
          <p:txBody>
            <a:bodyPr wrap="square" lIns="0" tIns="0" rIns="0" bIns="0" rtlCol="0"/>
            <a:lstStyle/>
            <a:p>
              <a:endParaRPr/>
            </a:p>
          </p:txBody>
        </p:sp>
        <p:sp>
          <p:nvSpPr>
            <p:cNvPr id="11" name="object 11"/>
            <p:cNvSpPr/>
            <p:nvPr/>
          </p:nvSpPr>
          <p:spPr>
            <a:xfrm>
              <a:off x="440436" y="5803391"/>
              <a:ext cx="2630805" cy="721360"/>
            </a:xfrm>
            <a:custGeom>
              <a:avLst/>
              <a:gdLst/>
              <a:ahLst/>
              <a:cxnLst/>
              <a:rect l="l" t="t" r="r" b="b"/>
              <a:pathLst>
                <a:path w="2630805" h="721359">
                  <a:moveTo>
                    <a:pt x="0" y="120142"/>
                  </a:moveTo>
                  <a:lnTo>
                    <a:pt x="9440" y="73375"/>
                  </a:lnTo>
                  <a:lnTo>
                    <a:pt x="35186" y="35186"/>
                  </a:lnTo>
                  <a:lnTo>
                    <a:pt x="73375" y="9440"/>
                  </a:lnTo>
                  <a:lnTo>
                    <a:pt x="120142" y="0"/>
                  </a:lnTo>
                  <a:lnTo>
                    <a:pt x="2510282" y="0"/>
                  </a:lnTo>
                  <a:lnTo>
                    <a:pt x="2557021" y="9440"/>
                  </a:lnTo>
                  <a:lnTo>
                    <a:pt x="2595213" y="35186"/>
                  </a:lnTo>
                  <a:lnTo>
                    <a:pt x="2620974" y="73375"/>
                  </a:lnTo>
                  <a:lnTo>
                    <a:pt x="2630424" y="120142"/>
                  </a:lnTo>
                  <a:lnTo>
                    <a:pt x="2630424" y="600710"/>
                  </a:lnTo>
                  <a:lnTo>
                    <a:pt x="2620974" y="647471"/>
                  </a:lnTo>
                  <a:lnTo>
                    <a:pt x="2595213" y="685660"/>
                  </a:lnTo>
                  <a:lnTo>
                    <a:pt x="2557021" y="711409"/>
                  </a:lnTo>
                  <a:lnTo>
                    <a:pt x="2510282" y="720852"/>
                  </a:lnTo>
                  <a:lnTo>
                    <a:pt x="120142" y="720852"/>
                  </a:lnTo>
                  <a:lnTo>
                    <a:pt x="73375" y="711409"/>
                  </a:lnTo>
                  <a:lnTo>
                    <a:pt x="35186" y="685660"/>
                  </a:lnTo>
                  <a:lnTo>
                    <a:pt x="9440" y="647471"/>
                  </a:lnTo>
                  <a:lnTo>
                    <a:pt x="0" y="600710"/>
                  </a:lnTo>
                  <a:lnTo>
                    <a:pt x="0" y="120142"/>
                  </a:lnTo>
                  <a:close/>
                </a:path>
              </a:pathLst>
            </a:custGeom>
            <a:ln w="12700">
              <a:solidFill>
                <a:srgbClr val="006E6E"/>
              </a:solidFill>
            </a:ln>
          </p:spPr>
          <p:txBody>
            <a:bodyPr wrap="square" lIns="0" tIns="0" rIns="0" bIns="0" rtlCol="0"/>
            <a:lstStyle/>
            <a:p>
              <a:endParaRPr/>
            </a:p>
          </p:txBody>
        </p:sp>
      </p:grpSp>
      <p:grpSp>
        <p:nvGrpSpPr>
          <p:cNvPr id="12" name="object 12"/>
          <p:cNvGrpSpPr/>
          <p:nvPr/>
        </p:nvGrpSpPr>
        <p:grpSpPr>
          <a:xfrm>
            <a:off x="5849111" y="1231391"/>
            <a:ext cx="1923414" cy="1910080"/>
            <a:chOff x="5849111" y="1231391"/>
            <a:chExt cx="1923414" cy="1910080"/>
          </a:xfrm>
        </p:grpSpPr>
        <p:sp>
          <p:nvSpPr>
            <p:cNvPr id="13" name="object 13"/>
            <p:cNvSpPr/>
            <p:nvPr/>
          </p:nvSpPr>
          <p:spPr>
            <a:xfrm>
              <a:off x="5849111" y="1231391"/>
              <a:ext cx="1923288" cy="190957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057899" y="1440179"/>
              <a:ext cx="1504315" cy="1493520"/>
            </a:xfrm>
            <a:custGeom>
              <a:avLst/>
              <a:gdLst/>
              <a:ahLst/>
              <a:cxnLst/>
              <a:rect l="l" t="t" r="r" b="b"/>
              <a:pathLst>
                <a:path w="1504315" h="1493520">
                  <a:moveTo>
                    <a:pt x="752094" y="0"/>
                  </a:moveTo>
                  <a:lnTo>
                    <a:pt x="704525" y="1469"/>
                  </a:lnTo>
                  <a:lnTo>
                    <a:pt x="657743" y="5819"/>
                  </a:lnTo>
                  <a:lnTo>
                    <a:pt x="611836" y="12961"/>
                  </a:lnTo>
                  <a:lnTo>
                    <a:pt x="566893" y="22810"/>
                  </a:lnTo>
                  <a:lnTo>
                    <a:pt x="523000" y="35275"/>
                  </a:lnTo>
                  <a:lnTo>
                    <a:pt x="480247" y="50272"/>
                  </a:lnTo>
                  <a:lnTo>
                    <a:pt x="438721" y="67711"/>
                  </a:lnTo>
                  <a:lnTo>
                    <a:pt x="398510" y="87505"/>
                  </a:lnTo>
                  <a:lnTo>
                    <a:pt x="359702" y="109567"/>
                  </a:lnTo>
                  <a:lnTo>
                    <a:pt x="322386" y="133809"/>
                  </a:lnTo>
                  <a:lnTo>
                    <a:pt x="286649" y="160144"/>
                  </a:lnTo>
                  <a:lnTo>
                    <a:pt x="252579" y="188484"/>
                  </a:lnTo>
                  <a:lnTo>
                    <a:pt x="220265" y="218741"/>
                  </a:lnTo>
                  <a:lnTo>
                    <a:pt x="189795" y="250829"/>
                  </a:lnTo>
                  <a:lnTo>
                    <a:pt x="161256" y="284659"/>
                  </a:lnTo>
                  <a:lnTo>
                    <a:pt x="134737" y="320144"/>
                  </a:lnTo>
                  <a:lnTo>
                    <a:pt x="110325" y="357196"/>
                  </a:lnTo>
                  <a:lnTo>
                    <a:pt x="88110" y="395728"/>
                  </a:lnTo>
                  <a:lnTo>
                    <a:pt x="68178" y="435653"/>
                  </a:lnTo>
                  <a:lnTo>
                    <a:pt x="50618" y="476882"/>
                  </a:lnTo>
                  <a:lnTo>
                    <a:pt x="35518" y="519329"/>
                  </a:lnTo>
                  <a:lnTo>
                    <a:pt x="22966" y="562906"/>
                  </a:lnTo>
                  <a:lnTo>
                    <a:pt x="13050" y="607525"/>
                  </a:lnTo>
                  <a:lnTo>
                    <a:pt x="5859" y="653098"/>
                  </a:lnTo>
                  <a:lnTo>
                    <a:pt x="1479" y="699539"/>
                  </a:lnTo>
                  <a:lnTo>
                    <a:pt x="0" y="746760"/>
                  </a:lnTo>
                  <a:lnTo>
                    <a:pt x="1479" y="793980"/>
                  </a:lnTo>
                  <a:lnTo>
                    <a:pt x="5859" y="840421"/>
                  </a:lnTo>
                  <a:lnTo>
                    <a:pt x="13050" y="885994"/>
                  </a:lnTo>
                  <a:lnTo>
                    <a:pt x="22966" y="930613"/>
                  </a:lnTo>
                  <a:lnTo>
                    <a:pt x="35518" y="974190"/>
                  </a:lnTo>
                  <a:lnTo>
                    <a:pt x="50618" y="1016637"/>
                  </a:lnTo>
                  <a:lnTo>
                    <a:pt x="68178" y="1057866"/>
                  </a:lnTo>
                  <a:lnTo>
                    <a:pt x="88110" y="1097791"/>
                  </a:lnTo>
                  <a:lnTo>
                    <a:pt x="110325" y="1136323"/>
                  </a:lnTo>
                  <a:lnTo>
                    <a:pt x="134737" y="1173375"/>
                  </a:lnTo>
                  <a:lnTo>
                    <a:pt x="161256" y="1208860"/>
                  </a:lnTo>
                  <a:lnTo>
                    <a:pt x="189795" y="1242690"/>
                  </a:lnTo>
                  <a:lnTo>
                    <a:pt x="220265" y="1274778"/>
                  </a:lnTo>
                  <a:lnTo>
                    <a:pt x="252579" y="1305035"/>
                  </a:lnTo>
                  <a:lnTo>
                    <a:pt x="286649" y="1333375"/>
                  </a:lnTo>
                  <a:lnTo>
                    <a:pt x="322386" y="1359710"/>
                  </a:lnTo>
                  <a:lnTo>
                    <a:pt x="359702" y="1383952"/>
                  </a:lnTo>
                  <a:lnTo>
                    <a:pt x="398510" y="1406014"/>
                  </a:lnTo>
                  <a:lnTo>
                    <a:pt x="438721" y="1425808"/>
                  </a:lnTo>
                  <a:lnTo>
                    <a:pt x="480247" y="1443247"/>
                  </a:lnTo>
                  <a:lnTo>
                    <a:pt x="523000" y="1458244"/>
                  </a:lnTo>
                  <a:lnTo>
                    <a:pt x="566893" y="1470709"/>
                  </a:lnTo>
                  <a:lnTo>
                    <a:pt x="611836" y="1480558"/>
                  </a:lnTo>
                  <a:lnTo>
                    <a:pt x="657743" y="1487700"/>
                  </a:lnTo>
                  <a:lnTo>
                    <a:pt x="704525" y="1492050"/>
                  </a:lnTo>
                  <a:lnTo>
                    <a:pt x="752094" y="1493520"/>
                  </a:lnTo>
                  <a:lnTo>
                    <a:pt x="799662" y="1492050"/>
                  </a:lnTo>
                  <a:lnTo>
                    <a:pt x="846444" y="1487700"/>
                  </a:lnTo>
                  <a:lnTo>
                    <a:pt x="892351" y="1480558"/>
                  </a:lnTo>
                  <a:lnTo>
                    <a:pt x="937294" y="1470709"/>
                  </a:lnTo>
                  <a:lnTo>
                    <a:pt x="981187" y="1458244"/>
                  </a:lnTo>
                  <a:lnTo>
                    <a:pt x="1023940" y="1443247"/>
                  </a:lnTo>
                  <a:lnTo>
                    <a:pt x="1065466" y="1425808"/>
                  </a:lnTo>
                  <a:lnTo>
                    <a:pt x="1105677" y="1406014"/>
                  </a:lnTo>
                  <a:lnTo>
                    <a:pt x="1144485" y="1383952"/>
                  </a:lnTo>
                  <a:lnTo>
                    <a:pt x="1181801" y="1359710"/>
                  </a:lnTo>
                  <a:lnTo>
                    <a:pt x="1217538" y="1333375"/>
                  </a:lnTo>
                  <a:lnTo>
                    <a:pt x="1251608" y="1305035"/>
                  </a:lnTo>
                  <a:lnTo>
                    <a:pt x="1283922" y="1274778"/>
                  </a:lnTo>
                  <a:lnTo>
                    <a:pt x="1314392" y="1242690"/>
                  </a:lnTo>
                  <a:lnTo>
                    <a:pt x="1342931" y="1208860"/>
                  </a:lnTo>
                  <a:lnTo>
                    <a:pt x="1369450" y="1173375"/>
                  </a:lnTo>
                  <a:lnTo>
                    <a:pt x="1393862" y="1136323"/>
                  </a:lnTo>
                  <a:lnTo>
                    <a:pt x="1416077" y="1097791"/>
                  </a:lnTo>
                  <a:lnTo>
                    <a:pt x="1436009" y="1057866"/>
                  </a:lnTo>
                  <a:lnTo>
                    <a:pt x="1453569" y="1016637"/>
                  </a:lnTo>
                  <a:lnTo>
                    <a:pt x="1468669" y="974190"/>
                  </a:lnTo>
                  <a:lnTo>
                    <a:pt x="1481221" y="930613"/>
                  </a:lnTo>
                  <a:lnTo>
                    <a:pt x="1491137" y="885994"/>
                  </a:lnTo>
                  <a:lnTo>
                    <a:pt x="1498328" y="840421"/>
                  </a:lnTo>
                  <a:lnTo>
                    <a:pt x="1502708" y="793980"/>
                  </a:lnTo>
                  <a:lnTo>
                    <a:pt x="1504188" y="746760"/>
                  </a:lnTo>
                  <a:lnTo>
                    <a:pt x="1502708" y="699539"/>
                  </a:lnTo>
                  <a:lnTo>
                    <a:pt x="1498328" y="653098"/>
                  </a:lnTo>
                  <a:lnTo>
                    <a:pt x="1491137" y="607525"/>
                  </a:lnTo>
                  <a:lnTo>
                    <a:pt x="1481221" y="562906"/>
                  </a:lnTo>
                  <a:lnTo>
                    <a:pt x="1468669" y="519329"/>
                  </a:lnTo>
                  <a:lnTo>
                    <a:pt x="1453569" y="476882"/>
                  </a:lnTo>
                  <a:lnTo>
                    <a:pt x="1436009" y="435653"/>
                  </a:lnTo>
                  <a:lnTo>
                    <a:pt x="1416077" y="395728"/>
                  </a:lnTo>
                  <a:lnTo>
                    <a:pt x="1393862" y="357196"/>
                  </a:lnTo>
                  <a:lnTo>
                    <a:pt x="1369450" y="320144"/>
                  </a:lnTo>
                  <a:lnTo>
                    <a:pt x="1342931" y="284659"/>
                  </a:lnTo>
                  <a:lnTo>
                    <a:pt x="1314392" y="250829"/>
                  </a:lnTo>
                  <a:lnTo>
                    <a:pt x="1283922" y="218741"/>
                  </a:lnTo>
                  <a:lnTo>
                    <a:pt x="1251608" y="188484"/>
                  </a:lnTo>
                  <a:lnTo>
                    <a:pt x="1217538" y="160144"/>
                  </a:lnTo>
                  <a:lnTo>
                    <a:pt x="1181801" y="133809"/>
                  </a:lnTo>
                  <a:lnTo>
                    <a:pt x="1144485" y="109567"/>
                  </a:lnTo>
                  <a:lnTo>
                    <a:pt x="1105677" y="87505"/>
                  </a:lnTo>
                  <a:lnTo>
                    <a:pt x="1065466" y="67711"/>
                  </a:lnTo>
                  <a:lnTo>
                    <a:pt x="1023940" y="50272"/>
                  </a:lnTo>
                  <a:lnTo>
                    <a:pt x="981187" y="35275"/>
                  </a:lnTo>
                  <a:lnTo>
                    <a:pt x="937294" y="22810"/>
                  </a:lnTo>
                  <a:lnTo>
                    <a:pt x="892351" y="12961"/>
                  </a:lnTo>
                  <a:lnTo>
                    <a:pt x="846444" y="5819"/>
                  </a:lnTo>
                  <a:lnTo>
                    <a:pt x="799662" y="1469"/>
                  </a:lnTo>
                  <a:lnTo>
                    <a:pt x="752094" y="0"/>
                  </a:lnTo>
                  <a:close/>
                </a:path>
              </a:pathLst>
            </a:custGeom>
            <a:solidFill>
              <a:srgbClr val="000000"/>
            </a:solidFill>
          </p:spPr>
          <p:txBody>
            <a:bodyPr wrap="square" lIns="0" tIns="0" rIns="0" bIns="0" rtlCol="0"/>
            <a:lstStyle/>
            <a:p>
              <a:endParaRPr/>
            </a:p>
          </p:txBody>
        </p:sp>
        <p:sp>
          <p:nvSpPr>
            <p:cNvPr id="15" name="object 15"/>
            <p:cNvSpPr/>
            <p:nvPr/>
          </p:nvSpPr>
          <p:spPr>
            <a:xfrm>
              <a:off x="6082283" y="1463039"/>
              <a:ext cx="1456943" cy="1449324"/>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6015227" y="1451609"/>
              <a:ext cx="1591055" cy="1469898"/>
            </a:xfrm>
            <a:prstGeom prst="rect">
              <a:avLst/>
            </a:prstGeom>
            <a:blipFill>
              <a:blip r:embed="rId8" cstate="print"/>
              <a:stretch>
                <a:fillRect/>
              </a:stretch>
            </a:blipFill>
          </p:spPr>
          <p:txBody>
            <a:bodyPr wrap="square" lIns="0" tIns="0" rIns="0" bIns="0" rtlCol="0"/>
            <a:lstStyle/>
            <a:p>
              <a:endParaRPr/>
            </a:p>
          </p:txBody>
        </p:sp>
      </p:grpSp>
      <p:grpSp>
        <p:nvGrpSpPr>
          <p:cNvPr id="17" name="object 17"/>
          <p:cNvGrpSpPr/>
          <p:nvPr/>
        </p:nvGrpSpPr>
        <p:grpSpPr>
          <a:xfrm>
            <a:off x="1525524" y="1232916"/>
            <a:ext cx="1925320" cy="1912620"/>
            <a:chOff x="1525524" y="1232916"/>
            <a:chExt cx="1925320" cy="1912620"/>
          </a:xfrm>
        </p:grpSpPr>
        <p:sp>
          <p:nvSpPr>
            <p:cNvPr id="18" name="object 18"/>
            <p:cNvSpPr/>
            <p:nvPr/>
          </p:nvSpPr>
          <p:spPr>
            <a:xfrm>
              <a:off x="1525524" y="1232916"/>
              <a:ext cx="1924812" cy="191262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1735836" y="1441704"/>
              <a:ext cx="1504315" cy="1495425"/>
            </a:xfrm>
            <a:custGeom>
              <a:avLst/>
              <a:gdLst/>
              <a:ahLst/>
              <a:cxnLst/>
              <a:rect l="l" t="t" r="r" b="b"/>
              <a:pathLst>
                <a:path w="1504314" h="1495425">
                  <a:moveTo>
                    <a:pt x="752094" y="0"/>
                  </a:moveTo>
                  <a:lnTo>
                    <a:pt x="704525" y="1470"/>
                  </a:lnTo>
                  <a:lnTo>
                    <a:pt x="657743" y="5823"/>
                  </a:lnTo>
                  <a:lnTo>
                    <a:pt x="611836" y="12972"/>
                  </a:lnTo>
                  <a:lnTo>
                    <a:pt x="566893" y="22828"/>
                  </a:lnTo>
                  <a:lnTo>
                    <a:pt x="523000" y="35304"/>
                  </a:lnTo>
                  <a:lnTo>
                    <a:pt x="480247" y="50312"/>
                  </a:lnTo>
                  <a:lnTo>
                    <a:pt x="438721" y="67766"/>
                  </a:lnTo>
                  <a:lnTo>
                    <a:pt x="398510" y="87577"/>
                  </a:lnTo>
                  <a:lnTo>
                    <a:pt x="359702" y="109658"/>
                  </a:lnTo>
                  <a:lnTo>
                    <a:pt x="322386" y="133922"/>
                  </a:lnTo>
                  <a:lnTo>
                    <a:pt x="286649" y="160280"/>
                  </a:lnTo>
                  <a:lnTo>
                    <a:pt x="252579" y="188646"/>
                  </a:lnTo>
                  <a:lnTo>
                    <a:pt x="220265" y="218932"/>
                  </a:lnTo>
                  <a:lnTo>
                    <a:pt x="189795" y="251050"/>
                  </a:lnTo>
                  <a:lnTo>
                    <a:pt x="161256" y="284912"/>
                  </a:lnTo>
                  <a:lnTo>
                    <a:pt x="134737" y="320432"/>
                  </a:lnTo>
                  <a:lnTo>
                    <a:pt x="110325" y="357522"/>
                  </a:lnTo>
                  <a:lnTo>
                    <a:pt x="88110" y="396093"/>
                  </a:lnTo>
                  <a:lnTo>
                    <a:pt x="68178" y="436060"/>
                  </a:lnTo>
                  <a:lnTo>
                    <a:pt x="50618" y="477333"/>
                  </a:lnTo>
                  <a:lnTo>
                    <a:pt x="35518" y="519826"/>
                  </a:lnTo>
                  <a:lnTo>
                    <a:pt x="22966" y="563452"/>
                  </a:lnTo>
                  <a:lnTo>
                    <a:pt x="13050" y="608121"/>
                  </a:lnTo>
                  <a:lnTo>
                    <a:pt x="5859" y="653748"/>
                  </a:lnTo>
                  <a:lnTo>
                    <a:pt x="1479" y="700244"/>
                  </a:lnTo>
                  <a:lnTo>
                    <a:pt x="0" y="747522"/>
                  </a:lnTo>
                  <a:lnTo>
                    <a:pt x="1479" y="794799"/>
                  </a:lnTo>
                  <a:lnTo>
                    <a:pt x="5859" y="841295"/>
                  </a:lnTo>
                  <a:lnTo>
                    <a:pt x="13050" y="886922"/>
                  </a:lnTo>
                  <a:lnTo>
                    <a:pt x="22966" y="931591"/>
                  </a:lnTo>
                  <a:lnTo>
                    <a:pt x="35518" y="975217"/>
                  </a:lnTo>
                  <a:lnTo>
                    <a:pt x="50618" y="1017710"/>
                  </a:lnTo>
                  <a:lnTo>
                    <a:pt x="68178" y="1058983"/>
                  </a:lnTo>
                  <a:lnTo>
                    <a:pt x="88110" y="1098950"/>
                  </a:lnTo>
                  <a:lnTo>
                    <a:pt x="110325" y="1137521"/>
                  </a:lnTo>
                  <a:lnTo>
                    <a:pt x="134737" y="1174611"/>
                  </a:lnTo>
                  <a:lnTo>
                    <a:pt x="161256" y="1210131"/>
                  </a:lnTo>
                  <a:lnTo>
                    <a:pt x="189795" y="1243993"/>
                  </a:lnTo>
                  <a:lnTo>
                    <a:pt x="220265" y="1276111"/>
                  </a:lnTo>
                  <a:lnTo>
                    <a:pt x="252579" y="1306397"/>
                  </a:lnTo>
                  <a:lnTo>
                    <a:pt x="286649" y="1334763"/>
                  </a:lnTo>
                  <a:lnTo>
                    <a:pt x="322386" y="1361121"/>
                  </a:lnTo>
                  <a:lnTo>
                    <a:pt x="359702" y="1385385"/>
                  </a:lnTo>
                  <a:lnTo>
                    <a:pt x="398510" y="1407466"/>
                  </a:lnTo>
                  <a:lnTo>
                    <a:pt x="438721" y="1427277"/>
                  </a:lnTo>
                  <a:lnTo>
                    <a:pt x="480247" y="1444731"/>
                  </a:lnTo>
                  <a:lnTo>
                    <a:pt x="523000" y="1459739"/>
                  </a:lnTo>
                  <a:lnTo>
                    <a:pt x="566893" y="1472215"/>
                  </a:lnTo>
                  <a:lnTo>
                    <a:pt x="611836" y="1482071"/>
                  </a:lnTo>
                  <a:lnTo>
                    <a:pt x="657743" y="1489220"/>
                  </a:lnTo>
                  <a:lnTo>
                    <a:pt x="704525" y="1493573"/>
                  </a:lnTo>
                  <a:lnTo>
                    <a:pt x="752094" y="1495044"/>
                  </a:lnTo>
                  <a:lnTo>
                    <a:pt x="799662" y="1493573"/>
                  </a:lnTo>
                  <a:lnTo>
                    <a:pt x="846444" y="1489220"/>
                  </a:lnTo>
                  <a:lnTo>
                    <a:pt x="892351" y="1482071"/>
                  </a:lnTo>
                  <a:lnTo>
                    <a:pt x="937294" y="1472215"/>
                  </a:lnTo>
                  <a:lnTo>
                    <a:pt x="981187" y="1459739"/>
                  </a:lnTo>
                  <a:lnTo>
                    <a:pt x="1023940" y="1444731"/>
                  </a:lnTo>
                  <a:lnTo>
                    <a:pt x="1065466" y="1427277"/>
                  </a:lnTo>
                  <a:lnTo>
                    <a:pt x="1105677" y="1407466"/>
                  </a:lnTo>
                  <a:lnTo>
                    <a:pt x="1144485" y="1385385"/>
                  </a:lnTo>
                  <a:lnTo>
                    <a:pt x="1181801" y="1361121"/>
                  </a:lnTo>
                  <a:lnTo>
                    <a:pt x="1217538" y="1334763"/>
                  </a:lnTo>
                  <a:lnTo>
                    <a:pt x="1251608" y="1306397"/>
                  </a:lnTo>
                  <a:lnTo>
                    <a:pt x="1283922" y="1276111"/>
                  </a:lnTo>
                  <a:lnTo>
                    <a:pt x="1314392" y="1243993"/>
                  </a:lnTo>
                  <a:lnTo>
                    <a:pt x="1342931" y="1210131"/>
                  </a:lnTo>
                  <a:lnTo>
                    <a:pt x="1369450" y="1174611"/>
                  </a:lnTo>
                  <a:lnTo>
                    <a:pt x="1393862" y="1137521"/>
                  </a:lnTo>
                  <a:lnTo>
                    <a:pt x="1416077" y="1098950"/>
                  </a:lnTo>
                  <a:lnTo>
                    <a:pt x="1436009" y="1058983"/>
                  </a:lnTo>
                  <a:lnTo>
                    <a:pt x="1453569" y="1017710"/>
                  </a:lnTo>
                  <a:lnTo>
                    <a:pt x="1468669" y="975217"/>
                  </a:lnTo>
                  <a:lnTo>
                    <a:pt x="1481221" y="931591"/>
                  </a:lnTo>
                  <a:lnTo>
                    <a:pt x="1491137" y="886922"/>
                  </a:lnTo>
                  <a:lnTo>
                    <a:pt x="1498328" y="841295"/>
                  </a:lnTo>
                  <a:lnTo>
                    <a:pt x="1502708" y="794799"/>
                  </a:lnTo>
                  <a:lnTo>
                    <a:pt x="1504188" y="747522"/>
                  </a:lnTo>
                  <a:lnTo>
                    <a:pt x="1502708" y="700244"/>
                  </a:lnTo>
                  <a:lnTo>
                    <a:pt x="1498328" y="653748"/>
                  </a:lnTo>
                  <a:lnTo>
                    <a:pt x="1491137" y="608121"/>
                  </a:lnTo>
                  <a:lnTo>
                    <a:pt x="1481221" y="563452"/>
                  </a:lnTo>
                  <a:lnTo>
                    <a:pt x="1468669" y="519826"/>
                  </a:lnTo>
                  <a:lnTo>
                    <a:pt x="1453569" y="477333"/>
                  </a:lnTo>
                  <a:lnTo>
                    <a:pt x="1436009" y="436060"/>
                  </a:lnTo>
                  <a:lnTo>
                    <a:pt x="1416077" y="396093"/>
                  </a:lnTo>
                  <a:lnTo>
                    <a:pt x="1393862" y="357522"/>
                  </a:lnTo>
                  <a:lnTo>
                    <a:pt x="1369450" y="320432"/>
                  </a:lnTo>
                  <a:lnTo>
                    <a:pt x="1342931" y="284912"/>
                  </a:lnTo>
                  <a:lnTo>
                    <a:pt x="1314392" y="251050"/>
                  </a:lnTo>
                  <a:lnTo>
                    <a:pt x="1283922" y="218932"/>
                  </a:lnTo>
                  <a:lnTo>
                    <a:pt x="1251608" y="188646"/>
                  </a:lnTo>
                  <a:lnTo>
                    <a:pt x="1217538" y="160280"/>
                  </a:lnTo>
                  <a:lnTo>
                    <a:pt x="1181801" y="133922"/>
                  </a:lnTo>
                  <a:lnTo>
                    <a:pt x="1144485" y="109658"/>
                  </a:lnTo>
                  <a:lnTo>
                    <a:pt x="1105677" y="87577"/>
                  </a:lnTo>
                  <a:lnTo>
                    <a:pt x="1065466" y="67766"/>
                  </a:lnTo>
                  <a:lnTo>
                    <a:pt x="1023940" y="50312"/>
                  </a:lnTo>
                  <a:lnTo>
                    <a:pt x="981187" y="35304"/>
                  </a:lnTo>
                  <a:lnTo>
                    <a:pt x="937294" y="22828"/>
                  </a:lnTo>
                  <a:lnTo>
                    <a:pt x="892351" y="12972"/>
                  </a:lnTo>
                  <a:lnTo>
                    <a:pt x="846444" y="5823"/>
                  </a:lnTo>
                  <a:lnTo>
                    <a:pt x="799662" y="1470"/>
                  </a:lnTo>
                  <a:lnTo>
                    <a:pt x="752094" y="0"/>
                  </a:lnTo>
                  <a:close/>
                </a:path>
              </a:pathLst>
            </a:custGeom>
            <a:solidFill>
              <a:srgbClr val="000000"/>
            </a:solidFill>
          </p:spPr>
          <p:txBody>
            <a:bodyPr wrap="square" lIns="0" tIns="0" rIns="0" bIns="0" rtlCol="0"/>
            <a:lstStyle/>
            <a:p>
              <a:endParaRPr/>
            </a:p>
          </p:txBody>
        </p:sp>
        <p:sp>
          <p:nvSpPr>
            <p:cNvPr id="20" name="object 20"/>
            <p:cNvSpPr/>
            <p:nvPr/>
          </p:nvSpPr>
          <p:spPr>
            <a:xfrm>
              <a:off x="1758696" y="1464564"/>
              <a:ext cx="1456944" cy="1450848"/>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1815084" y="1495044"/>
              <a:ext cx="1376171" cy="1386839"/>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2631916" y="1297765"/>
              <a:ext cx="803910" cy="842644"/>
            </a:xfrm>
            <a:custGeom>
              <a:avLst/>
              <a:gdLst/>
              <a:ahLst/>
              <a:cxnLst/>
              <a:rect l="l" t="t" r="r" b="b"/>
              <a:pathLst>
                <a:path w="803910" h="842644">
                  <a:moveTo>
                    <a:pt x="137398" y="0"/>
                  </a:moveTo>
                  <a:lnTo>
                    <a:pt x="11080" y="103933"/>
                  </a:lnTo>
                  <a:lnTo>
                    <a:pt x="0" y="128063"/>
                  </a:lnTo>
                  <a:lnTo>
                    <a:pt x="2079" y="141188"/>
                  </a:lnTo>
                  <a:lnTo>
                    <a:pt x="9302" y="152955"/>
                  </a:lnTo>
                  <a:lnTo>
                    <a:pt x="641889" y="831262"/>
                  </a:lnTo>
                  <a:lnTo>
                    <a:pt x="653032" y="839253"/>
                  </a:lnTo>
                  <a:lnTo>
                    <a:pt x="665972" y="842232"/>
                  </a:lnTo>
                  <a:lnTo>
                    <a:pt x="679126" y="840138"/>
                  </a:lnTo>
                  <a:lnTo>
                    <a:pt x="690911" y="832913"/>
                  </a:lnTo>
                  <a:lnTo>
                    <a:pt x="792384" y="738298"/>
                  </a:lnTo>
                  <a:lnTo>
                    <a:pt x="800375" y="727084"/>
                  </a:lnTo>
                  <a:lnTo>
                    <a:pt x="803354" y="714121"/>
                  </a:lnTo>
                  <a:lnTo>
                    <a:pt x="801260" y="700990"/>
                  </a:lnTo>
                  <a:lnTo>
                    <a:pt x="794035" y="689276"/>
                  </a:lnTo>
                  <a:lnTo>
                    <a:pt x="161575" y="10969"/>
                  </a:lnTo>
                  <a:lnTo>
                    <a:pt x="150362" y="2978"/>
                  </a:lnTo>
                  <a:lnTo>
                    <a:pt x="137398" y="0"/>
                  </a:lnTo>
                  <a:close/>
                </a:path>
              </a:pathLst>
            </a:custGeom>
            <a:solidFill>
              <a:srgbClr val="000000"/>
            </a:solidFill>
          </p:spPr>
          <p:txBody>
            <a:bodyPr wrap="square" lIns="0" tIns="0" rIns="0" bIns="0" rtlCol="0"/>
            <a:lstStyle/>
            <a:p>
              <a:endParaRPr/>
            </a:p>
          </p:txBody>
        </p:sp>
        <p:sp>
          <p:nvSpPr>
            <p:cNvPr id="23" name="object 23"/>
            <p:cNvSpPr/>
            <p:nvPr/>
          </p:nvSpPr>
          <p:spPr>
            <a:xfrm>
              <a:off x="2631916" y="1297765"/>
              <a:ext cx="803910" cy="842644"/>
            </a:xfrm>
            <a:custGeom>
              <a:avLst/>
              <a:gdLst/>
              <a:ahLst/>
              <a:cxnLst/>
              <a:rect l="l" t="t" r="r" b="b"/>
              <a:pathLst>
                <a:path w="803910" h="842644">
                  <a:moveTo>
                    <a:pt x="9302" y="152955"/>
                  </a:moveTo>
                  <a:lnTo>
                    <a:pt x="2079" y="141188"/>
                  </a:lnTo>
                  <a:lnTo>
                    <a:pt x="0" y="128063"/>
                  </a:lnTo>
                  <a:lnTo>
                    <a:pt x="3016" y="115129"/>
                  </a:lnTo>
                  <a:lnTo>
                    <a:pt x="11080" y="103933"/>
                  </a:lnTo>
                  <a:lnTo>
                    <a:pt x="112553" y="9318"/>
                  </a:lnTo>
                  <a:lnTo>
                    <a:pt x="124267" y="2093"/>
                  </a:lnTo>
                  <a:lnTo>
                    <a:pt x="137398" y="0"/>
                  </a:lnTo>
                  <a:lnTo>
                    <a:pt x="150362" y="2978"/>
                  </a:lnTo>
                  <a:lnTo>
                    <a:pt x="161575" y="10969"/>
                  </a:lnTo>
                  <a:lnTo>
                    <a:pt x="794035" y="689276"/>
                  </a:lnTo>
                  <a:lnTo>
                    <a:pt x="801260" y="700990"/>
                  </a:lnTo>
                  <a:lnTo>
                    <a:pt x="803354" y="714121"/>
                  </a:lnTo>
                  <a:lnTo>
                    <a:pt x="800375" y="727084"/>
                  </a:lnTo>
                  <a:lnTo>
                    <a:pt x="792384" y="738298"/>
                  </a:lnTo>
                  <a:lnTo>
                    <a:pt x="690911" y="832913"/>
                  </a:lnTo>
                  <a:lnTo>
                    <a:pt x="679126" y="840138"/>
                  </a:lnTo>
                  <a:lnTo>
                    <a:pt x="665972" y="842232"/>
                  </a:lnTo>
                  <a:lnTo>
                    <a:pt x="653032" y="839253"/>
                  </a:lnTo>
                  <a:lnTo>
                    <a:pt x="641889" y="831262"/>
                  </a:lnTo>
                  <a:lnTo>
                    <a:pt x="9302" y="152955"/>
                  </a:lnTo>
                  <a:close/>
                </a:path>
              </a:pathLst>
            </a:custGeom>
            <a:ln w="12700">
              <a:solidFill>
                <a:srgbClr val="006E6E"/>
              </a:solidFill>
            </a:ln>
          </p:spPr>
          <p:txBody>
            <a:bodyPr wrap="square" lIns="0" tIns="0" rIns="0" bIns="0" rtlCol="0"/>
            <a:lstStyle/>
            <a:p>
              <a:endParaRPr/>
            </a:p>
          </p:txBody>
        </p:sp>
      </p:grpSp>
      <p:grpSp>
        <p:nvGrpSpPr>
          <p:cNvPr id="24" name="object 24"/>
          <p:cNvGrpSpPr/>
          <p:nvPr/>
        </p:nvGrpSpPr>
        <p:grpSpPr>
          <a:xfrm>
            <a:off x="400558" y="3235198"/>
            <a:ext cx="4106545" cy="631825"/>
            <a:chOff x="400558" y="3235198"/>
            <a:chExt cx="4106545" cy="631825"/>
          </a:xfrm>
        </p:grpSpPr>
        <p:sp>
          <p:nvSpPr>
            <p:cNvPr id="25" name="object 25"/>
            <p:cNvSpPr/>
            <p:nvPr/>
          </p:nvSpPr>
          <p:spPr>
            <a:xfrm>
              <a:off x="406908" y="3241548"/>
              <a:ext cx="4093845" cy="619125"/>
            </a:xfrm>
            <a:custGeom>
              <a:avLst/>
              <a:gdLst/>
              <a:ahLst/>
              <a:cxnLst/>
              <a:rect l="l" t="t" r="r" b="b"/>
              <a:pathLst>
                <a:path w="4093845" h="619125">
                  <a:moveTo>
                    <a:pt x="3990340" y="0"/>
                  </a:moveTo>
                  <a:lnTo>
                    <a:pt x="103123" y="0"/>
                  </a:lnTo>
                  <a:lnTo>
                    <a:pt x="62981" y="8112"/>
                  </a:lnTo>
                  <a:lnTo>
                    <a:pt x="30202" y="30225"/>
                  </a:lnTo>
                  <a:lnTo>
                    <a:pt x="8103" y="63007"/>
                  </a:lnTo>
                  <a:lnTo>
                    <a:pt x="0" y="103124"/>
                  </a:lnTo>
                  <a:lnTo>
                    <a:pt x="0" y="515619"/>
                  </a:lnTo>
                  <a:lnTo>
                    <a:pt x="8103" y="555736"/>
                  </a:lnTo>
                  <a:lnTo>
                    <a:pt x="30202" y="588517"/>
                  </a:lnTo>
                  <a:lnTo>
                    <a:pt x="62981" y="610631"/>
                  </a:lnTo>
                  <a:lnTo>
                    <a:pt x="103123" y="618744"/>
                  </a:lnTo>
                  <a:lnTo>
                    <a:pt x="3990340" y="618744"/>
                  </a:lnTo>
                  <a:lnTo>
                    <a:pt x="4030456" y="610631"/>
                  </a:lnTo>
                  <a:lnTo>
                    <a:pt x="4063238" y="588518"/>
                  </a:lnTo>
                  <a:lnTo>
                    <a:pt x="4085351" y="555736"/>
                  </a:lnTo>
                  <a:lnTo>
                    <a:pt x="4093464" y="515619"/>
                  </a:lnTo>
                  <a:lnTo>
                    <a:pt x="4093464" y="103124"/>
                  </a:lnTo>
                  <a:lnTo>
                    <a:pt x="4085351" y="63007"/>
                  </a:lnTo>
                  <a:lnTo>
                    <a:pt x="4063238" y="30225"/>
                  </a:lnTo>
                  <a:lnTo>
                    <a:pt x="4030456" y="8112"/>
                  </a:lnTo>
                  <a:lnTo>
                    <a:pt x="3990340" y="0"/>
                  </a:lnTo>
                  <a:close/>
                </a:path>
              </a:pathLst>
            </a:custGeom>
            <a:solidFill>
              <a:srgbClr val="004D4D"/>
            </a:solidFill>
          </p:spPr>
          <p:txBody>
            <a:bodyPr wrap="square" lIns="0" tIns="0" rIns="0" bIns="0" rtlCol="0"/>
            <a:lstStyle/>
            <a:p>
              <a:endParaRPr/>
            </a:p>
          </p:txBody>
        </p:sp>
        <p:sp>
          <p:nvSpPr>
            <p:cNvPr id="26" name="object 26"/>
            <p:cNvSpPr/>
            <p:nvPr/>
          </p:nvSpPr>
          <p:spPr>
            <a:xfrm>
              <a:off x="406908" y="3241548"/>
              <a:ext cx="4093845" cy="619125"/>
            </a:xfrm>
            <a:custGeom>
              <a:avLst/>
              <a:gdLst/>
              <a:ahLst/>
              <a:cxnLst/>
              <a:rect l="l" t="t" r="r" b="b"/>
              <a:pathLst>
                <a:path w="4093845" h="619125">
                  <a:moveTo>
                    <a:pt x="0" y="103124"/>
                  </a:moveTo>
                  <a:lnTo>
                    <a:pt x="8103" y="63007"/>
                  </a:lnTo>
                  <a:lnTo>
                    <a:pt x="30202" y="30225"/>
                  </a:lnTo>
                  <a:lnTo>
                    <a:pt x="62981" y="8112"/>
                  </a:lnTo>
                  <a:lnTo>
                    <a:pt x="103123" y="0"/>
                  </a:lnTo>
                  <a:lnTo>
                    <a:pt x="3990340" y="0"/>
                  </a:lnTo>
                  <a:lnTo>
                    <a:pt x="4030456" y="8112"/>
                  </a:lnTo>
                  <a:lnTo>
                    <a:pt x="4063238" y="30225"/>
                  </a:lnTo>
                  <a:lnTo>
                    <a:pt x="4085351" y="63007"/>
                  </a:lnTo>
                  <a:lnTo>
                    <a:pt x="4093464" y="103124"/>
                  </a:lnTo>
                  <a:lnTo>
                    <a:pt x="4093464" y="515619"/>
                  </a:lnTo>
                  <a:lnTo>
                    <a:pt x="4085351" y="555736"/>
                  </a:lnTo>
                  <a:lnTo>
                    <a:pt x="4063238" y="588518"/>
                  </a:lnTo>
                  <a:lnTo>
                    <a:pt x="4030456" y="610631"/>
                  </a:lnTo>
                  <a:lnTo>
                    <a:pt x="3990340" y="618744"/>
                  </a:lnTo>
                  <a:lnTo>
                    <a:pt x="103123" y="618744"/>
                  </a:lnTo>
                  <a:lnTo>
                    <a:pt x="62981" y="610631"/>
                  </a:lnTo>
                  <a:lnTo>
                    <a:pt x="30202" y="588517"/>
                  </a:lnTo>
                  <a:lnTo>
                    <a:pt x="8103" y="555736"/>
                  </a:lnTo>
                  <a:lnTo>
                    <a:pt x="0" y="515619"/>
                  </a:lnTo>
                  <a:lnTo>
                    <a:pt x="0" y="103124"/>
                  </a:lnTo>
                  <a:close/>
                </a:path>
              </a:pathLst>
            </a:custGeom>
            <a:ln w="12700">
              <a:solidFill>
                <a:srgbClr val="006E6E"/>
              </a:solidFill>
            </a:ln>
          </p:spPr>
          <p:txBody>
            <a:bodyPr wrap="square" lIns="0" tIns="0" rIns="0" bIns="0" rtlCol="0"/>
            <a:lstStyle/>
            <a:p>
              <a:endParaRPr/>
            </a:p>
          </p:txBody>
        </p:sp>
      </p:grpSp>
      <p:sp>
        <p:nvSpPr>
          <p:cNvPr id="27" name="object 27"/>
          <p:cNvSpPr txBox="1"/>
          <p:nvPr/>
        </p:nvSpPr>
        <p:spPr>
          <a:xfrm>
            <a:off x="708151" y="3351352"/>
            <a:ext cx="3491865" cy="39243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Tổng </a:t>
            </a:r>
            <a:r>
              <a:rPr sz="1200" spc="-5" dirty="0">
                <a:solidFill>
                  <a:srgbClr val="FFFFFF"/>
                </a:solidFill>
                <a:latin typeface="Arial"/>
                <a:cs typeface="Arial"/>
              </a:rPr>
              <a:t>Chủ </a:t>
            </a:r>
            <a:r>
              <a:rPr sz="1200" dirty="0">
                <a:solidFill>
                  <a:srgbClr val="FFFFFF"/>
                </a:solidFill>
                <a:latin typeface="Arial"/>
                <a:cs typeface="Arial"/>
              </a:rPr>
              <a:t>biên &amp; Tác </a:t>
            </a:r>
            <a:r>
              <a:rPr sz="1200" spc="-5" dirty="0">
                <a:solidFill>
                  <a:srgbClr val="FFFFFF"/>
                </a:solidFill>
                <a:latin typeface="Arial"/>
                <a:cs typeface="Arial"/>
              </a:rPr>
              <a:t>giả: </a:t>
            </a:r>
            <a:r>
              <a:rPr sz="1200" b="1" dirty="0">
                <a:solidFill>
                  <a:srgbClr val="FFFFFF"/>
                </a:solidFill>
                <a:latin typeface="Arial"/>
                <a:cs typeface="Arial"/>
              </a:rPr>
              <a:t>GS.TS.Lưu Quang</a:t>
            </a:r>
            <a:r>
              <a:rPr sz="1200" b="1" spc="-100" dirty="0">
                <a:solidFill>
                  <a:srgbClr val="FFFFFF"/>
                </a:solidFill>
                <a:latin typeface="Arial"/>
                <a:cs typeface="Arial"/>
              </a:rPr>
              <a:t> </a:t>
            </a:r>
            <a:r>
              <a:rPr sz="1200" b="1" dirty="0">
                <a:solidFill>
                  <a:srgbClr val="FFFFFF"/>
                </a:solidFill>
                <a:latin typeface="Arial"/>
                <a:cs typeface="Arial"/>
              </a:rPr>
              <a:t>Hiệp</a:t>
            </a:r>
            <a:endParaRPr sz="1200">
              <a:latin typeface="Arial"/>
              <a:cs typeface="Arial"/>
            </a:endParaRPr>
          </a:p>
          <a:p>
            <a:pPr marL="82550">
              <a:lnSpc>
                <a:spcPct val="100000"/>
              </a:lnSpc>
              <a:spcBef>
                <a:spcPts val="5"/>
              </a:spcBef>
            </a:pPr>
            <a:r>
              <a:rPr sz="1200" spc="-5" dirty="0">
                <a:solidFill>
                  <a:srgbClr val="FFFFFF"/>
                </a:solidFill>
                <a:latin typeface="Arial"/>
                <a:cs typeface="Arial"/>
              </a:rPr>
              <a:t>Nguyên Hiệu trưởng, </a:t>
            </a:r>
            <a:r>
              <a:rPr sz="1200" spc="-10" dirty="0">
                <a:solidFill>
                  <a:srgbClr val="FFFFFF"/>
                </a:solidFill>
                <a:latin typeface="Arial"/>
                <a:cs typeface="Arial"/>
              </a:rPr>
              <a:t>Trường </a:t>
            </a:r>
            <a:r>
              <a:rPr sz="1200" spc="-5" dirty="0">
                <a:solidFill>
                  <a:srgbClr val="FFFFFF"/>
                </a:solidFill>
                <a:latin typeface="Arial"/>
                <a:cs typeface="Arial"/>
              </a:rPr>
              <a:t>ĐH </a:t>
            </a:r>
            <a:r>
              <a:rPr sz="1200" dirty="0">
                <a:solidFill>
                  <a:srgbClr val="FFFFFF"/>
                </a:solidFill>
                <a:latin typeface="Arial"/>
                <a:cs typeface="Arial"/>
              </a:rPr>
              <a:t>TDTT Bắc</a:t>
            </a:r>
            <a:r>
              <a:rPr sz="1200" spc="-105" dirty="0">
                <a:solidFill>
                  <a:srgbClr val="FFFFFF"/>
                </a:solidFill>
                <a:latin typeface="Arial"/>
                <a:cs typeface="Arial"/>
              </a:rPr>
              <a:t> </a:t>
            </a:r>
            <a:r>
              <a:rPr sz="1200" spc="-5" dirty="0">
                <a:solidFill>
                  <a:srgbClr val="FFFFFF"/>
                </a:solidFill>
                <a:latin typeface="Arial"/>
                <a:cs typeface="Arial"/>
              </a:rPr>
              <a:t>Ninh</a:t>
            </a:r>
            <a:endParaRPr sz="1200">
              <a:latin typeface="Arial"/>
              <a:cs typeface="Arial"/>
            </a:endParaRPr>
          </a:p>
        </p:txBody>
      </p:sp>
      <p:grpSp>
        <p:nvGrpSpPr>
          <p:cNvPr id="28" name="object 28"/>
          <p:cNvGrpSpPr/>
          <p:nvPr/>
        </p:nvGrpSpPr>
        <p:grpSpPr>
          <a:xfrm>
            <a:off x="4733290" y="3235198"/>
            <a:ext cx="4028440" cy="648335"/>
            <a:chOff x="4733290" y="3235198"/>
            <a:chExt cx="4028440" cy="648335"/>
          </a:xfrm>
        </p:grpSpPr>
        <p:sp>
          <p:nvSpPr>
            <p:cNvPr id="29" name="object 29"/>
            <p:cNvSpPr/>
            <p:nvPr/>
          </p:nvSpPr>
          <p:spPr>
            <a:xfrm>
              <a:off x="4739640" y="3241548"/>
              <a:ext cx="4015740" cy="635635"/>
            </a:xfrm>
            <a:custGeom>
              <a:avLst/>
              <a:gdLst/>
              <a:ahLst/>
              <a:cxnLst/>
              <a:rect l="l" t="t" r="r" b="b"/>
              <a:pathLst>
                <a:path w="4015740" h="635635">
                  <a:moveTo>
                    <a:pt x="3909821" y="0"/>
                  </a:moveTo>
                  <a:lnTo>
                    <a:pt x="105918" y="0"/>
                  </a:lnTo>
                  <a:lnTo>
                    <a:pt x="64668" y="8316"/>
                  </a:lnTo>
                  <a:lnTo>
                    <a:pt x="31003" y="31003"/>
                  </a:lnTo>
                  <a:lnTo>
                    <a:pt x="8316" y="64668"/>
                  </a:lnTo>
                  <a:lnTo>
                    <a:pt x="0" y="105917"/>
                  </a:lnTo>
                  <a:lnTo>
                    <a:pt x="0" y="529589"/>
                  </a:lnTo>
                  <a:lnTo>
                    <a:pt x="8316" y="570839"/>
                  </a:lnTo>
                  <a:lnTo>
                    <a:pt x="31003" y="604504"/>
                  </a:lnTo>
                  <a:lnTo>
                    <a:pt x="64668" y="627191"/>
                  </a:lnTo>
                  <a:lnTo>
                    <a:pt x="105918" y="635507"/>
                  </a:lnTo>
                  <a:lnTo>
                    <a:pt x="3909821" y="635507"/>
                  </a:lnTo>
                  <a:lnTo>
                    <a:pt x="3951071" y="627191"/>
                  </a:lnTo>
                  <a:lnTo>
                    <a:pt x="3984736" y="604504"/>
                  </a:lnTo>
                  <a:lnTo>
                    <a:pt x="4007423" y="570839"/>
                  </a:lnTo>
                  <a:lnTo>
                    <a:pt x="4015740" y="529589"/>
                  </a:lnTo>
                  <a:lnTo>
                    <a:pt x="4015740" y="105917"/>
                  </a:lnTo>
                  <a:lnTo>
                    <a:pt x="4007423" y="64668"/>
                  </a:lnTo>
                  <a:lnTo>
                    <a:pt x="3984736" y="31003"/>
                  </a:lnTo>
                  <a:lnTo>
                    <a:pt x="3951071" y="8316"/>
                  </a:lnTo>
                  <a:lnTo>
                    <a:pt x="3909821" y="0"/>
                  </a:lnTo>
                  <a:close/>
                </a:path>
              </a:pathLst>
            </a:custGeom>
            <a:solidFill>
              <a:srgbClr val="004D4D"/>
            </a:solidFill>
          </p:spPr>
          <p:txBody>
            <a:bodyPr wrap="square" lIns="0" tIns="0" rIns="0" bIns="0" rtlCol="0"/>
            <a:lstStyle/>
            <a:p>
              <a:endParaRPr/>
            </a:p>
          </p:txBody>
        </p:sp>
        <p:sp>
          <p:nvSpPr>
            <p:cNvPr id="30" name="object 30"/>
            <p:cNvSpPr/>
            <p:nvPr/>
          </p:nvSpPr>
          <p:spPr>
            <a:xfrm>
              <a:off x="4739640" y="3241548"/>
              <a:ext cx="4015740" cy="635635"/>
            </a:xfrm>
            <a:custGeom>
              <a:avLst/>
              <a:gdLst/>
              <a:ahLst/>
              <a:cxnLst/>
              <a:rect l="l" t="t" r="r" b="b"/>
              <a:pathLst>
                <a:path w="4015740" h="635635">
                  <a:moveTo>
                    <a:pt x="0" y="105917"/>
                  </a:moveTo>
                  <a:lnTo>
                    <a:pt x="8316" y="64668"/>
                  </a:lnTo>
                  <a:lnTo>
                    <a:pt x="31003" y="31003"/>
                  </a:lnTo>
                  <a:lnTo>
                    <a:pt x="64668" y="8316"/>
                  </a:lnTo>
                  <a:lnTo>
                    <a:pt x="105918" y="0"/>
                  </a:lnTo>
                  <a:lnTo>
                    <a:pt x="3909821" y="0"/>
                  </a:lnTo>
                  <a:lnTo>
                    <a:pt x="3951071" y="8316"/>
                  </a:lnTo>
                  <a:lnTo>
                    <a:pt x="3984736" y="31003"/>
                  </a:lnTo>
                  <a:lnTo>
                    <a:pt x="4007423" y="64668"/>
                  </a:lnTo>
                  <a:lnTo>
                    <a:pt x="4015740" y="105917"/>
                  </a:lnTo>
                  <a:lnTo>
                    <a:pt x="4015740" y="529589"/>
                  </a:lnTo>
                  <a:lnTo>
                    <a:pt x="4007423" y="570839"/>
                  </a:lnTo>
                  <a:lnTo>
                    <a:pt x="3984736" y="604504"/>
                  </a:lnTo>
                  <a:lnTo>
                    <a:pt x="3951071" y="627191"/>
                  </a:lnTo>
                  <a:lnTo>
                    <a:pt x="3909821" y="635507"/>
                  </a:lnTo>
                  <a:lnTo>
                    <a:pt x="105918" y="635507"/>
                  </a:lnTo>
                  <a:lnTo>
                    <a:pt x="64668" y="627191"/>
                  </a:lnTo>
                  <a:lnTo>
                    <a:pt x="31003" y="604504"/>
                  </a:lnTo>
                  <a:lnTo>
                    <a:pt x="8316" y="570839"/>
                  </a:lnTo>
                  <a:lnTo>
                    <a:pt x="0" y="529589"/>
                  </a:lnTo>
                  <a:lnTo>
                    <a:pt x="0" y="105917"/>
                  </a:lnTo>
                  <a:close/>
                </a:path>
              </a:pathLst>
            </a:custGeom>
            <a:ln w="12700">
              <a:solidFill>
                <a:srgbClr val="006E6E"/>
              </a:solidFill>
            </a:ln>
          </p:spPr>
          <p:txBody>
            <a:bodyPr wrap="square" lIns="0" tIns="0" rIns="0" bIns="0" rtlCol="0"/>
            <a:lstStyle/>
            <a:p>
              <a:endParaRPr/>
            </a:p>
          </p:txBody>
        </p:sp>
      </p:grpSp>
      <p:sp>
        <p:nvSpPr>
          <p:cNvPr id="31" name="object 31"/>
          <p:cNvSpPr txBox="1"/>
          <p:nvPr/>
        </p:nvSpPr>
        <p:spPr>
          <a:xfrm>
            <a:off x="4932426" y="3359353"/>
            <a:ext cx="3632835" cy="391795"/>
          </a:xfrm>
          <a:prstGeom prst="rect">
            <a:avLst/>
          </a:prstGeom>
        </p:spPr>
        <p:txBody>
          <a:bodyPr vert="horz" wrap="square" lIns="0" tIns="12700" rIns="0" bIns="0" rtlCol="0">
            <a:spAutoFit/>
          </a:bodyPr>
          <a:lstStyle/>
          <a:p>
            <a:pPr marL="635" algn="ctr">
              <a:lnSpc>
                <a:spcPct val="100000"/>
              </a:lnSpc>
              <a:spcBef>
                <a:spcPts val="100"/>
              </a:spcBef>
            </a:pPr>
            <a:r>
              <a:rPr sz="1200" spc="-5" dirty="0">
                <a:solidFill>
                  <a:srgbClr val="FFFFFF"/>
                </a:solidFill>
                <a:latin typeface="Arial"/>
                <a:cs typeface="Arial"/>
              </a:rPr>
              <a:t>Chủ </a:t>
            </a:r>
            <a:r>
              <a:rPr sz="1200" dirty="0">
                <a:solidFill>
                  <a:srgbClr val="FFFFFF"/>
                </a:solidFill>
                <a:latin typeface="Arial"/>
                <a:cs typeface="Arial"/>
              </a:rPr>
              <a:t>biên &amp; Tác </a:t>
            </a:r>
            <a:r>
              <a:rPr sz="1200" spc="-5" dirty="0">
                <a:solidFill>
                  <a:srgbClr val="FFFFFF"/>
                </a:solidFill>
                <a:latin typeface="Arial"/>
                <a:cs typeface="Arial"/>
              </a:rPr>
              <a:t>giả: </a:t>
            </a:r>
            <a:r>
              <a:rPr sz="1200" b="1" dirty="0">
                <a:solidFill>
                  <a:srgbClr val="FFFFFF"/>
                </a:solidFill>
                <a:latin typeface="Arial"/>
                <a:cs typeface="Arial"/>
              </a:rPr>
              <a:t>TS. </a:t>
            </a:r>
            <a:r>
              <a:rPr sz="1200" b="1" spc="-10" dirty="0">
                <a:solidFill>
                  <a:srgbClr val="FFFFFF"/>
                </a:solidFill>
                <a:latin typeface="Arial"/>
                <a:cs typeface="Arial"/>
              </a:rPr>
              <a:t>Nguyễn </a:t>
            </a:r>
            <a:r>
              <a:rPr sz="1200" b="1" spc="-5" dirty="0">
                <a:solidFill>
                  <a:srgbClr val="FFFFFF"/>
                </a:solidFill>
                <a:latin typeface="Arial"/>
                <a:cs typeface="Arial"/>
              </a:rPr>
              <a:t>Hữu</a:t>
            </a:r>
            <a:r>
              <a:rPr sz="1200" b="1" spc="-20" dirty="0">
                <a:solidFill>
                  <a:srgbClr val="FFFFFF"/>
                </a:solidFill>
                <a:latin typeface="Arial"/>
                <a:cs typeface="Arial"/>
              </a:rPr>
              <a:t> </a:t>
            </a:r>
            <a:r>
              <a:rPr sz="1200" b="1" spc="-5" dirty="0">
                <a:solidFill>
                  <a:srgbClr val="FFFFFF"/>
                </a:solidFill>
                <a:latin typeface="Arial"/>
                <a:cs typeface="Arial"/>
              </a:rPr>
              <a:t>Hùng</a:t>
            </a:r>
            <a:endParaRPr sz="1200">
              <a:latin typeface="Arial"/>
              <a:cs typeface="Arial"/>
            </a:endParaRPr>
          </a:p>
          <a:p>
            <a:pPr algn="ctr">
              <a:lnSpc>
                <a:spcPct val="100000"/>
              </a:lnSpc>
              <a:spcBef>
                <a:spcPts val="5"/>
              </a:spcBef>
            </a:pPr>
            <a:r>
              <a:rPr sz="1200" spc="-10" dirty="0">
                <a:solidFill>
                  <a:srgbClr val="FFFFFF"/>
                </a:solidFill>
                <a:latin typeface="Arial"/>
                <a:cs typeface="Arial"/>
              </a:rPr>
              <a:t>Trưởng </a:t>
            </a:r>
            <a:r>
              <a:rPr sz="1200" dirty="0">
                <a:solidFill>
                  <a:srgbClr val="FFFFFF"/>
                </a:solidFill>
                <a:latin typeface="Arial"/>
                <a:cs typeface="Arial"/>
              </a:rPr>
              <a:t>Bộ môn Thể dục, </a:t>
            </a:r>
            <a:r>
              <a:rPr sz="1200" spc="-10" dirty="0">
                <a:solidFill>
                  <a:srgbClr val="FFFFFF"/>
                </a:solidFill>
                <a:latin typeface="Arial"/>
                <a:cs typeface="Arial"/>
              </a:rPr>
              <a:t>Trường </a:t>
            </a:r>
            <a:r>
              <a:rPr sz="1200" spc="-5" dirty="0">
                <a:solidFill>
                  <a:srgbClr val="FFFFFF"/>
                </a:solidFill>
                <a:latin typeface="Arial"/>
                <a:cs typeface="Arial"/>
              </a:rPr>
              <a:t>ĐH </a:t>
            </a:r>
            <a:r>
              <a:rPr sz="1200" spc="5" dirty="0">
                <a:solidFill>
                  <a:srgbClr val="FFFFFF"/>
                </a:solidFill>
                <a:latin typeface="Arial"/>
                <a:cs typeface="Arial"/>
              </a:rPr>
              <a:t>TDTT </a:t>
            </a:r>
            <a:r>
              <a:rPr sz="1200" dirty="0">
                <a:solidFill>
                  <a:srgbClr val="FFFFFF"/>
                </a:solidFill>
                <a:latin typeface="Arial"/>
                <a:cs typeface="Arial"/>
              </a:rPr>
              <a:t>Bắc</a:t>
            </a:r>
            <a:r>
              <a:rPr sz="1200" spc="-210" dirty="0">
                <a:solidFill>
                  <a:srgbClr val="FFFFFF"/>
                </a:solidFill>
                <a:latin typeface="Arial"/>
                <a:cs typeface="Arial"/>
              </a:rPr>
              <a:t> </a:t>
            </a:r>
            <a:r>
              <a:rPr sz="1200" spc="-5" dirty="0">
                <a:solidFill>
                  <a:srgbClr val="FFFFFF"/>
                </a:solidFill>
                <a:latin typeface="Arial"/>
                <a:cs typeface="Arial"/>
              </a:rPr>
              <a:t>Ninh</a:t>
            </a:r>
            <a:endParaRPr sz="1200">
              <a:latin typeface="Arial"/>
              <a:cs typeface="Arial"/>
            </a:endParaRPr>
          </a:p>
        </p:txBody>
      </p:sp>
      <p:sp>
        <p:nvSpPr>
          <p:cNvPr id="32" name="object 32"/>
          <p:cNvSpPr txBox="1"/>
          <p:nvPr/>
        </p:nvSpPr>
        <p:spPr>
          <a:xfrm>
            <a:off x="533400" y="5873902"/>
            <a:ext cx="2438400" cy="566822"/>
          </a:xfrm>
          <a:prstGeom prst="rect">
            <a:avLst/>
          </a:prstGeom>
        </p:spPr>
        <p:txBody>
          <a:bodyPr vert="horz" wrap="square" lIns="0" tIns="12700" rIns="0" bIns="0" rtlCol="0">
            <a:spAutoFit/>
          </a:bodyPr>
          <a:lstStyle/>
          <a:p>
            <a:pPr marL="12700" marR="5080" indent="-1270" algn="ctr">
              <a:lnSpc>
                <a:spcPct val="100000"/>
              </a:lnSpc>
              <a:spcBef>
                <a:spcPts val="100"/>
              </a:spcBef>
            </a:pPr>
            <a:r>
              <a:rPr sz="1200" dirty="0">
                <a:solidFill>
                  <a:srgbClr val="FFFFFF"/>
                </a:solidFill>
                <a:latin typeface="Arial"/>
                <a:cs typeface="Arial"/>
              </a:rPr>
              <a:t>Tác </a:t>
            </a:r>
            <a:r>
              <a:rPr sz="1200" spc="-5" dirty="0">
                <a:solidFill>
                  <a:srgbClr val="FFFFFF"/>
                </a:solidFill>
                <a:latin typeface="Arial"/>
                <a:cs typeface="Arial"/>
              </a:rPr>
              <a:t>giả: </a:t>
            </a:r>
            <a:r>
              <a:rPr sz="1200" b="1" spc="-5" dirty="0">
                <a:solidFill>
                  <a:srgbClr val="FFFFFF"/>
                </a:solidFill>
                <a:latin typeface="Arial"/>
                <a:cs typeface="Arial"/>
              </a:rPr>
              <a:t>TS. </a:t>
            </a:r>
            <a:r>
              <a:rPr lang="en-US" sz="1200" b="1" spc="-5" dirty="0" err="1">
                <a:solidFill>
                  <a:srgbClr val="FFFFFF"/>
                </a:solidFill>
                <a:latin typeface="Arial"/>
                <a:cs typeface="Arial"/>
              </a:rPr>
              <a:t>Nguyễn</a:t>
            </a:r>
            <a:r>
              <a:rPr lang="en-US" sz="1200" b="1" spc="-5" dirty="0">
                <a:solidFill>
                  <a:srgbClr val="FFFFFF"/>
                </a:solidFill>
                <a:latin typeface="Arial"/>
                <a:cs typeface="Arial"/>
              </a:rPr>
              <a:t> </a:t>
            </a:r>
            <a:r>
              <a:rPr sz="1200" b="1" dirty="0" err="1">
                <a:solidFill>
                  <a:srgbClr val="FFFFFF"/>
                </a:solidFill>
                <a:latin typeface="Arial"/>
                <a:cs typeface="Arial"/>
              </a:rPr>
              <a:t>Thành</a:t>
            </a:r>
            <a:r>
              <a:rPr sz="1200" b="1" dirty="0">
                <a:solidFill>
                  <a:srgbClr val="FFFFFF"/>
                </a:solidFill>
                <a:latin typeface="Arial"/>
                <a:cs typeface="Arial"/>
              </a:rPr>
              <a:t> </a:t>
            </a:r>
            <a:r>
              <a:rPr sz="1200" b="1" spc="-5" dirty="0">
                <a:solidFill>
                  <a:srgbClr val="FFFFFF"/>
                </a:solidFill>
                <a:latin typeface="Arial"/>
                <a:cs typeface="Arial"/>
              </a:rPr>
              <a:t>Long  </a:t>
            </a:r>
            <a:r>
              <a:rPr sz="1200" spc="-5" dirty="0">
                <a:solidFill>
                  <a:srgbClr val="FFFFFF"/>
                </a:solidFill>
                <a:latin typeface="Arial"/>
                <a:cs typeface="Arial"/>
              </a:rPr>
              <a:t>Phó </a:t>
            </a:r>
            <a:r>
              <a:rPr sz="1200" dirty="0">
                <a:solidFill>
                  <a:srgbClr val="FFFFFF"/>
                </a:solidFill>
                <a:latin typeface="Arial"/>
                <a:cs typeface="Arial"/>
              </a:rPr>
              <a:t>trưởng khoa</a:t>
            </a:r>
            <a:r>
              <a:rPr sz="1200" spc="-125" dirty="0">
                <a:solidFill>
                  <a:srgbClr val="FFFFFF"/>
                </a:solidFill>
                <a:latin typeface="Arial"/>
                <a:cs typeface="Arial"/>
              </a:rPr>
              <a:t> </a:t>
            </a:r>
            <a:r>
              <a:rPr sz="1200" dirty="0">
                <a:solidFill>
                  <a:srgbClr val="FFFFFF"/>
                </a:solidFill>
                <a:latin typeface="Arial"/>
                <a:cs typeface="Arial"/>
              </a:rPr>
              <a:t>KT&amp;KNCSN  </a:t>
            </a:r>
            <a:r>
              <a:rPr sz="1200" spc="-10" dirty="0">
                <a:solidFill>
                  <a:srgbClr val="FFFFFF"/>
                </a:solidFill>
                <a:latin typeface="Arial"/>
                <a:cs typeface="Arial"/>
              </a:rPr>
              <a:t>Trường </a:t>
            </a:r>
            <a:r>
              <a:rPr sz="1200" spc="-5" dirty="0">
                <a:solidFill>
                  <a:srgbClr val="FFFFFF"/>
                </a:solidFill>
                <a:latin typeface="Arial"/>
                <a:cs typeface="Arial"/>
              </a:rPr>
              <a:t>ĐH </a:t>
            </a:r>
            <a:r>
              <a:rPr sz="1200" dirty="0">
                <a:solidFill>
                  <a:srgbClr val="FFFFFF"/>
                </a:solidFill>
                <a:latin typeface="Arial"/>
                <a:cs typeface="Arial"/>
              </a:rPr>
              <a:t>TDTT Bắc</a:t>
            </a:r>
            <a:r>
              <a:rPr sz="1200" spc="-95" dirty="0">
                <a:solidFill>
                  <a:srgbClr val="FFFFFF"/>
                </a:solidFill>
                <a:latin typeface="Arial"/>
                <a:cs typeface="Arial"/>
              </a:rPr>
              <a:t> </a:t>
            </a:r>
            <a:r>
              <a:rPr sz="1200" spc="-5" dirty="0">
                <a:solidFill>
                  <a:srgbClr val="FFFFFF"/>
                </a:solidFill>
                <a:latin typeface="Arial"/>
                <a:cs typeface="Arial"/>
              </a:rPr>
              <a:t>Ninh</a:t>
            </a:r>
            <a:endParaRPr sz="1200" dirty="0">
              <a:latin typeface="Arial"/>
              <a:cs typeface="Arial"/>
            </a:endParaRPr>
          </a:p>
        </p:txBody>
      </p:sp>
      <p:grpSp>
        <p:nvGrpSpPr>
          <p:cNvPr id="33" name="object 33"/>
          <p:cNvGrpSpPr/>
          <p:nvPr/>
        </p:nvGrpSpPr>
        <p:grpSpPr>
          <a:xfrm>
            <a:off x="3215385" y="5786373"/>
            <a:ext cx="2738120" cy="734060"/>
            <a:chOff x="3215385" y="5786373"/>
            <a:chExt cx="2738120" cy="734060"/>
          </a:xfrm>
        </p:grpSpPr>
        <p:sp>
          <p:nvSpPr>
            <p:cNvPr id="34" name="object 34"/>
            <p:cNvSpPr/>
            <p:nvPr/>
          </p:nvSpPr>
          <p:spPr>
            <a:xfrm>
              <a:off x="3221735" y="5792723"/>
              <a:ext cx="2725420" cy="721360"/>
            </a:xfrm>
            <a:custGeom>
              <a:avLst/>
              <a:gdLst/>
              <a:ahLst/>
              <a:cxnLst/>
              <a:rect l="l" t="t" r="r" b="b"/>
              <a:pathLst>
                <a:path w="2725420" h="721359">
                  <a:moveTo>
                    <a:pt x="2604769" y="0"/>
                  </a:moveTo>
                  <a:lnTo>
                    <a:pt x="120141" y="0"/>
                  </a:lnTo>
                  <a:lnTo>
                    <a:pt x="73402" y="9440"/>
                  </a:lnTo>
                  <a:lnTo>
                    <a:pt x="35210" y="35186"/>
                  </a:lnTo>
                  <a:lnTo>
                    <a:pt x="9449" y="73375"/>
                  </a:lnTo>
                  <a:lnTo>
                    <a:pt x="0" y="120141"/>
                  </a:lnTo>
                  <a:lnTo>
                    <a:pt x="0" y="600710"/>
                  </a:lnTo>
                  <a:lnTo>
                    <a:pt x="9449" y="647471"/>
                  </a:lnTo>
                  <a:lnTo>
                    <a:pt x="35210" y="685660"/>
                  </a:lnTo>
                  <a:lnTo>
                    <a:pt x="73402" y="711409"/>
                  </a:lnTo>
                  <a:lnTo>
                    <a:pt x="120141" y="720851"/>
                  </a:lnTo>
                  <a:lnTo>
                    <a:pt x="2604769" y="720851"/>
                  </a:lnTo>
                  <a:lnTo>
                    <a:pt x="2651509" y="711409"/>
                  </a:lnTo>
                  <a:lnTo>
                    <a:pt x="2689701" y="685660"/>
                  </a:lnTo>
                  <a:lnTo>
                    <a:pt x="2715462" y="647471"/>
                  </a:lnTo>
                  <a:lnTo>
                    <a:pt x="2724912" y="600710"/>
                  </a:lnTo>
                  <a:lnTo>
                    <a:pt x="2724912" y="120141"/>
                  </a:lnTo>
                  <a:lnTo>
                    <a:pt x="2715462" y="73375"/>
                  </a:lnTo>
                  <a:lnTo>
                    <a:pt x="2689701" y="35186"/>
                  </a:lnTo>
                  <a:lnTo>
                    <a:pt x="2651509" y="9440"/>
                  </a:lnTo>
                  <a:lnTo>
                    <a:pt x="2604769" y="0"/>
                  </a:lnTo>
                  <a:close/>
                </a:path>
              </a:pathLst>
            </a:custGeom>
            <a:solidFill>
              <a:srgbClr val="004D4D"/>
            </a:solidFill>
          </p:spPr>
          <p:txBody>
            <a:bodyPr wrap="square" lIns="0" tIns="0" rIns="0" bIns="0" rtlCol="0"/>
            <a:lstStyle/>
            <a:p>
              <a:endParaRPr/>
            </a:p>
          </p:txBody>
        </p:sp>
        <p:sp>
          <p:nvSpPr>
            <p:cNvPr id="35" name="object 35"/>
            <p:cNvSpPr/>
            <p:nvPr/>
          </p:nvSpPr>
          <p:spPr>
            <a:xfrm>
              <a:off x="3221735" y="5792723"/>
              <a:ext cx="2725420" cy="721360"/>
            </a:xfrm>
            <a:custGeom>
              <a:avLst/>
              <a:gdLst/>
              <a:ahLst/>
              <a:cxnLst/>
              <a:rect l="l" t="t" r="r" b="b"/>
              <a:pathLst>
                <a:path w="2725420" h="721359">
                  <a:moveTo>
                    <a:pt x="0" y="120141"/>
                  </a:moveTo>
                  <a:lnTo>
                    <a:pt x="9449" y="73375"/>
                  </a:lnTo>
                  <a:lnTo>
                    <a:pt x="35210" y="35186"/>
                  </a:lnTo>
                  <a:lnTo>
                    <a:pt x="73402" y="9440"/>
                  </a:lnTo>
                  <a:lnTo>
                    <a:pt x="120141" y="0"/>
                  </a:lnTo>
                  <a:lnTo>
                    <a:pt x="2604769" y="0"/>
                  </a:lnTo>
                  <a:lnTo>
                    <a:pt x="2651509" y="9440"/>
                  </a:lnTo>
                  <a:lnTo>
                    <a:pt x="2689701" y="35186"/>
                  </a:lnTo>
                  <a:lnTo>
                    <a:pt x="2715462" y="73375"/>
                  </a:lnTo>
                  <a:lnTo>
                    <a:pt x="2724912" y="120141"/>
                  </a:lnTo>
                  <a:lnTo>
                    <a:pt x="2724912" y="600710"/>
                  </a:lnTo>
                  <a:lnTo>
                    <a:pt x="2715462" y="647471"/>
                  </a:lnTo>
                  <a:lnTo>
                    <a:pt x="2689701" y="685660"/>
                  </a:lnTo>
                  <a:lnTo>
                    <a:pt x="2651509" y="711409"/>
                  </a:lnTo>
                  <a:lnTo>
                    <a:pt x="2604769" y="720851"/>
                  </a:lnTo>
                  <a:lnTo>
                    <a:pt x="120141" y="720851"/>
                  </a:lnTo>
                  <a:lnTo>
                    <a:pt x="73402" y="711409"/>
                  </a:lnTo>
                  <a:lnTo>
                    <a:pt x="35210" y="685660"/>
                  </a:lnTo>
                  <a:lnTo>
                    <a:pt x="9449" y="647471"/>
                  </a:lnTo>
                  <a:lnTo>
                    <a:pt x="0" y="600710"/>
                  </a:lnTo>
                  <a:lnTo>
                    <a:pt x="0" y="120141"/>
                  </a:lnTo>
                  <a:close/>
                </a:path>
              </a:pathLst>
            </a:custGeom>
            <a:ln w="12700">
              <a:solidFill>
                <a:srgbClr val="006E6E"/>
              </a:solidFill>
            </a:ln>
          </p:spPr>
          <p:txBody>
            <a:bodyPr wrap="square" lIns="0" tIns="0" rIns="0" bIns="0" rtlCol="0"/>
            <a:lstStyle/>
            <a:p>
              <a:endParaRPr/>
            </a:p>
          </p:txBody>
        </p:sp>
      </p:grpSp>
      <p:sp>
        <p:nvSpPr>
          <p:cNvPr id="36" name="object 36"/>
          <p:cNvSpPr txBox="1"/>
          <p:nvPr/>
        </p:nvSpPr>
        <p:spPr>
          <a:xfrm>
            <a:off x="3435826" y="5862929"/>
            <a:ext cx="2403000" cy="566822"/>
          </a:xfrm>
          <a:prstGeom prst="rect">
            <a:avLst/>
          </a:prstGeom>
        </p:spPr>
        <p:txBody>
          <a:bodyPr vert="horz" wrap="square" lIns="0" tIns="12700" rIns="0" bIns="0" rtlCol="0">
            <a:spAutoFit/>
          </a:bodyPr>
          <a:lstStyle/>
          <a:p>
            <a:pPr marL="12700" marR="5080" algn="ctr">
              <a:lnSpc>
                <a:spcPct val="100000"/>
              </a:lnSpc>
              <a:spcBef>
                <a:spcPts val="100"/>
              </a:spcBef>
            </a:pPr>
            <a:r>
              <a:rPr sz="1200" dirty="0" err="1">
                <a:solidFill>
                  <a:srgbClr val="FFFFFF"/>
                </a:solidFill>
                <a:latin typeface="Arial"/>
                <a:cs typeface="Arial"/>
              </a:rPr>
              <a:t>Tác</a:t>
            </a:r>
            <a:r>
              <a:rPr sz="1200" dirty="0">
                <a:solidFill>
                  <a:srgbClr val="FFFFFF"/>
                </a:solidFill>
                <a:latin typeface="Arial"/>
                <a:cs typeface="Arial"/>
              </a:rPr>
              <a:t> </a:t>
            </a:r>
            <a:r>
              <a:rPr sz="1200" spc="-5" dirty="0" err="1" smtClean="0">
                <a:solidFill>
                  <a:srgbClr val="FFFFFF"/>
                </a:solidFill>
                <a:latin typeface="Arial"/>
                <a:cs typeface="Arial"/>
              </a:rPr>
              <a:t>giả:</a:t>
            </a:r>
            <a:r>
              <a:rPr lang="en-US" sz="1200" spc="-5" dirty="0" err="1" smtClean="0">
                <a:solidFill>
                  <a:srgbClr val="FFFFFF"/>
                </a:solidFill>
                <a:latin typeface="Arial"/>
                <a:cs typeface="Arial"/>
              </a:rPr>
              <a:t>PGS</a:t>
            </a:r>
            <a:r>
              <a:rPr sz="1200" spc="-5" dirty="0" smtClean="0">
                <a:solidFill>
                  <a:srgbClr val="FFFFFF"/>
                </a:solidFill>
                <a:latin typeface="Arial"/>
                <a:cs typeface="Arial"/>
              </a:rPr>
              <a:t> </a:t>
            </a:r>
            <a:r>
              <a:rPr sz="1200" b="1" spc="-5" dirty="0">
                <a:solidFill>
                  <a:srgbClr val="FFFFFF"/>
                </a:solidFill>
                <a:latin typeface="Arial"/>
                <a:cs typeface="Arial"/>
              </a:rPr>
              <a:t>TS. </a:t>
            </a:r>
            <a:r>
              <a:rPr sz="1200" b="1" dirty="0">
                <a:solidFill>
                  <a:srgbClr val="FFFFFF"/>
                </a:solidFill>
                <a:latin typeface="Arial"/>
                <a:cs typeface="Arial"/>
              </a:rPr>
              <a:t>Phạm </a:t>
            </a:r>
            <a:r>
              <a:rPr sz="1200" b="1" spc="-5" dirty="0">
                <a:solidFill>
                  <a:srgbClr val="FFFFFF"/>
                </a:solidFill>
                <a:latin typeface="Arial"/>
                <a:cs typeface="Arial"/>
              </a:rPr>
              <a:t>Đức</a:t>
            </a:r>
            <a:r>
              <a:rPr sz="1200" b="1" spc="-70" dirty="0">
                <a:solidFill>
                  <a:srgbClr val="FFFFFF"/>
                </a:solidFill>
                <a:latin typeface="Arial"/>
                <a:cs typeface="Arial"/>
              </a:rPr>
              <a:t> </a:t>
            </a:r>
            <a:r>
              <a:rPr sz="1200" b="1" spc="-25" dirty="0">
                <a:solidFill>
                  <a:srgbClr val="FFFFFF"/>
                </a:solidFill>
                <a:latin typeface="Arial"/>
                <a:cs typeface="Arial"/>
              </a:rPr>
              <a:t>Toàn  </a:t>
            </a:r>
            <a:r>
              <a:rPr sz="1200" spc="-10" dirty="0">
                <a:solidFill>
                  <a:srgbClr val="FFFFFF"/>
                </a:solidFill>
                <a:latin typeface="Arial"/>
                <a:cs typeface="Arial"/>
              </a:rPr>
              <a:t>Trưởng </a:t>
            </a:r>
            <a:r>
              <a:rPr sz="1200" dirty="0">
                <a:solidFill>
                  <a:srgbClr val="FFFFFF"/>
                </a:solidFill>
                <a:latin typeface="Arial"/>
                <a:cs typeface="Arial"/>
              </a:rPr>
              <a:t>Bộ môn Bóng </a:t>
            </a:r>
            <a:r>
              <a:rPr sz="1200" spc="-5" dirty="0">
                <a:solidFill>
                  <a:srgbClr val="FFFFFF"/>
                </a:solidFill>
                <a:latin typeface="Arial"/>
                <a:cs typeface="Arial"/>
              </a:rPr>
              <a:t>Rổ  </a:t>
            </a:r>
            <a:r>
              <a:rPr sz="1200" spc="-10" dirty="0">
                <a:solidFill>
                  <a:srgbClr val="FFFFFF"/>
                </a:solidFill>
                <a:latin typeface="Arial"/>
                <a:cs typeface="Arial"/>
              </a:rPr>
              <a:t>Trường </a:t>
            </a:r>
            <a:r>
              <a:rPr sz="1200" spc="-5" dirty="0">
                <a:solidFill>
                  <a:srgbClr val="FFFFFF"/>
                </a:solidFill>
                <a:latin typeface="Arial"/>
                <a:cs typeface="Arial"/>
              </a:rPr>
              <a:t>ĐH </a:t>
            </a:r>
            <a:r>
              <a:rPr sz="1200" dirty="0">
                <a:solidFill>
                  <a:srgbClr val="FFFFFF"/>
                </a:solidFill>
                <a:latin typeface="Arial"/>
                <a:cs typeface="Arial"/>
              </a:rPr>
              <a:t>TDTT Bắc</a:t>
            </a:r>
            <a:r>
              <a:rPr sz="1200" spc="-90" dirty="0">
                <a:solidFill>
                  <a:srgbClr val="FFFFFF"/>
                </a:solidFill>
                <a:latin typeface="Arial"/>
                <a:cs typeface="Arial"/>
              </a:rPr>
              <a:t> </a:t>
            </a:r>
            <a:r>
              <a:rPr sz="1200" spc="-5" dirty="0">
                <a:solidFill>
                  <a:srgbClr val="FFFFFF"/>
                </a:solidFill>
                <a:latin typeface="Arial"/>
                <a:cs typeface="Arial"/>
              </a:rPr>
              <a:t>Ninh</a:t>
            </a:r>
            <a:endParaRPr sz="1200" dirty="0">
              <a:latin typeface="Arial"/>
              <a:cs typeface="Arial"/>
            </a:endParaRPr>
          </a:p>
        </p:txBody>
      </p:sp>
      <p:grpSp>
        <p:nvGrpSpPr>
          <p:cNvPr id="37" name="object 37"/>
          <p:cNvGrpSpPr/>
          <p:nvPr/>
        </p:nvGrpSpPr>
        <p:grpSpPr>
          <a:xfrm>
            <a:off x="6078982" y="5760465"/>
            <a:ext cx="2681605" cy="735330"/>
            <a:chOff x="6078982" y="5760465"/>
            <a:chExt cx="2681605" cy="735330"/>
          </a:xfrm>
        </p:grpSpPr>
        <p:sp>
          <p:nvSpPr>
            <p:cNvPr id="38" name="object 38"/>
            <p:cNvSpPr/>
            <p:nvPr/>
          </p:nvSpPr>
          <p:spPr>
            <a:xfrm>
              <a:off x="6085332" y="5766815"/>
              <a:ext cx="2668905" cy="722630"/>
            </a:xfrm>
            <a:custGeom>
              <a:avLst/>
              <a:gdLst/>
              <a:ahLst/>
              <a:cxnLst/>
              <a:rect l="l" t="t" r="r" b="b"/>
              <a:pathLst>
                <a:path w="2668904" h="722629">
                  <a:moveTo>
                    <a:pt x="2548127" y="0"/>
                  </a:moveTo>
                  <a:lnTo>
                    <a:pt x="120395" y="0"/>
                  </a:lnTo>
                  <a:lnTo>
                    <a:pt x="73509" y="9460"/>
                  </a:lnTo>
                  <a:lnTo>
                    <a:pt x="35242" y="35261"/>
                  </a:lnTo>
                  <a:lnTo>
                    <a:pt x="9453" y="73530"/>
                  </a:lnTo>
                  <a:lnTo>
                    <a:pt x="0" y="120396"/>
                  </a:lnTo>
                  <a:lnTo>
                    <a:pt x="0" y="601980"/>
                  </a:lnTo>
                  <a:lnTo>
                    <a:pt x="9453" y="648845"/>
                  </a:lnTo>
                  <a:lnTo>
                    <a:pt x="35242" y="687114"/>
                  </a:lnTo>
                  <a:lnTo>
                    <a:pt x="73509" y="712915"/>
                  </a:lnTo>
                  <a:lnTo>
                    <a:pt x="120395" y="722376"/>
                  </a:lnTo>
                  <a:lnTo>
                    <a:pt x="2548127" y="722376"/>
                  </a:lnTo>
                  <a:lnTo>
                    <a:pt x="2595014" y="712915"/>
                  </a:lnTo>
                  <a:lnTo>
                    <a:pt x="2633281" y="687114"/>
                  </a:lnTo>
                  <a:lnTo>
                    <a:pt x="2659070" y="648845"/>
                  </a:lnTo>
                  <a:lnTo>
                    <a:pt x="2668523" y="601980"/>
                  </a:lnTo>
                  <a:lnTo>
                    <a:pt x="2668523" y="120396"/>
                  </a:lnTo>
                  <a:lnTo>
                    <a:pt x="2659070" y="73530"/>
                  </a:lnTo>
                  <a:lnTo>
                    <a:pt x="2633281" y="35261"/>
                  </a:lnTo>
                  <a:lnTo>
                    <a:pt x="2595014" y="9460"/>
                  </a:lnTo>
                  <a:lnTo>
                    <a:pt x="2548127" y="0"/>
                  </a:lnTo>
                  <a:close/>
                </a:path>
              </a:pathLst>
            </a:custGeom>
            <a:solidFill>
              <a:srgbClr val="004D4D"/>
            </a:solidFill>
          </p:spPr>
          <p:txBody>
            <a:bodyPr wrap="square" lIns="0" tIns="0" rIns="0" bIns="0" rtlCol="0"/>
            <a:lstStyle/>
            <a:p>
              <a:endParaRPr/>
            </a:p>
          </p:txBody>
        </p:sp>
        <p:sp>
          <p:nvSpPr>
            <p:cNvPr id="39" name="object 39"/>
            <p:cNvSpPr/>
            <p:nvPr/>
          </p:nvSpPr>
          <p:spPr>
            <a:xfrm>
              <a:off x="6085332" y="5766815"/>
              <a:ext cx="2668905" cy="722630"/>
            </a:xfrm>
            <a:custGeom>
              <a:avLst/>
              <a:gdLst/>
              <a:ahLst/>
              <a:cxnLst/>
              <a:rect l="l" t="t" r="r" b="b"/>
              <a:pathLst>
                <a:path w="2668904" h="722629">
                  <a:moveTo>
                    <a:pt x="0" y="120396"/>
                  </a:moveTo>
                  <a:lnTo>
                    <a:pt x="9453" y="73530"/>
                  </a:lnTo>
                  <a:lnTo>
                    <a:pt x="35242" y="35261"/>
                  </a:lnTo>
                  <a:lnTo>
                    <a:pt x="73509" y="9460"/>
                  </a:lnTo>
                  <a:lnTo>
                    <a:pt x="120395" y="0"/>
                  </a:lnTo>
                  <a:lnTo>
                    <a:pt x="2548127" y="0"/>
                  </a:lnTo>
                  <a:lnTo>
                    <a:pt x="2595014" y="9460"/>
                  </a:lnTo>
                  <a:lnTo>
                    <a:pt x="2633281" y="35261"/>
                  </a:lnTo>
                  <a:lnTo>
                    <a:pt x="2659070" y="73530"/>
                  </a:lnTo>
                  <a:lnTo>
                    <a:pt x="2668523" y="120396"/>
                  </a:lnTo>
                  <a:lnTo>
                    <a:pt x="2668523" y="601980"/>
                  </a:lnTo>
                  <a:lnTo>
                    <a:pt x="2659070" y="648845"/>
                  </a:lnTo>
                  <a:lnTo>
                    <a:pt x="2633281" y="687114"/>
                  </a:lnTo>
                  <a:lnTo>
                    <a:pt x="2595014" y="712915"/>
                  </a:lnTo>
                  <a:lnTo>
                    <a:pt x="2548127" y="722376"/>
                  </a:lnTo>
                  <a:lnTo>
                    <a:pt x="120395" y="722376"/>
                  </a:lnTo>
                  <a:lnTo>
                    <a:pt x="73509" y="712915"/>
                  </a:lnTo>
                  <a:lnTo>
                    <a:pt x="35242" y="687114"/>
                  </a:lnTo>
                  <a:lnTo>
                    <a:pt x="9453" y="648845"/>
                  </a:lnTo>
                  <a:lnTo>
                    <a:pt x="0" y="601980"/>
                  </a:lnTo>
                  <a:lnTo>
                    <a:pt x="0" y="120396"/>
                  </a:lnTo>
                  <a:close/>
                </a:path>
              </a:pathLst>
            </a:custGeom>
            <a:ln w="12700">
              <a:solidFill>
                <a:srgbClr val="006E6E"/>
              </a:solidFill>
            </a:ln>
          </p:spPr>
          <p:txBody>
            <a:bodyPr wrap="square" lIns="0" tIns="0" rIns="0" bIns="0" rtlCol="0"/>
            <a:lstStyle/>
            <a:p>
              <a:endParaRPr/>
            </a:p>
          </p:txBody>
        </p:sp>
      </p:grpSp>
      <p:sp>
        <p:nvSpPr>
          <p:cNvPr id="40" name="object 40"/>
          <p:cNvSpPr txBox="1"/>
          <p:nvPr/>
        </p:nvSpPr>
        <p:spPr>
          <a:xfrm>
            <a:off x="6224778" y="5838240"/>
            <a:ext cx="2391410" cy="574040"/>
          </a:xfrm>
          <a:prstGeom prst="rect">
            <a:avLst/>
          </a:prstGeom>
        </p:spPr>
        <p:txBody>
          <a:bodyPr vert="horz" wrap="square" lIns="0" tIns="12700" rIns="0" bIns="0" rtlCol="0">
            <a:spAutoFit/>
          </a:bodyPr>
          <a:lstStyle/>
          <a:p>
            <a:pPr marL="253365" marR="5080" indent="-241300">
              <a:lnSpc>
                <a:spcPct val="100000"/>
              </a:lnSpc>
              <a:spcBef>
                <a:spcPts val="100"/>
              </a:spcBef>
            </a:pPr>
            <a:r>
              <a:rPr sz="1200" dirty="0">
                <a:solidFill>
                  <a:srgbClr val="FFFFFF"/>
                </a:solidFill>
                <a:latin typeface="Arial"/>
                <a:cs typeface="Arial"/>
              </a:rPr>
              <a:t>Tác </a:t>
            </a:r>
            <a:r>
              <a:rPr sz="1200" spc="-5" dirty="0">
                <a:solidFill>
                  <a:srgbClr val="FFFFFF"/>
                </a:solidFill>
                <a:latin typeface="Arial"/>
                <a:cs typeface="Arial"/>
              </a:rPr>
              <a:t>giả: </a:t>
            </a:r>
            <a:r>
              <a:rPr sz="1200" b="1" spc="-5" dirty="0">
                <a:solidFill>
                  <a:srgbClr val="FFFFFF"/>
                </a:solidFill>
                <a:latin typeface="Arial"/>
                <a:cs typeface="Arial"/>
              </a:rPr>
              <a:t>ThS. </a:t>
            </a:r>
            <a:r>
              <a:rPr sz="1200" b="1" dirty="0">
                <a:solidFill>
                  <a:srgbClr val="FFFFFF"/>
                </a:solidFill>
                <a:latin typeface="Arial"/>
                <a:cs typeface="Arial"/>
              </a:rPr>
              <a:t>Vũ </a:t>
            </a:r>
            <a:r>
              <a:rPr sz="1200" b="1" spc="-5" dirty="0">
                <a:solidFill>
                  <a:srgbClr val="FFFFFF"/>
                </a:solidFill>
                <a:latin typeface="Arial"/>
                <a:cs typeface="Arial"/>
              </a:rPr>
              <a:t>Thị Mai Phương  </a:t>
            </a:r>
            <a:r>
              <a:rPr sz="1200" dirty="0">
                <a:solidFill>
                  <a:srgbClr val="FFFFFF"/>
                </a:solidFill>
                <a:latin typeface="Arial"/>
                <a:cs typeface="Arial"/>
              </a:rPr>
              <a:t>Giảng </a:t>
            </a:r>
            <a:r>
              <a:rPr sz="1200" spc="-5" dirty="0">
                <a:solidFill>
                  <a:srgbClr val="FFFFFF"/>
                </a:solidFill>
                <a:latin typeface="Arial"/>
                <a:cs typeface="Arial"/>
              </a:rPr>
              <a:t>viên </a:t>
            </a:r>
            <a:r>
              <a:rPr sz="1200" dirty="0">
                <a:solidFill>
                  <a:srgbClr val="FFFFFF"/>
                </a:solidFill>
                <a:latin typeface="Arial"/>
                <a:cs typeface="Arial"/>
              </a:rPr>
              <a:t>Bộ môn Thể dục  </a:t>
            </a:r>
            <a:r>
              <a:rPr sz="1200" spc="-10" dirty="0">
                <a:solidFill>
                  <a:srgbClr val="FFFFFF"/>
                </a:solidFill>
                <a:latin typeface="Arial"/>
                <a:cs typeface="Arial"/>
              </a:rPr>
              <a:t>Trường </a:t>
            </a:r>
            <a:r>
              <a:rPr sz="1200" spc="-5" dirty="0">
                <a:solidFill>
                  <a:srgbClr val="FFFFFF"/>
                </a:solidFill>
                <a:latin typeface="Arial"/>
                <a:cs typeface="Arial"/>
              </a:rPr>
              <a:t>ĐH </a:t>
            </a:r>
            <a:r>
              <a:rPr sz="1200" dirty="0">
                <a:solidFill>
                  <a:srgbClr val="FFFFFF"/>
                </a:solidFill>
                <a:latin typeface="Arial"/>
                <a:cs typeface="Arial"/>
              </a:rPr>
              <a:t>TDTT Bắc</a:t>
            </a:r>
            <a:r>
              <a:rPr sz="1200" spc="-80" dirty="0">
                <a:solidFill>
                  <a:srgbClr val="FFFFFF"/>
                </a:solidFill>
                <a:latin typeface="Arial"/>
                <a:cs typeface="Arial"/>
              </a:rPr>
              <a:t> </a:t>
            </a:r>
            <a:r>
              <a:rPr sz="1200" spc="-5" dirty="0">
                <a:solidFill>
                  <a:srgbClr val="FFFFFF"/>
                </a:solidFill>
                <a:latin typeface="Arial"/>
                <a:cs typeface="Arial"/>
              </a:rPr>
              <a:t>Ninh</a:t>
            </a:r>
            <a:endParaRPr sz="1200">
              <a:latin typeface="Arial"/>
              <a:cs typeface="Arial"/>
            </a:endParaRPr>
          </a:p>
        </p:txBody>
      </p:sp>
      <p:sp>
        <p:nvSpPr>
          <p:cNvPr id="41" name="object 41"/>
          <p:cNvSpPr/>
          <p:nvPr/>
        </p:nvSpPr>
        <p:spPr>
          <a:xfrm>
            <a:off x="1200911" y="4315967"/>
            <a:ext cx="1228344" cy="1243584"/>
          </a:xfrm>
          <a:prstGeom prst="rect">
            <a:avLst/>
          </a:prstGeom>
          <a:blipFill>
            <a:blip r:embed="rId12" cstate="print"/>
            <a:stretch>
              <a:fillRect/>
            </a:stretch>
          </a:blipFill>
        </p:spPr>
        <p:txBody>
          <a:bodyPr wrap="square" lIns="0" tIns="0" rIns="0" bIns="0" rtlCol="0"/>
          <a:lstStyle/>
          <a:p>
            <a:endParaRPr/>
          </a:p>
        </p:txBody>
      </p:sp>
      <p:grpSp>
        <p:nvGrpSpPr>
          <p:cNvPr id="42" name="object 42"/>
          <p:cNvGrpSpPr/>
          <p:nvPr/>
        </p:nvGrpSpPr>
        <p:grpSpPr>
          <a:xfrm>
            <a:off x="3707891" y="4014215"/>
            <a:ext cx="1751330" cy="1708785"/>
            <a:chOff x="3707891" y="4014215"/>
            <a:chExt cx="1751330" cy="1708785"/>
          </a:xfrm>
        </p:grpSpPr>
        <p:sp>
          <p:nvSpPr>
            <p:cNvPr id="43" name="object 43"/>
            <p:cNvSpPr/>
            <p:nvPr/>
          </p:nvSpPr>
          <p:spPr>
            <a:xfrm>
              <a:off x="3707891" y="4014215"/>
              <a:ext cx="1751076" cy="1708403"/>
            </a:xfrm>
            <a:prstGeom prst="rect">
              <a:avLst/>
            </a:prstGeom>
            <a:blipFill>
              <a:blip r:embed="rId13" cstate="print"/>
              <a:stretch>
                <a:fillRect/>
              </a:stretch>
            </a:blipFill>
          </p:spPr>
          <p:txBody>
            <a:bodyPr wrap="square" lIns="0" tIns="0" rIns="0" bIns="0" rtlCol="0"/>
            <a:lstStyle/>
            <a:p>
              <a:endParaRPr/>
            </a:p>
          </p:txBody>
        </p:sp>
        <p:sp>
          <p:nvSpPr>
            <p:cNvPr id="44" name="object 44"/>
            <p:cNvSpPr/>
            <p:nvPr/>
          </p:nvSpPr>
          <p:spPr>
            <a:xfrm>
              <a:off x="3986783" y="4255007"/>
              <a:ext cx="1208531" cy="1251203"/>
            </a:xfrm>
            <a:prstGeom prst="rect">
              <a:avLst/>
            </a:prstGeom>
            <a:blipFill>
              <a:blip r:embed="rId14" cstate="print"/>
              <a:stretch>
                <a:fillRect/>
              </a:stretch>
            </a:blipFill>
          </p:spPr>
          <p:txBody>
            <a:bodyPr wrap="square" lIns="0" tIns="0" rIns="0" bIns="0" rtlCol="0"/>
            <a:lstStyle/>
            <a:p>
              <a:endParaRPr/>
            </a:p>
          </p:txBody>
        </p:sp>
      </p:grpSp>
      <p:grpSp>
        <p:nvGrpSpPr>
          <p:cNvPr id="45" name="object 45"/>
          <p:cNvGrpSpPr/>
          <p:nvPr/>
        </p:nvGrpSpPr>
        <p:grpSpPr>
          <a:xfrm>
            <a:off x="0" y="4009644"/>
            <a:ext cx="9144000" cy="2848610"/>
            <a:chOff x="0" y="4009644"/>
            <a:chExt cx="9144000" cy="2848610"/>
          </a:xfrm>
        </p:grpSpPr>
        <p:sp>
          <p:nvSpPr>
            <p:cNvPr id="46" name="object 46"/>
            <p:cNvSpPr/>
            <p:nvPr/>
          </p:nvSpPr>
          <p:spPr>
            <a:xfrm>
              <a:off x="6617207" y="4009644"/>
              <a:ext cx="1751076" cy="1708403"/>
            </a:xfrm>
            <a:prstGeom prst="rect">
              <a:avLst/>
            </a:prstGeom>
            <a:blipFill>
              <a:blip r:embed="rId15" cstate="print"/>
              <a:stretch>
                <a:fillRect/>
              </a:stretch>
            </a:blipFill>
          </p:spPr>
          <p:txBody>
            <a:bodyPr wrap="square" lIns="0" tIns="0" rIns="0" bIns="0" rtlCol="0"/>
            <a:lstStyle/>
            <a:p>
              <a:endParaRPr/>
            </a:p>
          </p:txBody>
        </p:sp>
        <p:sp>
          <p:nvSpPr>
            <p:cNvPr id="47" name="object 47"/>
            <p:cNvSpPr/>
            <p:nvPr/>
          </p:nvSpPr>
          <p:spPr>
            <a:xfrm>
              <a:off x="6879335" y="4294632"/>
              <a:ext cx="1228344" cy="1232916"/>
            </a:xfrm>
            <a:prstGeom prst="rect">
              <a:avLst/>
            </a:prstGeom>
            <a:blipFill>
              <a:blip r:embed="rId16" cstate="print"/>
              <a:stretch>
                <a:fillRect/>
              </a:stretch>
            </a:blipFill>
          </p:spPr>
          <p:txBody>
            <a:bodyPr wrap="square" lIns="0" tIns="0" rIns="0" bIns="0" rtlCol="0"/>
            <a:lstStyle/>
            <a:p>
              <a:endParaRPr/>
            </a:p>
          </p:txBody>
        </p:sp>
        <p:sp>
          <p:nvSpPr>
            <p:cNvPr id="48" name="object 48"/>
            <p:cNvSpPr/>
            <p:nvPr/>
          </p:nvSpPr>
          <p:spPr>
            <a:xfrm>
              <a:off x="0" y="6682739"/>
              <a:ext cx="9144000" cy="131445"/>
            </a:xfrm>
            <a:custGeom>
              <a:avLst/>
              <a:gdLst/>
              <a:ahLst/>
              <a:cxnLst/>
              <a:rect l="l" t="t" r="r" b="b"/>
              <a:pathLst>
                <a:path w="9144000" h="131445">
                  <a:moveTo>
                    <a:pt x="0" y="0"/>
                  </a:moveTo>
                  <a:lnTo>
                    <a:pt x="0" y="131063"/>
                  </a:lnTo>
                  <a:lnTo>
                    <a:pt x="9143999" y="131063"/>
                  </a:lnTo>
                  <a:lnTo>
                    <a:pt x="9143999" y="0"/>
                  </a:lnTo>
                  <a:lnTo>
                    <a:pt x="0" y="0"/>
                  </a:lnTo>
                  <a:close/>
                </a:path>
              </a:pathLst>
            </a:custGeom>
            <a:solidFill>
              <a:srgbClr val="0F296E"/>
            </a:solidFill>
          </p:spPr>
          <p:txBody>
            <a:bodyPr wrap="square" lIns="0" tIns="0" rIns="0" bIns="0" rtlCol="0"/>
            <a:lstStyle/>
            <a:p>
              <a:endParaRPr/>
            </a:p>
          </p:txBody>
        </p:sp>
        <p:sp>
          <p:nvSpPr>
            <p:cNvPr id="49" name="object 49"/>
            <p:cNvSpPr/>
            <p:nvPr/>
          </p:nvSpPr>
          <p:spPr>
            <a:xfrm>
              <a:off x="0" y="6676389"/>
              <a:ext cx="9144000" cy="144145"/>
            </a:xfrm>
            <a:custGeom>
              <a:avLst/>
              <a:gdLst/>
              <a:ahLst/>
              <a:cxnLst/>
              <a:rect l="l" t="t" r="r" b="b"/>
              <a:pathLst>
                <a:path w="9144000" h="144145">
                  <a:moveTo>
                    <a:pt x="9143987" y="131064"/>
                  </a:moveTo>
                  <a:lnTo>
                    <a:pt x="0" y="131064"/>
                  </a:lnTo>
                  <a:lnTo>
                    <a:pt x="0" y="143764"/>
                  </a:lnTo>
                  <a:lnTo>
                    <a:pt x="9143987" y="143764"/>
                  </a:lnTo>
                  <a:lnTo>
                    <a:pt x="9143987" y="131064"/>
                  </a:lnTo>
                  <a:close/>
                </a:path>
                <a:path w="9144000" h="144145">
                  <a:moveTo>
                    <a:pt x="9143987" y="0"/>
                  </a:moveTo>
                  <a:lnTo>
                    <a:pt x="0" y="0"/>
                  </a:lnTo>
                  <a:lnTo>
                    <a:pt x="0" y="12700"/>
                  </a:lnTo>
                  <a:lnTo>
                    <a:pt x="9143987" y="12700"/>
                  </a:lnTo>
                  <a:lnTo>
                    <a:pt x="9143987" y="0"/>
                  </a:lnTo>
                  <a:close/>
                </a:path>
              </a:pathLst>
            </a:custGeom>
            <a:solidFill>
              <a:srgbClr val="FFFFFF"/>
            </a:solidFill>
          </p:spPr>
          <p:txBody>
            <a:bodyPr wrap="square" lIns="0" tIns="0" rIns="0" bIns="0" rtlCol="0"/>
            <a:lstStyle/>
            <a:p>
              <a:endParaRPr/>
            </a:p>
          </p:txBody>
        </p:sp>
        <p:sp>
          <p:nvSpPr>
            <p:cNvPr id="50" name="object 50"/>
            <p:cNvSpPr/>
            <p:nvPr/>
          </p:nvSpPr>
          <p:spPr>
            <a:xfrm>
              <a:off x="0" y="6813803"/>
              <a:ext cx="9144000" cy="44450"/>
            </a:xfrm>
            <a:custGeom>
              <a:avLst/>
              <a:gdLst/>
              <a:ahLst/>
              <a:cxnLst/>
              <a:rect l="l" t="t" r="r" b="b"/>
              <a:pathLst>
                <a:path w="9144000" h="44450">
                  <a:moveTo>
                    <a:pt x="9143999" y="0"/>
                  </a:moveTo>
                  <a:lnTo>
                    <a:pt x="0" y="0"/>
                  </a:lnTo>
                  <a:lnTo>
                    <a:pt x="0" y="44195"/>
                  </a:lnTo>
                  <a:lnTo>
                    <a:pt x="9143999" y="44195"/>
                  </a:lnTo>
                  <a:lnTo>
                    <a:pt x="9143999" y="0"/>
                  </a:lnTo>
                  <a:close/>
                </a:path>
              </a:pathLst>
            </a:custGeom>
            <a:solidFill>
              <a:srgbClr val="C00000"/>
            </a:solidFill>
          </p:spPr>
          <p:txBody>
            <a:bodyPr wrap="square" lIns="0" tIns="0" rIns="0" bIns="0" rtlCol="0"/>
            <a:lstStyle/>
            <a:p>
              <a:endParaRPr/>
            </a:p>
          </p:txBody>
        </p:sp>
        <p:sp>
          <p:nvSpPr>
            <p:cNvPr id="51" name="object 51"/>
            <p:cNvSpPr/>
            <p:nvPr/>
          </p:nvSpPr>
          <p:spPr>
            <a:xfrm>
              <a:off x="0" y="6807453"/>
              <a:ext cx="9144000" cy="12700"/>
            </a:xfrm>
            <a:custGeom>
              <a:avLst/>
              <a:gdLst/>
              <a:ahLst/>
              <a:cxnLst/>
              <a:rect l="l" t="t" r="r" b="b"/>
              <a:pathLst>
                <a:path w="9144000" h="12700">
                  <a:moveTo>
                    <a:pt x="0" y="12699"/>
                  </a:moveTo>
                  <a:lnTo>
                    <a:pt x="9143999" y="12699"/>
                  </a:lnTo>
                  <a:lnTo>
                    <a:pt x="9143999" y="0"/>
                  </a:lnTo>
                  <a:lnTo>
                    <a:pt x="0" y="0"/>
                  </a:lnTo>
                  <a:lnTo>
                    <a:pt x="0" y="12699"/>
                  </a:lnTo>
                  <a:close/>
                </a:path>
              </a:pathLst>
            </a:custGeom>
            <a:solidFill>
              <a:srgbClr val="FFFFFF"/>
            </a:solidFill>
          </p:spPr>
          <p:txBody>
            <a:bodyPr wrap="square" lIns="0" tIns="0" rIns="0" bIns="0" rtlCol="0"/>
            <a:lstStyle/>
            <a:p>
              <a:endParaRPr/>
            </a:p>
          </p:txBody>
        </p:sp>
        <p:sp>
          <p:nvSpPr>
            <p:cNvPr id="52" name="object 52"/>
            <p:cNvSpPr/>
            <p:nvPr/>
          </p:nvSpPr>
          <p:spPr>
            <a:xfrm>
              <a:off x="8519159" y="6237730"/>
              <a:ext cx="536435" cy="518147"/>
            </a:xfrm>
            <a:prstGeom prst="rect">
              <a:avLst/>
            </a:prstGeom>
            <a:blipFill>
              <a:blip r:embed="rId17" cstate="print"/>
              <a:stretch>
                <a:fillRect/>
              </a:stretch>
            </a:blipFill>
          </p:spPr>
          <p:txBody>
            <a:bodyPr wrap="square" lIns="0" tIns="0" rIns="0" bIns="0" rtlCol="0"/>
            <a:lstStyle/>
            <a:p>
              <a:endParaRPr/>
            </a:p>
          </p:txBody>
        </p:sp>
        <p:sp>
          <p:nvSpPr>
            <p:cNvPr id="53" name="object 53"/>
            <p:cNvSpPr/>
            <p:nvPr/>
          </p:nvSpPr>
          <p:spPr>
            <a:xfrm>
              <a:off x="8578595" y="6277355"/>
              <a:ext cx="422148" cy="405384"/>
            </a:xfrm>
            <a:prstGeom prst="rect">
              <a:avLst/>
            </a:prstGeom>
            <a:blipFill>
              <a:blip r:embed="rId18" cstate="print"/>
              <a:stretch>
                <a:fillRect/>
              </a:stretch>
            </a:blipFill>
          </p:spPr>
          <p:txBody>
            <a:bodyPr wrap="square" lIns="0" tIns="0" rIns="0" bIns="0" rtlCol="0"/>
            <a:lstStyle/>
            <a:p>
              <a:endParaRPr/>
            </a:p>
          </p:txBody>
        </p:sp>
      </p:grpSp>
      <p:sp>
        <p:nvSpPr>
          <p:cNvPr id="54" name="object 54"/>
          <p:cNvSpPr txBox="1"/>
          <p:nvPr/>
        </p:nvSpPr>
        <p:spPr>
          <a:xfrm>
            <a:off x="8704326" y="6287820"/>
            <a:ext cx="158115" cy="300082"/>
          </a:xfrm>
          <a:prstGeom prst="rect">
            <a:avLst/>
          </a:prstGeom>
        </p:spPr>
        <p:txBody>
          <a:bodyPr vert="horz" wrap="square" lIns="0" tIns="15240" rIns="0" bIns="0" rtlCol="0">
            <a:spAutoFit/>
          </a:bodyPr>
          <a:lstStyle/>
          <a:p>
            <a:pPr marL="12700">
              <a:lnSpc>
                <a:spcPct val="100000"/>
              </a:lnSpc>
              <a:spcBef>
                <a:spcPts val="120"/>
              </a:spcBef>
            </a:pPr>
            <a:r>
              <a:rPr lang="en-US" sz="1850" b="1" spc="10" dirty="0" smtClean="0">
                <a:solidFill>
                  <a:srgbClr val="FFFF00"/>
                </a:solidFill>
                <a:latin typeface="Arial"/>
                <a:cs typeface="Arial"/>
              </a:rPr>
              <a:t>8</a:t>
            </a:r>
            <a:endParaRPr sz="185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84739"/>
            <a:ext cx="5943600" cy="321242"/>
          </a:xfrm>
          <a:prstGeom prst="rect">
            <a:avLst/>
          </a:prstGeom>
        </p:spPr>
        <p:txBody>
          <a:bodyPr vert="horz" wrap="square" lIns="0" tIns="13335" rIns="0" bIns="0" rtlCol="0">
            <a:spAutoFit/>
          </a:bodyPr>
          <a:lstStyle/>
          <a:p>
            <a:pPr marL="12700">
              <a:lnSpc>
                <a:spcPct val="100000"/>
              </a:lnSpc>
              <a:spcBef>
                <a:spcPts val="105"/>
              </a:spcBef>
            </a:pPr>
            <a:r>
              <a:rPr lang="en-US" sz="2000" dirty="0"/>
              <a:t>2.2 QUAN ĐIỂM BIÊN SOẠN SGK GDTC 3</a:t>
            </a:r>
            <a:endParaRPr sz="2000" dirty="0"/>
          </a:p>
        </p:txBody>
      </p:sp>
      <p:grpSp>
        <p:nvGrpSpPr>
          <p:cNvPr id="6" name="object 6"/>
          <p:cNvGrpSpPr/>
          <p:nvPr/>
        </p:nvGrpSpPr>
        <p:grpSpPr>
          <a:xfrm>
            <a:off x="2813050" y="1284477"/>
            <a:ext cx="6106160" cy="2526030"/>
            <a:chOff x="2813050" y="1284477"/>
            <a:chExt cx="6106160" cy="2526030"/>
          </a:xfrm>
        </p:grpSpPr>
        <p:sp>
          <p:nvSpPr>
            <p:cNvPr id="7" name="object 7"/>
            <p:cNvSpPr/>
            <p:nvPr/>
          </p:nvSpPr>
          <p:spPr>
            <a:xfrm>
              <a:off x="2819400" y="1290827"/>
              <a:ext cx="6093460" cy="2513330"/>
            </a:xfrm>
            <a:custGeom>
              <a:avLst/>
              <a:gdLst/>
              <a:ahLst/>
              <a:cxnLst/>
              <a:rect l="l" t="t" r="r" b="b"/>
              <a:pathLst>
                <a:path w="6093459" h="2513329">
                  <a:moveTo>
                    <a:pt x="5894958" y="0"/>
                  </a:moveTo>
                  <a:lnTo>
                    <a:pt x="197993" y="0"/>
                  </a:lnTo>
                  <a:lnTo>
                    <a:pt x="152595" y="5229"/>
                  </a:lnTo>
                  <a:lnTo>
                    <a:pt x="110921" y="20124"/>
                  </a:lnTo>
                  <a:lnTo>
                    <a:pt x="74159" y="43497"/>
                  </a:lnTo>
                  <a:lnTo>
                    <a:pt x="43497" y="74159"/>
                  </a:lnTo>
                  <a:lnTo>
                    <a:pt x="20124" y="110921"/>
                  </a:lnTo>
                  <a:lnTo>
                    <a:pt x="5229" y="152595"/>
                  </a:lnTo>
                  <a:lnTo>
                    <a:pt x="0" y="197993"/>
                  </a:lnTo>
                  <a:lnTo>
                    <a:pt x="0" y="2315083"/>
                  </a:lnTo>
                  <a:lnTo>
                    <a:pt x="5229" y="2360480"/>
                  </a:lnTo>
                  <a:lnTo>
                    <a:pt x="20124" y="2402154"/>
                  </a:lnTo>
                  <a:lnTo>
                    <a:pt x="43497" y="2438916"/>
                  </a:lnTo>
                  <a:lnTo>
                    <a:pt x="74159" y="2469578"/>
                  </a:lnTo>
                  <a:lnTo>
                    <a:pt x="110921" y="2492951"/>
                  </a:lnTo>
                  <a:lnTo>
                    <a:pt x="152595" y="2507846"/>
                  </a:lnTo>
                  <a:lnTo>
                    <a:pt x="197993" y="2513076"/>
                  </a:lnTo>
                  <a:lnTo>
                    <a:pt x="5894958" y="2513076"/>
                  </a:lnTo>
                  <a:lnTo>
                    <a:pt x="5940356" y="2507846"/>
                  </a:lnTo>
                  <a:lnTo>
                    <a:pt x="5982030" y="2492951"/>
                  </a:lnTo>
                  <a:lnTo>
                    <a:pt x="6018792" y="2469578"/>
                  </a:lnTo>
                  <a:lnTo>
                    <a:pt x="6049454" y="2438916"/>
                  </a:lnTo>
                  <a:lnTo>
                    <a:pt x="6072827" y="2402154"/>
                  </a:lnTo>
                  <a:lnTo>
                    <a:pt x="6087722" y="2360480"/>
                  </a:lnTo>
                  <a:lnTo>
                    <a:pt x="6092952" y="2315083"/>
                  </a:lnTo>
                  <a:lnTo>
                    <a:pt x="6092952" y="197993"/>
                  </a:lnTo>
                  <a:lnTo>
                    <a:pt x="6087722" y="152595"/>
                  </a:lnTo>
                  <a:lnTo>
                    <a:pt x="6072827" y="110921"/>
                  </a:lnTo>
                  <a:lnTo>
                    <a:pt x="6049454" y="74159"/>
                  </a:lnTo>
                  <a:lnTo>
                    <a:pt x="6018792" y="43497"/>
                  </a:lnTo>
                  <a:lnTo>
                    <a:pt x="5982030" y="20124"/>
                  </a:lnTo>
                  <a:lnTo>
                    <a:pt x="5940356" y="5229"/>
                  </a:lnTo>
                  <a:lnTo>
                    <a:pt x="5894958" y="0"/>
                  </a:lnTo>
                  <a:close/>
                </a:path>
              </a:pathLst>
            </a:custGeom>
            <a:solidFill>
              <a:srgbClr val="006FC0"/>
            </a:solidFill>
          </p:spPr>
          <p:txBody>
            <a:bodyPr wrap="square" lIns="0" tIns="0" rIns="0" bIns="0" rtlCol="0"/>
            <a:lstStyle/>
            <a:p>
              <a:endParaRPr/>
            </a:p>
          </p:txBody>
        </p:sp>
        <p:sp>
          <p:nvSpPr>
            <p:cNvPr id="8" name="object 8"/>
            <p:cNvSpPr/>
            <p:nvPr/>
          </p:nvSpPr>
          <p:spPr>
            <a:xfrm>
              <a:off x="2819400" y="1290827"/>
              <a:ext cx="6093460" cy="2513330"/>
            </a:xfrm>
            <a:custGeom>
              <a:avLst/>
              <a:gdLst/>
              <a:ahLst/>
              <a:cxnLst/>
              <a:rect l="l" t="t" r="r" b="b"/>
              <a:pathLst>
                <a:path w="6093459" h="2513329">
                  <a:moveTo>
                    <a:pt x="0" y="197993"/>
                  </a:moveTo>
                  <a:lnTo>
                    <a:pt x="5229" y="152595"/>
                  </a:lnTo>
                  <a:lnTo>
                    <a:pt x="20124" y="110921"/>
                  </a:lnTo>
                  <a:lnTo>
                    <a:pt x="43497" y="74159"/>
                  </a:lnTo>
                  <a:lnTo>
                    <a:pt x="74159" y="43497"/>
                  </a:lnTo>
                  <a:lnTo>
                    <a:pt x="110921" y="20124"/>
                  </a:lnTo>
                  <a:lnTo>
                    <a:pt x="152595" y="5229"/>
                  </a:lnTo>
                  <a:lnTo>
                    <a:pt x="197993" y="0"/>
                  </a:lnTo>
                  <a:lnTo>
                    <a:pt x="5894958" y="0"/>
                  </a:lnTo>
                  <a:lnTo>
                    <a:pt x="5940356" y="5229"/>
                  </a:lnTo>
                  <a:lnTo>
                    <a:pt x="5982030" y="20124"/>
                  </a:lnTo>
                  <a:lnTo>
                    <a:pt x="6018792" y="43497"/>
                  </a:lnTo>
                  <a:lnTo>
                    <a:pt x="6049454" y="74159"/>
                  </a:lnTo>
                  <a:lnTo>
                    <a:pt x="6072827" y="110921"/>
                  </a:lnTo>
                  <a:lnTo>
                    <a:pt x="6087722" y="152595"/>
                  </a:lnTo>
                  <a:lnTo>
                    <a:pt x="6092952" y="197993"/>
                  </a:lnTo>
                  <a:lnTo>
                    <a:pt x="6092952" y="2315083"/>
                  </a:lnTo>
                  <a:lnTo>
                    <a:pt x="6087722" y="2360480"/>
                  </a:lnTo>
                  <a:lnTo>
                    <a:pt x="6072827" y="2402154"/>
                  </a:lnTo>
                  <a:lnTo>
                    <a:pt x="6049454" y="2438916"/>
                  </a:lnTo>
                  <a:lnTo>
                    <a:pt x="6018792" y="2469578"/>
                  </a:lnTo>
                  <a:lnTo>
                    <a:pt x="5982030" y="2492951"/>
                  </a:lnTo>
                  <a:lnTo>
                    <a:pt x="5940356" y="2507846"/>
                  </a:lnTo>
                  <a:lnTo>
                    <a:pt x="5894958" y="2513076"/>
                  </a:lnTo>
                  <a:lnTo>
                    <a:pt x="197993" y="2513076"/>
                  </a:lnTo>
                  <a:lnTo>
                    <a:pt x="152595" y="2507846"/>
                  </a:lnTo>
                  <a:lnTo>
                    <a:pt x="110921" y="2492951"/>
                  </a:lnTo>
                  <a:lnTo>
                    <a:pt x="74159" y="2469578"/>
                  </a:lnTo>
                  <a:lnTo>
                    <a:pt x="43497" y="2438916"/>
                  </a:lnTo>
                  <a:lnTo>
                    <a:pt x="20124" y="2402154"/>
                  </a:lnTo>
                  <a:lnTo>
                    <a:pt x="5229" y="2360480"/>
                  </a:lnTo>
                  <a:lnTo>
                    <a:pt x="0" y="2315083"/>
                  </a:lnTo>
                  <a:lnTo>
                    <a:pt x="0" y="197993"/>
                  </a:lnTo>
                  <a:close/>
                </a:path>
              </a:pathLst>
            </a:custGeom>
            <a:ln w="12700">
              <a:solidFill>
                <a:srgbClr val="006E6E"/>
              </a:solidFill>
            </a:ln>
          </p:spPr>
          <p:txBody>
            <a:bodyPr wrap="square" lIns="0" tIns="0" rIns="0" bIns="0" rtlCol="0"/>
            <a:lstStyle/>
            <a:p>
              <a:endParaRPr/>
            </a:p>
          </p:txBody>
        </p:sp>
      </p:grpSp>
      <p:grpSp>
        <p:nvGrpSpPr>
          <p:cNvPr id="9" name="object 9"/>
          <p:cNvGrpSpPr/>
          <p:nvPr/>
        </p:nvGrpSpPr>
        <p:grpSpPr>
          <a:xfrm>
            <a:off x="220725" y="3942334"/>
            <a:ext cx="8698230" cy="2715260"/>
            <a:chOff x="220725" y="3942334"/>
            <a:chExt cx="8698230" cy="2715260"/>
          </a:xfrm>
        </p:grpSpPr>
        <p:sp>
          <p:nvSpPr>
            <p:cNvPr id="10" name="object 10"/>
            <p:cNvSpPr/>
            <p:nvPr/>
          </p:nvSpPr>
          <p:spPr>
            <a:xfrm>
              <a:off x="227075" y="3948684"/>
              <a:ext cx="8685530" cy="2702560"/>
            </a:xfrm>
            <a:custGeom>
              <a:avLst/>
              <a:gdLst/>
              <a:ahLst/>
              <a:cxnLst/>
              <a:rect l="l" t="t" r="r" b="b"/>
              <a:pathLst>
                <a:path w="8685530" h="2702559">
                  <a:moveTo>
                    <a:pt x="8472424" y="0"/>
                  </a:moveTo>
                  <a:lnTo>
                    <a:pt x="212890" y="0"/>
                  </a:lnTo>
                  <a:lnTo>
                    <a:pt x="164076" y="5625"/>
                  </a:lnTo>
                  <a:lnTo>
                    <a:pt x="119266" y="21648"/>
                  </a:lnTo>
                  <a:lnTo>
                    <a:pt x="79737" y="46786"/>
                  </a:lnTo>
                  <a:lnTo>
                    <a:pt x="46769" y="79757"/>
                  </a:lnTo>
                  <a:lnTo>
                    <a:pt x="21638" y="119280"/>
                  </a:lnTo>
                  <a:lnTo>
                    <a:pt x="5622" y="164072"/>
                  </a:lnTo>
                  <a:lnTo>
                    <a:pt x="0" y="212852"/>
                  </a:lnTo>
                  <a:lnTo>
                    <a:pt x="0" y="2489161"/>
                  </a:lnTo>
                  <a:lnTo>
                    <a:pt x="5622" y="2537975"/>
                  </a:lnTo>
                  <a:lnTo>
                    <a:pt x="21638" y="2582785"/>
                  </a:lnTo>
                  <a:lnTo>
                    <a:pt x="46769" y="2622314"/>
                  </a:lnTo>
                  <a:lnTo>
                    <a:pt x="79737" y="2655282"/>
                  </a:lnTo>
                  <a:lnTo>
                    <a:pt x="119266" y="2680413"/>
                  </a:lnTo>
                  <a:lnTo>
                    <a:pt x="164076" y="2696429"/>
                  </a:lnTo>
                  <a:lnTo>
                    <a:pt x="212890" y="2702052"/>
                  </a:lnTo>
                  <a:lnTo>
                    <a:pt x="8472424" y="2702052"/>
                  </a:lnTo>
                  <a:lnTo>
                    <a:pt x="8521203" y="2696429"/>
                  </a:lnTo>
                  <a:lnTo>
                    <a:pt x="8565995" y="2680413"/>
                  </a:lnTo>
                  <a:lnTo>
                    <a:pt x="8605518" y="2655282"/>
                  </a:lnTo>
                  <a:lnTo>
                    <a:pt x="8638489" y="2622314"/>
                  </a:lnTo>
                  <a:lnTo>
                    <a:pt x="8663627" y="2582785"/>
                  </a:lnTo>
                  <a:lnTo>
                    <a:pt x="8679650" y="2537975"/>
                  </a:lnTo>
                  <a:lnTo>
                    <a:pt x="8685276" y="2489161"/>
                  </a:lnTo>
                  <a:lnTo>
                    <a:pt x="8685276" y="212852"/>
                  </a:lnTo>
                  <a:lnTo>
                    <a:pt x="8679650" y="164072"/>
                  </a:lnTo>
                  <a:lnTo>
                    <a:pt x="8663627" y="119280"/>
                  </a:lnTo>
                  <a:lnTo>
                    <a:pt x="8638489" y="79757"/>
                  </a:lnTo>
                  <a:lnTo>
                    <a:pt x="8605518" y="46786"/>
                  </a:lnTo>
                  <a:lnTo>
                    <a:pt x="8565995" y="21648"/>
                  </a:lnTo>
                  <a:lnTo>
                    <a:pt x="8521203" y="5625"/>
                  </a:lnTo>
                  <a:lnTo>
                    <a:pt x="8472424" y="0"/>
                  </a:lnTo>
                  <a:close/>
                </a:path>
              </a:pathLst>
            </a:custGeom>
            <a:solidFill>
              <a:srgbClr val="001F5F"/>
            </a:solidFill>
          </p:spPr>
          <p:txBody>
            <a:bodyPr wrap="square" lIns="0" tIns="0" rIns="0" bIns="0" rtlCol="0"/>
            <a:lstStyle/>
            <a:p>
              <a:pPr marL="1003300" indent="269875" algn="just">
                <a:lnSpc>
                  <a:spcPts val="1900"/>
                </a:lnSpc>
                <a:spcBef>
                  <a:spcPts val="600"/>
                </a:spcBef>
                <a:spcAft>
                  <a:spcPts val="600"/>
                </a:spcAft>
              </a:pPr>
              <a:endParaRPr lang="vi-VN" sz="1800" dirty="0">
                <a:solidFill>
                  <a:srgbClr val="000000"/>
                </a:solidFill>
                <a:effectLst/>
                <a:latin typeface="Arial"/>
                <a:ea typeface="Times New Roman" panose="02020603050405020304" pitchFamily="18" charset="0"/>
                <a:cs typeface="Arial"/>
                <a:sym typeface="Symbol" panose="05050102010706020507" pitchFamily="18" charset="2"/>
              </a:endParaRPr>
            </a:p>
            <a:p>
              <a:endParaRPr dirty="0"/>
            </a:p>
          </p:txBody>
        </p:sp>
        <p:sp>
          <p:nvSpPr>
            <p:cNvPr id="11" name="object 11"/>
            <p:cNvSpPr/>
            <p:nvPr/>
          </p:nvSpPr>
          <p:spPr>
            <a:xfrm>
              <a:off x="227075" y="3948684"/>
              <a:ext cx="8685530" cy="2702560"/>
            </a:xfrm>
            <a:custGeom>
              <a:avLst/>
              <a:gdLst/>
              <a:ahLst/>
              <a:cxnLst/>
              <a:rect l="l" t="t" r="r" b="b"/>
              <a:pathLst>
                <a:path w="8685530" h="2702559">
                  <a:moveTo>
                    <a:pt x="0" y="212852"/>
                  </a:moveTo>
                  <a:lnTo>
                    <a:pt x="5622" y="164072"/>
                  </a:lnTo>
                  <a:lnTo>
                    <a:pt x="21638" y="119280"/>
                  </a:lnTo>
                  <a:lnTo>
                    <a:pt x="46769" y="79757"/>
                  </a:lnTo>
                  <a:lnTo>
                    <a:pt x="79737" y="46786"/>
                  </a:lnTo>
                  <a:lnTo>
                    <a:pt x="119266" y="21648"/>
                  </a:lnTo>
                  <a:lnTo>
                    <a:pt x="164076" y="5625"/>
                  </a:lnTo>
                  <a:lnTo>
                    <a:pt x="212890" y="0"/>
                  </a:lnTo>
                  <a:lnTo>
                    <a:pt x="8472424" y="0"/>
                  </a:lnTo>
                  <a:lnTo>
                    <a:pt x="8521203" y="5625"/>
                  </a:lnTo>
                  <a:lnTo>
                    <a:pt x="8565995" y="21648"/>
                  </a:lnTo>
                  <a:lnTo>
                    <a:pt x="8605518" y="46786"/>
                  </a:lnTo>
                  <a:lnTo>
                    <a:pt x="8638489" y="79757"/>
                  </a:lnTo>
                  <a:lnTo>
                    <a:pt x="8663627" y="119280"/>
                  </a:lnTo>
                  <a:lnTo>
                    <a:pt x="8679650" y="164072"/>
                  </a:lnTo>
                  <a:lnTo>
                    <a:pt x="8685276" y="212852"/>
                  </a:lnTo>
                  <a:lnTo>
                    <a:pt x="8685276" y="2489161"/>
                  </a:lnTo>
                  <a:lnTo>
                    <a:pt x="8679650" y="2537975"/>
                  </a:lnTo>
                  <a:lnTo>
                    <a:pt x="8663627" y="2582785"/>
                  </a:lnTo>
                  <a:lnTo>
                    <a:pt x="8638489" y="2622314"/>
                  </a:lnTo>
                  <a:lnTo>
                    <a:pt x="8605518" y="2655282"/>
                  </a:lnTo>
                  <a:lnTo>
                    <a:pt x="8565995" y="2680413"/>
                  </a:lnTo>
                  <a:lnTo>
                    <a:pt x="8521203" y="2696429"/>
                  </a:lnTo>
                  <a:lnTo>
                    <a:pt x="8472424" y="2702052"/>
                  </a:lnTo>
                  <a:lnTo>
                    <a:pt x="212890" y="2702052"/>
                  </a:lnTo>
                  <a:lnTo>
                    <a:pt x="164076" y="2696429"/>
                  </a:lnTo>
                  <a:lnTo>
                    <a:pt x="119266" y="2680413"/>
                  </a:lnTo>
                  <a:lnTo>
                    <a:pt x="79737" y="2655282"/>
                  </a:lnTo>
                  <a:lnTo>
                    <a:pt x="46769" y="2622314"/>
                  </a:lnTo>
                  <a:lnTo>
                    <a:pt x="21638" y="2582785"/>
                  </a:lnTo>
                  <a:lnTo>
                    <a:pt x="5622" y="2537975"/>
                  </a:lnTo>
                  <a:lnTo>
                    <a:pt x="0" y="2489161"/>
                  </a:lnTo>
                  <a:lnTo>
                    <a:pt x="0" y="212852"/>
                  </a:lnTo>
                  <a:close/>
                </a:path>
              </a:pathLst>
            </a:custGeom>
            <a:ln w="12700">
              <a:solidFill>
                <a:srgbClr val="006E6E"/>
              </a:solidFill>
            </a:ln>
          </p:spPr>
          <p:txBody>
            <a:bodyPr wrap="square" lIns="0" tIns="0" rIns="0" bIns="0" rtlCol="0"/>
            <a:lstStyle/>
            <a:p>
              <a:endParaRPr/>
            </a:p>
          </p:txBody>
        </p:sp>
      </p:grpSp>
      <p:sp>
        <p:nvSpPr>
          <p:cNvPr id="12" name="object 12"/>
          <p:cNvSpPr txBox="1"/>
          <p:nvPr/>
        </p:nvSpPr>
        <p:spPr>
          <a:xfrm>
            <a:off x="321665" y="1465579"/>
            <a:ext cx="8425815" cy="2487219"/>
          </a:xfrm>
          <a:prstGeom prst="rect">
            <a:avLst/>
          </a:prstGeom>
        </p:spPr>
        <p:txBody>
          <a:bodyPr vert="horz" wrap="square" lIns="0" tIns="12065" rIns="0" bIns="0" rtlCol="0">
            <a:spAutoFit/>
          </a:bodyPr>
          <a:lstStyle/>
          <a:p>
            <a:pPr marL="2932430" marR="20320" indent="-342900" algn="just">
              <a:lnSpc>
                <a:spcPct val="100000"/>
              </a:lnSpc>
              <a:spcBef>
                <a:spcPts val="95"/>
              </a:spcBef>
              <a:buClr>
                <a:srgbClr val="6699FF"/>
              </a:buClr>
              <a:buFont typeface="Wingdings"/>
              <a:buChar char=""/>
              <a:tabLst>
                <a:tab pos="2933065" algn="l"/>
              </a:tabLst>
            </a:pPr>
            <a:r>
              <a:rPr lang="vi-VN" sz="1400" dirty="0">
                <a:solidFill>
                  <a:srgbClr val="FFFF00"/>
                </a:solidFill>
                <a:effectLst/>
                <a:latin typeface="Times New Roman" panose="02020603050405020304" pitchFamily="18" charset="0"/>
                <a:ea typeface="Calibri" panose="020F0502020204030204" pitchFamily="34" charset="0"/>
              </a:rPr>
              <a:t>Trang bị cho HS kiến thức chung về những yếu tố môi trường tự nhiên có lợi và có hại trong tập luyện, tiếp tục củng cố, phát triển các kĩ năng vận động cơ bản bao gồm: Đội hình đội ngũ, rèn luyện các động tác thể dục và các kĩ năng vận động cơ bản như tung, bắt bằng tay; vượt chướng ngại vật; củng cố kĩ năng trong các môn thể thao tự chọn và nâng cao thể lực của HS; đồng thời tập trung vào việc giáo dục nếp sống lành mạnh, phát triển các phẩm chất như: tính tự giác, tích cực, trung thực, khả năng làm việc nhóm, nâng cao tinh thần đồng đội, khả năng tự lập; qua đó thúc đẩy sự phát triển hài hoà về thể chất và tinh thần, hoàn thành mục tiêu giáo dục thể chất theo quy định của Bộ Giáo dục và Đào tạo</a:t>
            </a:r>
            <a:r>
              <a:rPr lang="vi-VN" sz="1400" b="1" spc="-5" dirty="0">
                <a:solidFill>
                  <a:srgbClr val="FFFF00"/>
                </a:solidFill>
                <a:latin typeface="Arial"/>
                <a:cs typeface="Arial"/>
              </a:rPr>
              <a:t>.</a:t>
            </a:r>
            <a:endParaRPr lang="vi-VN" sz="1400" dirty="0">
              <a:solidFill>
                <a:srgbClr val="FFFF00"/>
              </a:solidFill>
              <a:latin typeface="Arial"/>
              <a:cs typeface="Arial"/>
            </a:endParaRPr>
          </a:p>
          <a:p>
            <a:pPr marL="1003300" indent="269875" algn="just">
              <a:lnSpc>
                <a:spcPts val="1900"/>
              </a:lnSpc>
              <a:spcBef>
                <a:spcPts val="600"/>
              </a:spcBef>
              <a:spcAft>
                <a:spcPts val="600"/>
              </a:spcAft>
            </a:pPr>
            <a:endParaRPr lang="vi-VN" dirty="0">
              <a:latin typeface="Arial"/>
              <a:cs typeface="Arial"/>
              <a:sym typeface="Symbol" panose="05050102010706020507" pitchFamily="18" charset="2"/>
            </a:endParaRPr>
          </a:p>
        </p:txBody>
      </p:sp>
      <p:grpSp>
        <p:nvGrpSpPr>
          <p:cNvPr id="13" name="object 13"/>
          <p:cNvGrpSpPr/>
          <p:nvPr/>
        </p:nvGrpSpPr>
        <p:grpSpPr>
          <a:xfrm>
            <a:off x="8439911" y="6196584"/>
            <a:ext cx="538480" cy="518159"/>
            <a:chOff x="8439911" y="6196584"/>
            <a:chExt cx="538480" cy="518159"/>
          </a:xfrm>
        </p:grpSpPr>
        <p:sp>
          <p:nvSpPr>
            <p:cNvPr id="14" name="object 14"/>
            <p:cNvSpPr/>
            <p:nvPr/>
          </p:nvSpPr>
          <p:spPr>
            <a:xfrm>
              <a:off x="8439911" y="6196584"/>
              <a:ext cx="537946" cy="51814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499347" y="6236208"/>
              <a:ext cx="423672" cy="405384"/>
            </a:xfrm>
            <a:prstGeom prst="rect">
              <a:avLst/>
            </a:prstGeom>
            <a:blipFill>
              <a:blip r:embed="rId3" cstate="print"/>
              <a:stretch>
                <a:fillRect/>
              </a:stretch>
            </a:blipFill>
          </p:spPr>
          <p:txBody>
            <a:bodyPr wrap="square" lIns="0" tIns="0" rIns="0" bIns="0" rtlCol="0"/>
            <a:lstStyle/>
            <a:p>
              <a:endParaRPr/>
            </a:p>
          </p:txBody>
        </p:sp>
      </p:grpSp>
      <p:sp>
        <p:nvSpPr>
          <p:cNvPr id="16" name="object 16"/>
          <p:cNvSpPr/>
          <p:nvPr/>
        </p:nvSpPr>
        <p:spPr>
          <a:xfrm>
            <a:off x="8001000" y="280415"/>
            <a:ext cx="765048" cy="758952"/>
          </a:xfrm>
          <a:prstGeom prst="rect">
            <a:avLst/>
          </a:prstGeom>
          <a:blipFill>
            <a:blip r:embed="rId4" cstate="print"/>
            <a:stretch>
              <a:fillRect/>
            </a:stretch>
          </a:blipFill>
        </p:spPr>
        <p:txBody>
          <a:bodyPr wrap="square" lIns="0" tIns="0" rIns="0" bIns="0" rtlCol="0"/>
          <a:lstStyle/>
          <a:p>
            <a:endParaRPr/>
          </a:p>
        </p:txBody>
      </p:sp>
      <p:sp>
        <p:nvSpPr>
          <p:cNvPr id="17" name="object 17"/>
          <p:cNvSpPr txBox="1"/>
          <p:nvPr/>
        </p:nvSpPr>
        <p:spPr>
          <a:xfrm>
            <a:off x="8532876" y="6196041"/>
            <a:ext cx="367030" cy="387985"/>
          </a:xfrm>
          <a:prstGeom prst="rect">
            <a:avLst/>
          </a:prstGeom>
        </p:spPr>
        <p:txBody>
          <a:bodyPr vert="horz" wrap="square" lIns="0" tIns="89535" rIns="0" bIns="0" rtlCol="0">
            <a:spAutoFit/>
          </a:bodyPr>
          <a:lstStyle/>
          <a:p>
            <a:pPr marL="40640">
              <a:lnSpc>
                <a:spcPct val="100000"/>
              </a:lnSpc>
              <a:spcBef>
                <a:spcPts val="705"/>
              </a:spcBef>
            </a:pPr>
            <a:fld id="{81D60167-4931-47E6-BA6A-407CBD079E47}" type="slidenum">
              <a:rPr sz="1850" b="1" spc="10" dirty="0">
                <a:solidFill>
                  <a:srgbClr val="FFFF00"/>
                </a:solidFill>
                <a:latin typeface="Arial"/>
                <a:cs typeface="Arial"/>
              </a:rPr>
              <a:t>9</a:t>
            </a:fld>
            <a:endParaRPr sz="1850">
              <a:latin typeface="Arial"/>
              <a:cs typeface="Arial"/>
            </a:endParaRPr>
          </a:p>
        </p:txBody>
      </p:sp>
      <p:sp>
        <p:nvSpPr>
          <p:cNvPr id="20" name="object 11">
            <a:extLst>
              <a:ext uri="{FF2B5EF4-FFF2-40B4-BE49-F238E27FC236}">
                <a16:creationId xmlns="" xmlns:a16="http://schemas.microsoft.com/office/drawing/2014/main" id="{7F92812B-4AC1-554F-9F5F-9150F6A8B931}"/>
              </a:ext>
            </a:extLst>
          </p:cNvPr>
          <p:cNvSpPr/>
          <p:nvPr/>
        </p:nvSpPr>
        <p:spPr>
          <a:xfrm>
            <a:off x="76935" y="1420367"/>
            <a:ext cx="2577085" cy="2008633"/>
          </a:xfrm>
          <a:prstGeom prst="rect">
            <a:avLst/>
          </a:prstGeom>
          <a:blipFill>
            <a:blip r:embed="rId5" cstate="print"/>
            <a:stretch>
              <a:fillRect/>
            </a:stretch>
          </a:blipFill>
        </p:spPr>
        <p:txBody>
          <a:bodyPr wrap="square" lIns="0" tIns="0" rIns="0" bIns="0" rtlCol="0"/>
          <a:lstStyle/>
          <a:p>
            <a:endParaRPr/>
          </a:p>
        </p:txBody>
      </p:sp>
      <p:sp>
        <p:nvSpPr>
          <p:cNvPr id="22" name="TextBox 21">
            <a:extLst>
              <a:ext uri="{FF2B5EF4-FFF2-40B4-BE49-F238E27FC236}">
                <a16:creationId xmlns="" xmlns:a16="http://schemas.microsoft.com/office/drawing/2014/main" id="{42DD4F5B-303C-84AD-9A9A-479FD5104D6C}"/>
              </a:ext>
            </a:extLst>
          </p:cNvPr>
          <p:cNvSpPr txBox="1"/>
          <p:nvPr/>
        </p:nvSpPr>
        <p:spPr>
          <a:xfrm>
            <a:off x="-457200" y="4103541"/>
            <a:ext cx="9204680" cy="2510111"/>
          </a:xfrm>
          <a:prstGeom prst="rect">
            <a:avLst/>
          </a:prstGeom>
          <a:noFill/>
        </p:spPr>
        <p:txBody>
          <a:bodyPr wrap="square">
            <a:spAutoFit/>
          </a:bodyPr>
          <a:lstStyle/>
          <a:p>
            <a:pPr marL="1003300" algn="just">
              <a:lnSpc>
                <a:spcPts val="1900"/>
              </a:lnSpc>
            </a:pPr>
            <a:r>
              <a:rPr lang="en-US" sz="1600" dirty="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Căn cứ vào mục tiêu phát triển phẩm chất và năng lực nêu trong Chương trình tổng thể đã được cụ thể hoá vào mục tiêu của Chương trình môn học Giáo dục thể</a:t>
            </a:r>
            <a:r>
              <a:rPr lang="vi-VN" sz="1600" spc="5" dirty="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chất.</a:t>
            </a:r>
            <a:endParaRPr lang="en-US" sz="1600" dirty="0">
              <a:solidFill>
                <a:schemeClr val="bg1"/>
              </a:solidFill>
              <a:effectLst/>
              <a:latin typeface="Times New Roman" panose="02020603050405020304" pitchFamily="18" charset="0"/>
              <a:ea typeface="Times New Roman" panose="02020603050405020304" pitchFamily="18" charset="0"/>
            </a:endParaRPr>
          </a:p>
          <a:p>
            <a:pPr marL="1003300" algn="just">
              <a:lnSpc>
                <a:spcPts val="1900"/>
              </a:lnSpc>
            </a:pPr>
            <a:r>
              <a:rPr lang="en-US" sz="1600" dirty="0">
                <a:solidFill>
                  <a:schemeClr val="bg1"/>
                </a:solidFill>
                <a:latin typeface="Times New Roman" panose="02020603050405020304" pitchFamily="18" charset="0"/>
                <a:ea typeface="Times New Roman" panose="02020603050405020304" pitchFamily="18" charset="0"/>
                <a:sym typeface="Symbol" panose="05050102010706020507" pitchFamily="18" charset="2"/>
              </a:rPr>
              <a:t>- </a:t>
            </a:r>
            <a:r>
              <a:rPr lang="vi-VN" sz="1600" dirty="0">
                <a:solidFill>
                  <a:schemeClr val="bg1"/>
                </a:solidFill>
                <a:effectLst/>
                <a:latin typeface="Times New Roman" panose="02020603050405020304" pitchFamily="18" charset="0"/>
                <a:ea typeface="Times New Roman" panose="02020603050405020304" pitchFamily="18" charset="0"/>
              </a:rPr>
              <a:t>Căn cứ vào thành tựu và kết quả nghiên cứu về chương trình môn học, nhất là Chương trình môn học thể dục hiện</a:t>
            </a:r>
            <a:r>
              <a:rPr lang="vi-VN" sz="1600" spc="-25" dirty="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hành.</a:t>
            </a:r>
            <a:endParaRPr lang="en-US" sz="1600" dirty="0">
              <a:solidFill>
                <a:schemeClr val="bg1"/>
              </a:solidFill>
              <a:effectLst/>
              <a:latin typeface="Times New Roman" panose="02020603050405020304" pitchFamily="18" charset="0"/>
              <a:ea typeface="Times New Roman" panose="02020603050405020304" pitchFamily="18" charset="0"/>
            </a:endParaRPr>
          </a:p>
          <a:p>
            <a:pPr marL="1003300" algn="just">
              <a:lnSpc>
                <a:spcPts val="1900"/>
              </a:lnSpc>
            </a:pPr>
            <a:r>
              <a:rPr lang="vi-VN" sz="1600" dirty="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1600" dirty="0">
                <a:solidFill>
                  <a:schemeClr val="bg1"/>
                </a:solidFill>
                <a:effectLst/>
                <a:latin typeface="Times New Roman" panose="02020603050405020304" pitchFamily="18" charset="0"/>
                <a:ea typeface="Times New Roman" panose="02020603050405020304" pitchFamily="18" charset="0"/>
              </a:rPr>
              <a:t> </a:t>
            </a:r>
            <a:r>
              <a:rPr lang="en-US" sz="1600" dirty="0">
                <a:solidFill>
                  <a:schemeClr val="bg1"/>
                </a:solidFill>
                <a:latin typeface="Times New Roman" panose="02020603050405020304" pitchFamily="18" charset="0"/>
                <a:ea typeface="Times New Roman" panose="02020603050405020304" pitchFamily="18" charset="0"/>
              </a:rPr>
              <a:t>L</a:t>
            </a:r>
            <a:r>
              <a:rPr lang="vi-VN" sz="1600" dirty="0">
                <a:solidFill>
                  <a:schemeClr val="bg1"/>
                </a:solidFill>
                <a:effectLst/>
                <a:latin typeface="Times New Roman" panose="02020603050405020304" pitchFamily="18" charset="0"/>
                <a:ea typeface="Times New Roman" panose="02020603050405020304" pitchFamily="18" charset="0"/>
              </a:rPr>
              <a:t>ựa chọn nội dung tương ứng theo hướng mở, đa dạng, cá biệt với nhiều cách tiếp cận khác nhau do đặc điểm của kh</a:t>
            </a:r>
            <a:r>
              <a:rPr lang="en-US" sz="1600" dirty="0">
                <a:solidFill>
                  <a:schemeClr val="bg1"/>
                </a:solidFill>
                <a:effectLst/>
                <a:latin typeface="Times New Roman" panose="02020603050405020304" pitchFamily="18" charset="0"/>
                <a:ea typeface="Times New Roman" panose="02020603050405020304" pitchFamily="18" charset="0"/>
              </a:rPr>
              <a:t>ó</a:t>
            </a:r>
            <a:r>
              <a:rPr lang="vi-VN" sz="1600" dirty="0">
                <a:solidFill>
                  <a:schemeClr val="bg1"/>
                </a:solidFill>
                <a:effectLst/>
                <a:latin typeface="Times New Roman" panose="02020603050405020304" pitchFamily="18" charset="0"/>
                <a:ea typeface="Times New Roman" panose="02020603050405020304" pitchFamily="18" charset="0"/>
              </a:rPr>
              <a:t>a học giáo dục thể chất cho</a:t>
            </a:r>
            <a:r>
              <a:rPr lang="vi-VN" sz="1600" spc="-115" dirty="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phép.</a:t>
            </a:r>
            <a:endParaRPr lang="en-US" sz="1600" dirty="0">
              <a:solidFill>
                <a:schemeClr val="bg1"/>
              </a:solidFill>
              <a:latin typeface="Times New Roman" panose="02020603050405020304" pitchFamily="18" charset="0"/>
              <a:ea typeface="Times New Roman" panose="02020603050405020304" pitchFamily="18" charset="0"/>
            </a:endParaRPr>
          </a:p>
          <a:p>
            <a:pPr marL="1003300" algn="just">
              <a:lnSpc>
                <a:spcPts val="1900"/>
              </a:lnSpc>
            </a:pPr>
            <a:r>
              <a:rPr lang="en-US" sz="1600" dirty="0">
                <a:solidFill>
                  <a:schemeClr val="bg1"/>
                </a:solidFill>
                <a:effectLst/>
                <a:latin typeface="Times New Roman" panose="02020603050405020304" pitchFamily="18" charset="0"/>
                <a:ea typeface="Times New Roman" panose="02020603050405020304" pitchFamily="18" charset="0"/>
              </a:rPr>
              <a:t>-</a:t>
            </a:r>
            <a:r>
              <a:rPr lang="vi-VN" sz="1600" dirty="0">
                <a:solidFill>
                  <a:schemeClr val="bg1"/>
                </a:solidFill>
                <a:effectLst/>
                <a:latin typeface="Times New Roman" panose="02020603050405020304" pitchFamily="18" charset="0"/>
                <a:ea typeface="Times New Roman" panose="02020603050405020304" pitchFamily="18" charset="0"/>
              </a:rPr>
              <a:t> Thiết kế những hoạt động học tập đa dạng, phong phú về nội dung và hình thức, nhằm đáp ứng nhu cầu, sở thích của HS; tạo được cảm xúc, niềm vui và hứng thú trong học</a:t>
            </a:r>
            <a:r>
              <a:rPr lang="en-US" sz="1600" dirty="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tập. </a:t>
            </a:r>
            <a:endParaRPr lang="en-US" sz="1600" dirty="0">
              <a:solidFill>
                <a:schemeClr val="bg1"/>
              </a:solidFill>
              <a:latin typeface="Times New Roman" panose="02020603050405020304" pitchFamily="18" charset="0"/>
              <a:ea typeface="Times New Roman" panose="02020603050405020304" pitchFamily="18" charset="0"/>
            </a:endParaRPr>
          </a:p>
          <a:p>
            <a:pPr marL="1003300" algn="just">
              <a:lnSpc>
                <a:spcPts val="1900"/>
              </a:lnSpc>
            </a:pPr>
            <a:r>
              <a:rPr lang="vi-VN" sz="1600" dirty="0">
                <a:solidFill>
                  <a:schemeClr val="bg1"/>
                </a:solidFill>
                <a:effectLst/>
                <a:latin typeface="Times New Roman" panose="02020603050405020304" pitchFamily="18" charset="0"/>
                <a:ea typeface="Times New Roman" panose="02020603050405020304" pitchFamily="18" charset="0"/>
                <a:sym typeface="Symbol" panose="05050102010706020507" pitchFamily="18" charset="2"/>
              </a:rPr>
              <a:t></a:t>
            </a:r>
            <a:r>
              <a:rPr lang="vi-VN" sz="1600" dirty="0">
                <a:solidFill>
                  <a:schemeClr val="bg1"/>
                </a:solidFill>
                <a:effectLst/>
                <a:latin typeface="Times New Roman" panose="02020603050405020304" pitchFamily="18" charset="0"/>
                <a:ea typeface="Times New Roman" panose="02020603050405020304" pitchFamily="18" charset="0"/>
              </a:rPr>
              <a:t> Có tính </a:t>
            </a:r>
            <a:r>
              <a:rPr lang="vi-VN" sz="1600" spc="-15" dirty="0">
                <a:solidFill>
                  <a:schemeClr val="bg1"/>
                </a:solidFill>
                <a:effectLst/>
                <a:latin typeface="Times New Roman" panose="02020603050405020304" pitchFamily="18" charset="0"/>
                <a:ea typeface="Times New Roman" panose="02020603050405020304" pitchFamily="18" charset="0"/>
              </a:rPr>
              <a:t>mở </a:t>
            </a:r>
            <a:r>
              <a:rPr lang="vi-VN" sz="1600" dirty="0">
                <a:solidFill>
                  <a:schemeClr val="bg1"/>
                </a:solidFill>
                <a:effectLst/>
                <a:latin typeface="Times New Roman" panose="02020603050405020304" pitchFamily="18" charset="0"/>
                <a:ea typeface="Times New Roman" panose="02020603050405020304" pitchFamily="18" charset="0"/>
              </a:rPr>
              <a:t>để phù hợp với sự đa dạng về điều kiện và khả năng học tập của HS các vùng</a:t>
            </a:r>
            <a:r>
              <a:rPr lang="vi-VN" sz="1600" spc="-10" dirty="0">
                <a:solidFill>
                  <a:schemeClr val="bg1"/>
                </a:solidFill>
                <a:effectLst/>
                <a:latin typeface="Times New Roman" panose="02020603050405020304" pitchFamily="18" charset="0"/>
                <a:ea typeface="Times New Roman" panose="02020603050405020304" pitchFamily="18" charset="0"/>
              </a:rPr>
              <a:t> </a:t>
            </a:r>
            <a:r>
              <a:rPr lang="vi-VN" sz="1600" dirty="0">
                <a:solidFill>
                  <a:schemeClr val="bg1"/>
                </a:solidFill>
                <a:effectLst/>
                <a:latin typeface="Times New Roman" panose="02020603050405020304" pitchFamily="18" charset="0"/>
                <a:ea typeface="Times New Roman" panose="02020603050405020304" pitchFamily="18" charset="0"/>
              </a:rPr>
              <a:t>miền.</a:t>
            </a:r>
            <a:endParaRPr lang="en-US" sz="1600" dirty="0">
              <a:solidFill>
                <a:schemeClr val="bg1"/>
              </a:solidFill>
              <a:effectLst/>
              <a:latin typeface="Times New Roman" panose="02020603050405020304" pitchFamily="18" charset="0"/>
              <a:ea typeface="Times New Roman" panose="02020603050405020304" pitchFamily="18" charset="0"/>
            </a:endParaRPr>
          </a:p>
          <a:p>
            <a:pPr marL="1003300" algn="just">
              <a:lnSpc>
                <a:spcPts val="1900"/>
              </a:lnSpc>
            </a:pPr>
            <a:endParaRPr lang="vi-VN" sz="1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1242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b2004220l">
  <a:themeElements>
    <a:clrScheme name="cdb2004220l 2">
      <a:dk1>
        <a:srgbClr val="000000"/>
      </a:dk1>
      <a:lt1>
        <a:srgbClr val="FFFFFF"/>
      </a:lt1>
      <a:dk2>
        <a:srgbClr val="0B3191"/>
      </a:dk2>
      <a:lt2>
        <a:srgbClr val="C0C0C0"/>
      </a:lt2>
      <a:accent1>
        <a:srgbClr val="68A6EA"/>
      </a:accent1>
      <a:accent2>
        <a:srgbClr val="00CC99"/>
      </a:accent2>
      <a:accent3>
        <a:srgbClr val="FFFFFF"/>
      </a:accent3>
      <a:accent4>
        <a:srgbClr val="000000"/>
      </a:accent4>
      <a:accent5>
        <a:srgbClr val="B9D0F3"/>
      </a:accent5>
      <a:accent6>
        <a:srgbClr val="00B98A"/>
      </a:accent6>
      <a:hlink>
        <a:srgbClr val="4173F1"/>
      </a:hlink>
      <a:folHlink>
        <a:srgbClr val="A982CA"/>
      </a:folHlink>
    </a:clrScheme>
    <a:fontScheme name="cdb2004220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db2004220l 1">
        <a:dk1>
          <a:srgbClr val="000066"/>
        </a:dk1>
        <a:lt1>
          <a:srgbClr val="FFFFFF"/>
        </a:lt1>
        <a:dk2>
          <a:srgbClr val="175B5B"/>
        </a:dk2>
        <a:lt2>
          <a:srgbClr val="C0C0C0"/>
        </a:lt2>
        <a:accent1>
          <a:srgbClr val="7DB038"/>
        </a:accent1>
        <a:accent2>
          <a:srgbClr val="6CA5D8"/>
        </a:accent2>
        <a:accent3>
          <a:srgbClr val="FFFFFF"/>
        </a:accent3>
        <a:accent4>
          <a:srgbClr val="000056"/>
        </a:accent4>
        <a:accent5>
          <a:srgbClr val="BFD4AE"/>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
      <a:clrScheme name="cdb2004220l 2">
        <a:dk1>
          <a:srgbClr val="000000"/>
        </a:dk1>
        <a:lt1>
          <a:srgbClr val="FFFFFF"/>
        </a:lt1>
        <a:dk2>
          <a:srgbClr val="0B3191"/>
        </a:dk2>
        <a:lt2>
          <a:srgbClr val="C0C0C0"/>
        </a:lt2>
        <a:accent1>
          <a:srgbClr val="68A6EA"/>
        </a:accent1>
        <a:accent2>
          <a:srgbClr val="00CC99"/>
        </a:accent2>
        <a:accent3>
          <a:srgbClr val="FFFFFF"/>
        </a:accent3>
        <a:accent4>
          <a:srgbClr val="000000"/>
        </a:accent4>
        <a:accent5>
          <a:srgbClr val="B9D0F3"/>
        </a:accent5>
        <a:accent6>
          <a:srgbClr val="00B98A"/>
        </a:accent6>
        <a:hlink>
          <a:srgbClr val="4173F1"/>
        </a:hlink>
        <a:folHlink>
          <a:srgbClr val="A982CA"/>
        </a:folHlink>
      </a:clrScheme>
      <a:clrMap bg1="lt1" tx1="dk1" bg2="lt2" tx2="dk2" accent1="accent1" accent2="accent2" accent3="accent3" accent4="accent4" accent5="accent5" accent6="accent6" hlink="hlink" folHlink="folHlink"/>
    </a:extraClrScheme>
    <a:extraClrScheme>
      <a:clrScheme name="cdb2004220l 3">
        <a:dk1>
          <a:srgbClr val="000000"/>
        </a:dk1>
        <a:lt1>
          <a:srgbClr val="FFFFFF"/>
        </a:lt1>
        <a:dk2>
          <a:srgbClr val="500E86"/>
        </a:dk2>
        <a:lt2>
          <a:srgbClr val="B2B2B2"/>
        </a:lt2>
        <a:accent1>
          <a:srgbClr val="3C96C8"/>
        </a:accent1>
        <a:accent2>
          <a:srgbClr val="E2AF52"/>
        </a:accent2>
        <a:accent3>
          <a:srgbClr val="FFFFFF"/>
        </a:accent3>
        <a:accent4>
          <a:srgbClr val="000000"/>
        </a:accent4>
        <a:accent5>
          <a:srgbClr val="AFC9E0"/>
        </a:accent5>
        <a:accent6>
          <a:srgbClr val="CD9E49"/>
        </a:accent6>
        <a:hlink>
          <a:srgbClr val="576CD5"/>
        </a:hlink>
        <a:folHlink>
          <a:srgbClr val="6EBCB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TotalTime>
  <Words>4986</Words>
  <Application>Microsoft Office PowerPoint</Application>
  <PresentationFormat>On-screen Show (4:3)</PresentationFormat>
  <Paragraphs>725</Paragraphs>
  <Slides>36</Slides>
  <Notes>4</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54" baseType="lpstr">
      <vt:lpstr>MS Mincho</vt:lpstr>
      <vt:lpstr>宋体</vt:lpstr>
      <vt:lpstr>宋体</vt:lpstr>
      <vt:lpstr>Arial</vt:lpstr>
      <vt:lpstr>Barlow Condensed Medium</vt:lpstr>
      <vt:lpstr>Calibri</vt:lpstr>
      <vt:lpstr>Carlito</vt:lpstr>
      <vt:lpstr>DengXian</vt:lpstr>
      <vt:lpstr>LM Sans Demi Cond 10</vt:lpstr>
      <vt:lpstr>Symbol</vt:lpstr>
      <vt:lpstr>Tahoma</vt:lpstr>
      <vt:lpstr>Times New Roman</vt:lpstr>
      <vt:lpstr>Verdana</vt:lpstr>
      <vt:lpstr>Wingdings</vt:lpstr>
      <vt:lpstr>Office Theme</vt:lpstr>
      <vt:lpstr>cdb2004220l</vt:lpstr>
      <vt:lpstr>Image</vt:lpstr>
      <vt:lpstr>BMP 图像</vt:lpstr>
      <vt:lpstr>PowerPoint Presentation</vt:lpstr>
      <vt:lpstr>PowerPoint Presentation</vt:lpstr>
      <vt:lpstr>PowerPoint Presentation</vt:lpstr>
      <vt:lpstr>1.1. MỤC TIÊU CTMH GDTC TIỂU HỌC</vt:lpstr>
      <vt:lpstr>2.2. YÊU CẦU CẦN ĐẠT</vt:lpstr>
      <vt:lpstr>1.3. Nội dung sách giáo khoa GDTC 3</vt:lpstr>
      <vt:lpstr>PowerPoint Presentation</vt:lpstr>
      <vt:lpstr>2.1. CÁC TÁC GIẢ THAM GIA BIÊN SOẠN</vt:lpstr>
      <vt:lpstr>2.2 QUAN ĐIỂM BIÊN SOẠN SGK GDTC 3</vt:lpstr>
      <vt:lpstr>PowerPoint Presentation</vt:lpstr>
      <vt:lpstr>a. CẤU TRÚC CHUNG</vt:lpstr>
      <vt:lpstr>CẤU TRÚC THEO BÀI CỦA SÁCH GDTC 3</vt:lpstr>
      <vt:lpstr>PowerPoint Presentation</vt:lpstr>
      <vt:lpstr>b. ĐẶC ĐIỂM NỘI DUNG</vt:lpstr>
      <vt:lpstr>PowerPoint Presentation</vt:lpstr>
      <vt:lpstr>d. Các chủ đề, nội dung trong sách Giáo dục thể chất 3  thể hiện rõ yêu cầu tích hợp và phân hóa</vt:lpstr>
      <vt:lpstr>PowerPoint Presentation</vt:lpstr>
      <vt:lpstr>PowerPoint Presentation</vt:lpstr>
      <vt:lpstr>2.4. PHÂN PHỐI NỘI DUNG THEO CHƯƠNG TRÌNH MÔN GDTC 3</vt:lpstr>
      <vt:lpstr>PowerPoint Presentation</vt:lpstr>
      <vt:lpstr>PowerPoint Presentation</vt:lpstr>
      <vt:lpstr>2.6. Đánh gia kết quả học tập của học sinh</vt:lpstr>
      <vt:lpstr>2.6. Đánh gia kết quả học tập của học sinh</vt:lpstr>
      <vt:lpstr>2.6. Đánh gia kết quả học tập của học sinh</vt:lpstr>
      <vt:lpstr>2.6. Đánh gia kết quả học tập của học sinh</vt:lpstr>
      <vt:lpstr>2.6. Đánh gia kết quả học tập của học sinh</vt:lpstr>
      <vt:lpstr>2.6. Đánh gia kết quả học tập của học sinh</vt:lpstr>
      <vt:lpstr>3. GIỚI THIỆU CHUNG VỀ SÁCH GIÁO VIÊN VÀ HỆ THỐNG TÀI LIỆU THAM KHẢO, HỖ TRỢ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Toan</cp:lastModifiedBy>
  <cp:revision>35</cp:revision>
  <dcterms:created xsi:type="dcterms:W3CDTF">2022-06-07T15:26:40Z</dcterms:created>
  <dcterms:modified xsi:type="dcterms:W3CDTF">2022-11-23T14:19:47Z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2022-05-25T00:00:00Z</vt:filetime>
  </property>
  <property fmtid="{D5CDD505-2E9C-101B-9397-08002B2CF9AE}" pid="3" name="Creator">
    <vt:lpwstr>Microsoft® PowerPoint® for Microsoft 365</vt:lpwstr>
  </property>
  <property fmtid="{D5CDD505-2E9C-101B-9397-08002B2CF9AE}" pid="4" name="LastSaved">
    <vt:filetime>2022-06-07T00:00:00Z</vt:filetime>
  </property>
</Properties>
</file>