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sldIdLst>
    <p:sldId id="257" r:id="rId5"/>
    <p:sldId id="320" r:id="rId6"/>
    <p:sldId id="259" r:id="rId7"/>
    <p:sldId id="326" r:id="rId8"/>
    <p:sldId id="32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7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02490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7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1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2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4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9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3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0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0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9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54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5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4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0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1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5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0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5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0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8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9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8706-0EF9-4552-8358-8266BEBE0FE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+mn-cs"/>
              </a:rPr>
              <a:t>Xin chào tất cả các con!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/>
              <a:cs typeface="+mn-cs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14133" y="1983460"/>
            <a:ext cx="5842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6600" b="1" noProof="0" dirty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6600" b="1" noProof="0" dirty="0" err="1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6600" b="1" i="0" u="none" strike="noStrike" kern="1200" cap="none" spc="0" normalizeH="0" baseline="0" noProof="0" dirty="0">
              <a:ln w="2857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66825" y="2042160"/>
            <a:ext cx="9732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Bà ơi, ai cũng có quà tặng bà, chỉ có cháu không có. Cháu không có tiền mua khăn, cũng không biết nấu ăn và chụp ảnh.</a:t>
            </a:r>
            <a:endParaRPr kumimoji="0" lang="vi-VN" sz="4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31">
            <a:extLst>
              <a:ext uri="{FF2B5EF4-FFF2-40B4-BE49-F238E27FC236}">
                <a16:creationId xmlns:a16="http://schemas.microsoft.com/office/drawing/2014/main" id="{776E8FA9-3CB7-4C8F-9EB6-873AE935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23" name="2">
            <a:extLst>
              <a:ext uri="{FF2B5EF4-FFF2-40B4-BE49-F238E27FC236}">
                <a16:creationId xmlns:a16="http://schemas.microsoft.com/office/drawing/2014/main" id="{0737A2CC-8E00-4B4B-BA7C-BFD20C94B6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0AF126-EA0F-4B49-A2C9-F3764BB7C406}"/>
              </a:ext>
            </a:extLst>
          </p:cNvPr>
          <p:cNvSpPr/>
          <p:nvPr/>
        </p:nvSpPr>
        <p:spPr>
          <a:xfrm>
            <a:off x="382772" y="297712"/>
            <a:ext cx="2658140" cy="74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Chon c hay 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37021-6896-4981-A670-6D882DA30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57" y="1689802"/>
            <a:ext cx="4669133" cy="3478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35D12A-BE85-457A-9210-7A7EC0DD3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856" y="1607584"/>
            <a:ext cx="4546403" cy="35606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E290D-EE0E-48D5-8FFB-AAC6B4FE6412}"/>
              </a:ext>
            </a:extLst>
          </p:cNvPr>
          <p:cNvSpPr txBox="1"/>
          <p:nvPr/>
        </p:nvSpPr>
        <p:spPr>
          <a:xfrm>
            <a:off x="3678865" y="4460311"/>
            <a:ext cx="47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E1C6C3-5EB8-4C90-9399-891295BBB4BB}"/>
              </a:ext>
            </a:extLst>
          </p:cNvPr>
          <p:cNvSpPr txBox="1"/>
          <p:nvPr/>
        </p:nvSpPr>
        <p:spPr>
          <a:xfrm>
            <a:off x="9845749" y="4460311"/>
            <a:ext cx="47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0331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31">
            <a:extLst>
              <a:ext uri="{FF2B5EF4-FFF2-40B4-BE49-F238E27FC236}">
                <a16:creationId xmlns:a16="http://schemas.microsoft.com/office/drawing/2014/main" id="{776E8FA9-3CB7-4C8F-9EB6-873AE935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23" name="2">
            <a:extLst>
              <a:ext uri="{FF2B5EF4-FFF2-40B4-BE49-F238E27FC236}">
                <a16:creationId xmlns:a16="http://schemas.microsoft.com/office/drawing/2014/main" id="{0737A2CC-8E00-4B4B-BA7C-BFD20C94B6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0AF126-EA0F-4B49-A2C9-F3764BB7C406}"/>
              </a:ext>
            </a:extLst>
          </p:cNvPr>
          <p:cNvSpPr/>
          <p:nvPr/>
        </p:nvSpPr>
        <p:spPr>
          <a:xfrm>
            <a:off x="382772" y="297712"/>
            <a:ext cx="2658140" cy="74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37021-6896-4981-A670-6D882DA30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517" y="1689802"/>
            <a:ext cx="4496813" cy="3478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35D12A-BE85-457A-9210-7A7EC0DD3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856" y="1704163"/>
            <a:ext cx="4546403" cy="33674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E290D-EE0E-48D5-8FFB-AAC6B4FE6412}"/>
              </a:ext>
            </a:extLst>
          </p:cNvPr>
          <p:cNvSpPr txBox="1"/>
          <p:nvPr/>
        </p:nvSpPr>
        <p:spPr>
          <a:xfrm>
            <a:off x="2332836" y="4583421"/>
            <a:ext cx="140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ươm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FB2CB-9C8B-4863-BB01-9845A4A29632}"/>
              </a:ext>
            </a:extLst>
          </p:cNvPr>
          <p:cNvSpPr txBox="1"/>
          <p:nvPr/>
        </p:nvSpPr>
        <p:spPr>
          <a:xfrm>
            <a:off x="7649115" y="4583420"/>
            <a:ext cx="140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ươp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04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56" y="1923622"/>
            <a:ext cx="4500564" cy="9220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Tạm biệt</a:t>
            </a:r>
          </a:p>
        </p:txBody>
      </p:sp>
      <p:pic>
        <p:nvPicPr>
          <p:cNvPr id="3" name="TheWhistlersSong-SteveBarakatt-27999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35003" y="3653600"/>
            <a:ext cx="3429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</Words>
  <Application>Microsoft Office PowerPoint</Application>
  <PresentationFormat>Widescreen</PresentationFormat>
  <Paragraphs>10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 4 hàng</vt:lpstr>
      <vt:lpstr>HP001 4 hang 1 ô ly</vt:lpstr>
      <vt:lpstr>UTM Avo</vt:lpstr>
      <vt:lpstr>1_Office Theme</vt:lpstr>
      <vt:lpstr>2_Office Theme</vt:lpstr>
      <vt:lpstr>1_Default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BENR-</cp:lastModifiedBy>
  <cp:revision>1</cp:revision>
  <dcterms:created xsi:type="dcterms:W3CDTF">2021-02-15T08:08:40Z</dcterms:created>
  <dcterms:modified xsi:type="dcterms:W3CDTF">2021-02-15T08:14:25Z</dcterms:modified>
</cp:coreProperties>
</file>