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50088" y="1009936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 viết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3910" y="2005965"/>
            <a:ext cx="81921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Lời chào đi trước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315970" y="909320"/>
            <a:ext cx="55594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Đi đến nơi nào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Lời chào đi trước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Lời chào dẫn bước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Chẳng sợ lạc nhà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Lời chào kết bạn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Con đường bớt xa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Lời chào là hoa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4000">
                <a:latin typeface="HP001 4 hang 1 ô ly" panose="020B0603050302020204" charset="0"/>
                <a:cs typeface="HP001 4 hang 1 ô ly" panose="020B0603050302020204" charset="0"/>
              </a:rPr>
              <a:t>Nở từ lòng tốt</a:t>
            </a:r>
            <a:endParaRPr lang="en-US" sz="40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27685" y="63500"/>
            <a:ext cx="5083175" cy="102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Chọn g hay gh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264015" y="1693545"/>
            <a:ext cx="361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?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758170" y="2463165"/>
            <a:ext cx="361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?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2463165"/>
            <a:ext cx="4908550" cy="3631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30" y="2277110"/>
            <a:ext cx="4203700" cy="36506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741930" y="5282565"/>
            <a:ext cx="655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g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994150" y="5282565"/>
            <a:ext cx="655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g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11820" y="5282565"/>
            <a:ext cx="83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gh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27685" y="63500"/>
            <a:ext cx="3503930" cy="102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tr hay ch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911350"/>
            <a:ext cx="5042535" cy="3630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960" y="1911350"/>
            <a:ext cx="5106670" cy="36652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28875" y="4897120"/>
            <a:ext cx="96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52765" y="4897120"/>
            <a:ext cx="96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tr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27685" y="63500"/>
            <a:ext cx="3503930" cy="102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an hay ang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 descr="D:\AAA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6893" y="1911350"/>
            <a:ext cx="5024120" cy="3630930"/>
          </a:xfrm>
          <a:prstGeom prst="rect">
            <a:avLst/>
          </a:prstGeom>
        </p:spPr>
      </p:pic>
      <p:pic>
        <p:nvPicPr>
          <p:cNvPr id="4" name="Picture 3" descr="D:\AAA\2.PNG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0365" y="1911350"/>
            <a:ext cx="4975860" cy="36652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28875" y="5054600"/>
            <a:ext cx="967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ang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431780" y="4835525"/>
            <a:ext cx="96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an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938270" y="1693545"/>
            <a:ext cx="7181215" cy="1598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Tìm đọc bài hát thiếu nhi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  <a:endParaRPr lang="en-US" sz="11500" b="1" dirty="0">
              <a:solidFill>
                <a:srgbClr val="FDB52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WPS Presentation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UTM Avo</vt:lpstr>
      <vt:lpstr>HP001 4 hang 1 ô ly</vt:lpstr>
      <vt:lpstr>Arial-Rounded</vt:lpstr>
      <vt:lpstr>Vrinda</vt:lpstr>
      <vt:lpstr>1_Default Design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2021-01-28T05:29:50Z</dcterms:created>
  <dcterms:modified xsi:type="dcterms:W3CDTF">2021-01-28T05:29:50Z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