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3"/>
    <p:sldId id="258" r:id="rId4"/>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5" r:id="rId20"/>
    <p:sldId id="273"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60417"/>
          <p:cNvSpPr>
            <a:spLocks noGrp="1" noRot="1" noChangeAspect="1" noTextEdit="1"/>
          </p:cNvSpPr>
          <p:nvPr>
            <p:ph type="sldImg"/>
          </p:nvPr>
        </p:nvSpPr>
        <p:spPr/>
      </p:sp>
      <p:sp>
        <p:nvSpPr>
          <p:cNvPr id="10243" name="文本占位符 60418"/>
          <p:cNvSpPr>
            <a:spLocks noGrp="1"/>
          </p:cNvSpPr>
          <p:nvPr>
            <p:ph type="body" idx="1"/>
          </p:nvPr>
        </p:nvSpPr>
        <p:spPr/>
        <p:txBody>
          <a:bodyPr wrap="square" lIns="91440" tIns="45720" rIns="91440" bIns="45720" anchor="t" anchorCtr="0"/>
          <a:lstStyle/>
          <a:p>
            <a:pPr lvl="0" eaLnBrk="1" hangingPunct="1"/>
            <a:endParaRPr dirty="0"/>
          </a:p>
        </p:txBody>
      </p:sp>
      <p:sp>
        <p:nvSpPr>
          <p:cNvPr id="1024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lvl="0" eaLnBrk="1" hangingPunct="1"/>
            <a:endParaRPr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smtClean="0"/>
              <a:t>Click to edit Master text styles</a:t>
            </a:r>
            <a:endParaRPr lang="en-US" smtClean="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endParaRPr lang="en-US" smtClean="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endParaRPr lang="en-US" smtClean="0"/>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2"/>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audio" Target="../media/audio3.wav"/><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9" Type="http://schemas.openxmlformats.org/officeDocument/2006/relationships/slide" Target="slide14.xml"/><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slide" Target="slide13.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audio" Target="../media/audio2.wav"/><Relationship Id="rId2" Type="http://schemas.openxmlformats.org/officeDocument/2006/relationships/slide" Target="slide12.xml"/><Relationship Id="rId18" Type="http://schemas.openxmlformats.org/officeDocument/2006/relationships/notesSlide" Target="../notesSlides/notesSlide4.xml"/><Relationship Id="rId17" Type="http://schemas.openxmlformats.org/officeDocument/2006/relationships/slideLayout" Target="../slideLayouts/slideLayout7.xml"/><Relationship Id="rId16" Type="http://schemas.openxmlformats.org/officeDocument/2006/relationships/audio" Target="../media/audio4.wav"/><Relationship Id="rId15" Type="http://schemas.openxmlformats.org/officeDocument/2006/relationships/image" Target="../media/image27.GIF"/><Relationship Id="rId14" Type="http://schemas.openxmlformats.org/officeDocument/2006/relationships/image" Target="../media/image26.png"/><Relationship Id="rId13" Type="http://schemas.openxmlformats.org/officeDocument/2006/relationships/image" Target="../media/image25.png"/><Relationship Id="rId12" Type="http://schemas.openxmlformats.org/officeDocument/2006/relationships/slide" Target="slide15.xml"/><Relationship Id="rId11" Type="http://schemas.openxmlformats.org/officeDocument/2006/relationships/image" Target="../media/image24.png"/><Relationship Id="rId10" Type="http://schemas.openxmlformats.org/officeDocument/2006/relationships/image" Target="../media/image23.png"/><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9" Type="http://schemas.openxmlformats.org/officeDocument/2006/relationships/image" Target="../media/image34.GIF"/><Relationship Id="rId8" Type="http://schemas.openxmlformats.org/officeDocument/2006/relationships/image" Target="../media/image33.GIF"/><Relationship Id="rId7" Type="http://schemas.openxmlformats.org/officeDocument/2006/relationships/image" Target="../media/image32.GIF"/><Relationship Id="rId6" Type="http://schemas.openxmlformats.org/officeDocument/2006/relationships/image" Target="../media/image31.png"/><Relationship Id="rId5" Type="http://schemas.openxmlformats.org/officeDocument/2006/relationships/image" Target="../media/image30.GIF"/><Relationship Id="rId4" Type="http://schemas.openxmlformats.org/officeDocument/2006/relationships/image" Target="../media/image29.jpeg"/><Relationship Id="rId3" Type="http://schemas.openxmlformats.org/officeDocument/2006/relationships/image" Target="../media/image20.png"/><Relationship Id="rId2" Type="http://schemas.openxmlformats.org/officeDocument/2006/relationships/image" Target="../media/image19.png"/><Relationship Id="rId14" Type="http://schemas.openxmlformats.org/officeDocument/2006/relationships/slideLayout" Target="../slideLayouts/slideLayout7.xml"/><Relationship Id="rId13" Type="http://schemas.openxmlformats.org/officeDocument/2006/relationships/audio" Target="../media/audio2.wav"/><Relationship Id="rId12" Type="http://schemas.openxmlformats.org/officeDocument/2006/relationships/audio" Target="../media/audio1.wav"/><Relationship Id="rId11" Type="http://schemas.openxmlformats.org/officeDocument/2006/relationships/image" Target="../media/image36.GIF"/><Relationship Id="rId10" Type="http://schemas.openxmlformats.org/officeDocument/2006/relationships/image" Target="../media/image35.GIF"/><Relationship Id="rId1" Type="http://schemas.openxmlformats.org/officeDocument/2006/relationships/image" Target="../media/image28.GIF"/></Relationships>
</file>

<file path=ppt/slides/_rels/slide13.xml.rels><?xml version="1.0" encoding="UTF-8" standalone="yes"?>
<Relationships xmlns="http://schemas.openxmlformats.org/package/2006/relationships"><Relationship Id="rId9" Type="http://schemas.openxmlformats.org/officeDocument/2006/relationships/image" Target="../media/image34.GIF"/><Relationship Id="rId8" Type="http://schemas.openxmlformats.org/officeDocument/2006/relationships/image" Target="../media/image33.GIF"/><Relationship Id="rId7" Type="http://schemas.openxmlformats.org/officeDocument/2006/relationships/image" Target="../media/image32.GIF"/><Relationship Id="rId6" Type="http://schemas.openxmlformats.org/officeDocument/2006/relationships/image" Target="../media/image31.png"/><Relationship Id="rId5" Type="http://schemas.openxmlformats.org/officeDocument/2006/relationships/image" Target="../media/image30.GIF"/><Relationship Id="rId4" Type="http://schemas.openxmlformats.org/officeDocument/2006/relationships/image" Target="../media/image29.jpeg"/><Relationship Id="rId3" Type="http://schemas.openxmlformats.org/officeDocument/2006/relationships/image" Target="../media/image22.png"/><Relationship Id="rId2" Type="http://schemas.openxmlformats.org/officeDocument/2006/relationships/image" Target="../media/image21.png"/><Relationship Id="rId15" Type="http://schemas.openxmlformats.org/officeDocument/2006/relationships/slideLayout" Target="../slideLayouts/slideLayout7.xml"/><Relationship Id="rId14" Type="http://schemas.openxmlformats.org/officeDocument/2006/relationships/audio" Target="../media/audio2.wav"/><Relationship Id="rId13" Type="http://schemas.openxmlformats.org/officeDocument/2006/relationships/audio" Target="../media/audio1.wav"/><Relationship Id="rId12" Type="http://schemas.openxmlformats.org/officeDocument/2006/relationships/slide" Target="slide6.xml"/><Relationship Id="rId11" Type="http://schemas.openxmlformats.org/officeDocument/2006/relationships/image" Target="../media/image36.GIF"/><Relationship Id="rId10" Type="http://schemas.openxmlformats.org/officeDocument/2006/relationships/image" Target="../media/image35.GIF"/><Relationship Id="rId1" Type="http://schemas.openxmlformats.org/officeDocument/2006/relationships/image" Target="../media/image28.GIF"/></Relationships>
</file>

<file path=ppt/slides/_rels/slide14.xml.rels><?xml version="1.0" encoding="UTF-8" standalone="yes"?>
<Relationships xmlns="http://schemas.openxmlformats.org/package/2006/relationships"><Relationship Id="rId9" Type="http://schemas.openxmlformats.org/officeDocument/2006/relationships/image" Target="../media/image34.GIF"/><Relationship Id="rId8" Type="http://schemas.openxmlformats.org/officeDocument/2006/relationships/image" Target="../media/image33.GIF"/><Relationship Id="rId7" Type="http://schemas.openxmlformats.org/officeDocument/2006/relationships/image" Target="../media/image32.GIF"/><Relationship Id="rId6" Type="http://schemas.openxmlformats.org/officeDocument/2006/relationships/image" Target="../media/image37.png"/><Relationship Id="rId5" Type="http://schemas.openxmlformats.org/officeDocument/2006/relationships/image" Target="../media/image30.GIF"/><Relationship Id="rId4" Type="http://schemas.openxmlformats.org/officeDocument/2006/relationships/image" Target="../media/image29.jpeg"/><Relationship Id="rId3" Type="http://schemas.openxmlformats.org/officeDocument/2006/relationships/image" Target="../media/image24.png"/><Relationship Id="rId2" Type="http://schemas.openxmlformats.org/officeDocument/2006/relationships/image" Target="../media/image23.png"/><Relationship Id="rId14" Type="http://schemas.openxmlformats.org/officeDocument/2006/relationships/slideLayout" Target="../slideLayouts/slideLayout7.xml"/><Relationship Id="rId13" Type="http://schemas.openxmlformats.org/officeDocument/2006/relationships/audio" Target="../media/audio2.wav"/><Relationship Id="rId12" Type="http://schemas.openxmlformats.org/officeDocument/2006/relationships/audio" Target="../media/audio1.wav"/><Relationship Id="rId11" Type="http://schemas.openxmlformats.org/officeDocument/2006/relationships/image" Target="../media/image36.GIF"/><Relationship Id="rId10" Type="http://schemas.openxmlformats.org/officeDocument/2006/relationships/image" Target="../media/image35.GIF"/><Relationship Id="rId1" Type="http://schemas.openxmlformats.org/officeDocument/2006/relationships/image" Target="../media/image28.GIF"/></Relationships>
</file>

<file path=ppt/slides/_rels/slide15.xml.rels><?xml version="1.0" encoding="UTF-8" standalone="yes"?>
<Relationships xmlns="http://schemas.openxmlformats.org/package/2006/relationships"><Relationship Id="rId9" Type="http://schemas.openxmlformats.org/officeDocument/2006/relationships/image" Target="../media/image34.GIF"/><Relationship Id="rId8" Type="http://schemas.openxmlformats.org/officeDocument/2006/relationships/image" Target="../media/image33.GIF"/><Relationship Id="rId7" Type="http://schemas.openxmlformats.org/officeDocument/2006/relationships/image" Target="../media/image32.GIF"/><Relationship Id="rId6" Type="http://schemas.openxmlformats.org/officeDocument/2006/relationships/image" Target="../media/image31.png"/><Relationship Id="rId5" Type="http://schemas.openxmlformats.org/officeDocument/2006/relationships/image" Target="../media/image30.GIF"/><Relationship Id="rId4" Type="http://schemas.openxmlformats.org/officeDocument/2006/relationships/image" Target="../media/image29.jpeg"/><Relationship Id="rId3" Type="http://schemas.openxmlformats.org/officeDocument/2006/relationships/image" Target="../media/image26.png"/><Relationship Id="rId2" Type="http://schemas.openxmlformats.org/officeDocument/2006/relationships/image" Target="../media/image25.png"/><Relationship Id="rId14" Type="http://schemas.openxmlformats.org/officeDocument/2006/relationships/slideLayout" Target="../slideLayouts/slideLayout7.xml"/><Relationship Id="rId13" Type="http://schemas.openxmlformats.org/officeDocument/2006/relationships/audio" Target="../media/audio2.wav"/><Relationship Id="rId12" Type="http://schemas.openxmlformats.org/officeDocument/2006/relationships/audio" Target="../media/audio1.wav"/><Relationship Id="rId11" Type="http://schemas.openxmlformats.org/officeDocument/2006/relationships/image" Target="../media/image36.GIF"/><Relationship Id="rId10" Type="http://schemas.openxmlformats.org/officeDocument/2006/relationships/image" Target="../media/image35.GIF"/><Relationship Id="rId1" Type="http://schemas.openxmlformats.org/officeDocument/2006/relationships/image" Target="../media/image28.GIF"/></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1.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image" Target="../media/image42.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44.png"/><Relationship Id="rId1" Type="http://schemas.openxmlformats.org/officeDocument/2006/relationships/image" Target="../media/image43.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audio" Target="../media/audio2.wav"/><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2.wav"/><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2.wav"/><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2.wav"/><Relationship Id="rId2" Type="http://schemas.openxmlformats.org/officeDocument/2006/relationships/image" Target="../media/image16.pn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914400" y="2131484"/>
            <a:ext cx="10363200" cy="1468967"/>
          </a:xfrm>
          <a:prstGeom prst="rect">
            <a:avLst/>
          </a:prstGeom>
          <a:solidFill>
            <a:srgbClr val="FFFFFF"/>
          </a:solidFill>
          <a:ln w="9525" cap="flat" cmpd="sng">
            <a:solidFill>
              <a:srgbClr val="000000"/>
            </a:solidFill>
            <a:prstDash val="solid"/>
            <a:headEnd type="none" w="med" len="med"/>
            <a:tailEnd type="none" w="med" len="med"/>
          </a:ln>
        </p:spPr>
        <p:txBody>
          <a:bodyPr lIns="121908" tIns="60954" rIns="121908" bIns="60954" anchor="ctr" anchorCtr="0"/>
          <a:lstStyle>
            <a:lvl1pPr lvl="0">
              <a:buClrTx/>
              <a:buSzTx/>
              <a:buFontTx/>
              <a:defRPr/>
            </a:lvl1pPr>
          </a:lstStyle>
          <a:p>
            <a:pPr lvl="0" eaLnBrk="1" hangingPunct="1"/>
            <a:endParaRPr dirty="0"/>
          </a:p>
        </p:txBody>
      </p:sp>
      <p:sp>
        <p:nvSpPr>
          <p:cNvPr id="3" name="Subtitle 2"/>
          <p:cNvSpPr>
            <a:spLocks noGrp="1"/>
          </p:cNvSpPr>
          <p:nvPr>
            <p:ph type="subTitle" idx="4294967295"/>
          </p:nvPr>
        </p:nvSpPr>
        <p:spPr bwMode="auto">
          <a:xfrm>
            <a:off x="1828800" y="3886200"/>
            <a:ext cx="8534400" cy="1752600"/>
          </a:xfrm>
          <a:prstGeom prst="rect">
            <a:avLst/>
          </a:prstGeom>
          <a:solidFill>
            <a:srgbClr val="FFFFFF"/>
          </a:solidFill>
          <a:ln w="9525" cap="flat" cmpd="sng" algn="ctr">
            <a:solidFill>
              <a:srgbClr val="000000"/>
            </a:solidFill>
            <a:prstDash val="solid"/>
            <a:miter lim="800000"/>
          </a:ln>
        </p:spPr>
        <p:txBody>
          <a:bodyPr lIns="121908" tIns="60954" rIns="121908" bIns="60954"/>
          <a:lstStyle>
            <a:lvl1pPr marL="0" lvl="0" indent="0" algn="ctr">
              <a:buClrTx/>
              <a:buSzTx/>
              <a:buFont typeface="Arial" panose="020B0604020202020204" pitchFamily="34" charset="0"/>
              <a:buNone/>
              <a:defRPr/>
            </a:lvl1pPr>
            <a:lvl2pPr marL="457200" lvl="1" indent="0" algn="ctr">
              <a:buClrTx/>
              <a:buSzTx/>
              <a:buFont typeface="Arial" panose="020B0604020202020204" pitchFamily="34" charset="0"/>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defTabSz="913130" eaLnBrk="1" hangingPunct="1">
              <a:buNone/>
            </a:pPr>
            <a:endParaRPr dirty="0">
              <a:solidFill>
                <a:srgbClr val="898989"/>
              </a:solidFill>
            </a:endParaRPr>
          </a:p>
        </p:txBody>
      </p:sp>
      <p:pic>
        <p:nvPicPr>
          <p:cNvPr id="3076" name="Picture 4"/>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3077" name="TextBox 5"/>
          <p:cNvSpPr txBox="1"/>
          <p:nvPr/>
        </p:nvSpPr>
        <p:spPr>
          <a:xfrm>
            <a:off x="-8467" y="1576917"/>
            <a:ext cx="12090400" cy="1231102"/>
          </a:xfrm>
          <a:prstGeom prst="rect">
            <a:avLst/>
          </a:prstGeom>
          <a:noFill/>
          <a:ln w="9525">
            <a:noFill/>
          </a:ln>
        </p:spPr>
        <p:txBody>
          <a:bodyPr lIns="121917" tIns="60958" rIns="121917" bIns="60958">
            <a:spAutoFit/>
          </a:bodyPr>
          <a:lstStyle/>
          <a:p>
            <a:pPr marL="0" marR="0" lvl="0" indent="0" algn="ctr" defTabSz="913130" rtl="0" eaLnBrk="1" fontAlgn="auto" latinLnBrk="0" hangingPunct="1">
              <a:lnSpc>
                <a:spcPct val="100000"/>
              </a:lnSpc>
              <a:spcBef>
                <a:spcPts val="0"/>
              </a:spcBef>
              <a:spcAft>
                <a:spcPts val="0"/>
              </a:spcAft>
              <a:buClrTx/>
              <a:buSzTx/>
              <a:buFontTx/>
              <a:buNone/>
              <a:defRPr/>
            </a:pPr>
            <a:r>
              <a:rPr kumimoji="0" sz="7200" b="1" i="0" u="none" strike="noStrike" kern="1200" cap="none" spc="0" normalizeH="0" baseline="0" noProof="0" dirty="0">
                <a:ln>
                  <a:noFill/>
                </a:ln>
                <a:solidFill>
                  <a:srgbClr val="FF0000"/>
                </a:solidFill>
                <a:effectLst/>
                <a:uLnTx/>
                <a:uFillTx/>
                <a:latin typeface="UTM Avo" panose="02040603050506020204"/>
                <a:ea typeface="+mn-ea"/>
                <a:cs typeface="+mn-cs"/>
              </a:rPr>
              <a:t>Chào </a:t>
            </a:r>
            <a:r>
              <a:rPr kumimoji="0" sz="7200" b="1" i="0" u="none" strike="noStrike" kern="1200" cap="none" spc="0" normalizeH="0" baseline="0" noProof="0" dirty="0" err="1">
                <a:ln>
                  <a:noFill/>
                </a:ln>
                <a:solidFill>
                  <a:srgbClr val="FF0000"/>
                </a:solidFill>
                <a:effectLst/>
                <a:uLnTx/>
                <a:uFillTx/>
                <a:latin typeface="UTM Avo" panose="02040603050506020204"/>
                <a:ea typeface="+mn-ea"/>
                <a:cs typeface="+mn-cs"/>
              </a:rPr>
              <a:t>mừng</a:t>
            </a:r>
            <a:r>
              <a:rPr kumimoji="0" sz="7200" b="1" i="0" u="none" strike="noStrike" kern="1200" cap="none" spc="0" normalizeH="0" baseline="0" noProof="0" dirty="0">
                <a:ln>
                  <a:noFill/>
                </a:ln>
                <a:solidFill>
                  <a:srgbClr val="FF0000"/>
                </a:solidFill>
                <a:effectLst/>
                <a:uLnTx/>
                <a:uFillTx/>
                <a:latin typeface="UTM Avo" panose="02040603050506020204"/>
                <a:ea typeface="+mn-ea"/>
                <a:cs typeface="+mn-cs"/>
              </a:rPr>
              <a:t> </a:t>
            </a:r>
            <a:r>
              <a:rPr kumimoji="0" sz="7200" b="1" i="0" u="none" strike="noStrike" kern="1200" cap="none" spc="0" normalizeH="0" baseline="0" noProof="0" dirty="0" err="1" smtClean="0">
                <a:ln>
                  <a:noFill/>
                </a:ln>
                <a:solidFill>
                  <a:srgbClr val="FF0000"/>
                </a:solidFill>
                <a:effectLst/>
                <a:uLnTx/>
                <a:uFillTx/>
                <a:latin typeface="UTM Avo" panose="02040603050506020204"/>
                <a:ea typeface="+mn-ea"/>
                <a:cs typeface="+mn-cs"/>
              </a:rPr>
              <a:t>các</a:t>
            </a:r>
            <a:r>
              <a:rPr kumimoji="0" lang="en-US" sz="7200" b="1" i="0" u="none" strike="noStrike" kern="1200" cap="none" spc="0" normalizeH="0" noProof="0" dirty="0" smtClean="0">
                <a:ln>
                  <a:noFill/>
                </a:ln>
                <a:solidFill>
                  <a:srgbClr val="FF0000"/>
                </a:solidFill>
                <a:effectLst/>
                <a:uLnTx/>
                <a:uFillTx/>
                <a:latin typeface="UTM Avo" panose="02040603050506020204"/>
                <a:ea typeface="+mn-ea"/>
                <a:cs typeface="+mn-cs"/>
              </a:rPr>
              <a:t> con</a:t>
            </a:r>
            <a:endParaRPr kumimoji="0" sz="7200" b="1" i="0" u="none" strike="noStrike" kern="1200" cap="none" spc="0" normalizeH="0" baseline="0" noProof="0" dirty="0">
              <a:ln>
                <a:noFill/>
              </a:ln>
              <a:solidFill>
                <a:srgbClr val="FF0000"/>
              </a:solidFill>
              <a:effectLst/>
              <a:uLnTx/>
              <a:uFillTx/>
              <a:latin typeface="UTM Avo" panose="02040603050506020204"/>
              <a:ea typeface="+mn-ea"/>
              <a:cs typeface="+mn-cs"/>
            </a:endParaRPr>
          </a:p>
        </p:txBody>
      </p:sp>
    </p:spTree>
  </p:cSld>
  <p:clrMapOvr>
    <a:masterClrMapping/>
  </p:clrMapOvr>
  <p:transition>
    <p:sndAc>
      <p:stSnd>
        <p:snd r:embed="rId2"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1"/>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78943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VnAvant" panose="020B7200000000000000" pitchFamily="34" charset="0"/>
                <a:ea typeface="SimSun" panose="02010600030101010101" pitchFamily="2" charset="-122"/>
                <a:cs typeface="+mn-cs"/>
              </a:rPr>
              <a:t>Tr</a:t>
            </a:r>
            <a:r>
              <a:rPr kumimoji="0" lang="en-US" altLang="zh-CN" sz="3200" b="0" i="0" u="none" strike="noStrike" kern="1200" cap="none" spc="0" normalizeH="0" baseline="0" noProof="0" dirty="0">
                <a:ln>
                  <a:noFill/>
                </a:ln>
                <a:solidFill>
                  <a:prstClr val="black"/>
                </a:solidFill>
                <a:effectLst/>
                <a:uLnTx/>
                <a:uFillTx/>
                <a:latin typeface="VNI-Avo" pitchFamily="2" charset="0"/>
                <a:ea typeface="SimSun" panose="02010600030101010101" pitchFamily="2" charset="-122"/>
                <a:cs typeface="+mn-cs"/>
              </a:rPr>
              <a:t>aû</a:t>
            </a:r>
            <a:r>
              <a:rPr kumimoji="0" lang="en-US" altLang="zh-CN" sz="3200" b="0" i="0" u="none" strike="noStrike" kern="1200" cap="none" spc="0" normalizeH="0" baseline="0" noProof="0" dirty="0">
                <a:ln>
                  <a:noFill/>
                </a:ln>
                <a:solidFill>
                  <a:prstClr val="black"/>
                </a:solidFill>
                <a:effectLst/>
                <a:uLnTx/>
                <a:uFillTx/>
                <a:latin typeface=".VnAvant" panose="020B7200000000000000" pitchFamily="34" charset="0"/>
                <a:ea typeface="SimSun" panose="02010600030101010101" pitchFamily="2" charset="-122"/>
                <a:cs typeface="+mn-cs"/>
              </a:rPr>
              <a:t> lêi c©u hái theo tranh</a:t>
            </a:r>
            <a:endParaRPr kumimoji="0" lang="en-US" altLang="zh-CN" sz="3200" b="0" i="0" u="none" strike="noStrike" kern="1200" cap="none" spc="0" normalizeH="0" baseline="0" noProof="0" dirty="0">
              <a:ln>
                <a:noFill/>
              </a:ln>
              <a:solidFill>
                <a:prstClr val="black"/>
              </a:solidFill>
              <a:effectLst/>
              <a:uLnTx/>
              <a:uFillTx/>
              <a:latin typeface=".VnAvant" panose="020B7200000000000000" pitchFamily="34" charset="0"/>
              <a:ea typeface="SimSun" panose="02010600030101010101" pitchFamily="2" charset="-122"/>
              <a:cs typeface="+mn-cs"/>
            </a:endParaRPr>
          </a:p>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VnAvant" panose="020B7200000000000000" pitchFamily="34" charset="0"/>
                <a:ea typeface="SimSun" panose="02010600030101010101" pitchFamily="2" charset="-122"/>
                <a:cs typeface="+mn-cs"/>
              </a:rPr>
              <a:t>Qua trß ch¬i "Hép quµ bÝ mËt".</a:t>
            </a:r>
            <a:endParaRPr kumimoji="0" lang="en-US" altLang="zh-CN" sz="3200" b="0" i="0" u="none" strike="noStrike" kern="1200" cap="none" spc="0" normalizeH="0" baseline="0" noProof="0" dirty="0">
              <a:ln>
                <a:noFill/>
              </a:ln>
              <a:solidFill>
                <a:prstClr val="black"/>
              </a:solidFill>
              <a:effectLst/>
              <a:uLnTx/>
              <a:uFillTx/>
              <a:latin typeface=".VnAvant" panose="020B7200000000000000" pitchFamily="34" charset="0"/>
              <a:ea typeface="SimSun" panose="02010600030101010101" pitchFamily="2" charset="-122"/>
              <a:cs typeface="+mn-cs"/>
            </a:endParaRP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735" b="0" i="0" u="none" strike="noStrike" kern="1200" cap="none" spc="0" normalizeH="0" baseline="0" noProof="0" dirty="0">
                <a:ln>
                  <a:noFill/>
                </a:ln>
                <a:solidFill>
                  <a:prstClr val="black"/>
                </a:solidFill>
                <a:effectLst/>
                <a:uLnTx/>
                <a:uFillTx/>
                <a:latin typeface=".VnAvant" panose="020B7200000000000000" pitchFamily="34" charset="0"/>
                <a:ea typeface="SimSun" panose="02010600030101010101" pitchFamily="2" charset="-122"/>
                <a:cs typeface="+mn-cs"/>
              </a:rPr>
              <a:t>Cïng b¹n </a:t>
            </a:r>
            <a:endParaRPr kumimoji="0" lang="en-US" altLang="zh-CN" sz="3735" b="0" i="0" u="none" strike="noStrike" kern="1200" cap="none" spc="0" normalizeH="0" baseline="0" noProof="0" dirty="0">
              <a:ln>
                <a:noFill/>
              </a:ln>
              <a:solidFill>
                <a:prstClr val="black"/>
              </a:solidFill>
              <a:effectLst/>
              <a:uLnTx/>
              <a:uFillTx/>
              <a:latin typeface=".VnAvant" panose="020B7200000000000000" pitchFamily="34" charset="0"/>
              <a:ea typeface="SimSun"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99"/>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par>
                                <p:cTn id="23" presetID="27" presetClass="entr" presetSubtype="0" fill="hold" grpId="0" nodeType="withEffect">
                                  <p:stCondLst>
                                    <p:cond delay="0"/>
                                  </p:stCondLst>
                                  <p:iterate type="lt">
                                    <p:tmPct val="50000"/>
                                  </p:iterate>
                                  <p:childTnLst>
                                    <p:set>
                                      <p:cBhvr>
                                        <p:cTn id="24" dur="1" fill="hold">
                                          <p:stCondLst>
                                            <p:cond delay="0"/>
                                          </p:stCondLst>
                                        </p:cTn>
                                        <p:tgtEl>
                                          <p:spTgt spid="8198">
                                            <p:txEl>
                                              <p:pRg st="1" end="1"/>
                                            </p:txEl>
                                          </p:spTgt>
                                        </p:tgtEl>
                                        <p:attrNameLst>
                                          <p:attrName>style.visibility</p:attrName>
                                        </p:attrNameLst>
                                      </p:cBhvr>
                                      <p:to>
                                        <p:strVal val="visible"/>
                                      </p:to>
                                    </p:set>
                                    <p:anim calcmode="discrete" valueType="clr">
                                      <p:cBhvr override="childStyle">
                                        <p:cTn id="25" dur="80"/>
                                        <p:tgtEl>
                                          <p:spTgt spid="819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198">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8198">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1"/>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1"/>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2" action="ppaction://hlinksldjump">
              <a:snd r:embed="rId3" name="chimes.wav"/>
            </a:hlinkClick>
          </p:cNvPr>
          <p:cNvPicPr>
            <a:picLocks noChangeAspect="1"/>
          </p:cNvPicPr>
          <p:nvPr/>
        </p:nvPicPr>
        <p:blipFill>
          <a:blip r:embed="rId4"/>
          <a:stretch>
            <a:fillRect/>
          </a:stretch>
        </p:blipFill>
        <p:spPr>
          <a:xfrm>
            <a:off x="406400" y="889000"/>
            <a:ext cx="1968500" cy="1744133"/>
          </a:xfrm>
          <a:prstGeom prst="rect">
            <a:avLst/>
          </a:prstGeom>
          <a:noFill/>
          <a:ln w="9525">
            <a:noFill/>
          </a:ln>
        </p:spPr>
      </p:pic>
      <p:pic>
        <p:nvPicPr>
          <p:cNvPr id="9" name="Picture 8"/>
          <p:cNvPicPr>
            <a:picLocks noChangeAspect="1"/>
          </p:cNvPicPr>
          <p:nvPr/>
        </p:nvPicPr>
        <p:blipFill>
          <a:blip r:embed="rId5"/>
          <a:stretch>
            <a:fillRect/>
          </a:stretch>
        </p:blipFill>
        <p:spPr>
          <a:xfrm>
            <a:off x="410633" y="419100"/>
            <a:ext cx="2059517" cy="1382184"/>
          </a:xfrm>
          <a:prstGeom prst="rect">
            <a:avLst/>
          </a:prstGeom>
          <a:noFill/>
          <a:ln w="9525">
            <a:noFill/>
          </a:ln>
        </p:spPr>
      </p:pic>
      <p:pic>
        <p:nvPicPr>
          <p:cNvPr id="10" name="Picture 9">
            <a:hlinkClick r:id="rId6" action="ppaction://hlinksldjump">
              <a:snd r:embed="rId3" name="chimes.wav"/>
            </a:hlinkClick>
          </p:cNvPr>
          <p:cNvPicPr>
            <a:picLocks noChangeAspect="1"/>
          </p:cNvPicPr>
          <p:nvPr/>
        </p:nvPicPr>
        <p:blipFill>
          <a:blip r:embed="rId7"/>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8"/>
          <a:stretch>
            <a:fillRect/>
          </a:stretch>
        </p:blipFill>
        <p:spPr>
          <a:xfrm>
            <a:off x="2743200" y="381000"/>
            <a:ext cx="2059517" cy="1382184"/>
          </a:xfrm>
          <a:prstGeom prst="rect">
            <a:avLst/>
          </a:prstGeom>
          <a:noFill/>
          <a:ln w="9525">
            <a:noFill/>
          </a:ln>
        </p:spPr>
      </p:pic>
      <p:pic>
        <p:nvPicPr>
          <p:cNvPr id="12" name="Picture 11">
            <a:hlinkClick r:id="rId9" action="ppaction://hlinksldjump">
              <a:snd r:embed="rId3" name="chimes.wav"/>
            </a:hlinkClick>
          </p:cNvPr>
          <p:cNvPicPr>
            <a:picLocks noChangeAspect="1"/>
          </p:cNvPicPr>
          <p:nvPr/>
        </p:nvPicPr>
        <p:blipFill>
          <a:blip r:embed="rId10"/>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1"/>
          <a:stretch>
            <a:fillRect/>
          </a:stretch>
        </p:blipFill>
        <p:spPr>
          <a:xfrm>
            <a:off x="4965700" y="419100"/>
            <a:ext cx="2061633" cy="1382184"/>
          </a:xfrm>
          <a:prstGeom prst="rect">
            <a:avLst/>
          </a:prstGeom>
          <a:noFill/>
          <a:ln w="9525">
            <a:noFill/>
          </a:ln>
        </p:spPr>
      </p:pic>
      <p:pic>
        <p:nvPicPr>
          <p:cNvPr id="14" name="Picture 13">
            <a:hlinkClick r:id="rId12" action="ppaction://hlinksldjump">
              <a:snd r:embed="rId3" name="chimes.wav"/>
            </a:hlinkClick>
          </p:cNvPr>
          <p:cNvPicPr>
            <a:picLocks noChangeAspect="1"/>
          </p:cNvPicPr>
          <p:nvPr/>
        </p:nvPicPr>
        <p:blipFill>
          <a:blip r:embed="rId13"/>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4"/>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5"/>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5"/>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5"/>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5"/>
          <a:stretch>
            <a:fillRect/>
          </a:stretch>
        </p:blipFill>
        <p:spPr>
          <a:xfrm>
            <a:off x="6096000" y="2976033"/>
            <a:ext cx="6096000" cy="334433"/>
          </a:xfrm>
          <a:prstGeom prst="rect">
            <a:avLst/>
          </a:prstGeom>
          <a:noFill/>
          <a:ln w="9525">
            <a:noFill/>
          </a:ln>
        </p:spPr>
      </p:pic>
      <p:sp>
        <p:nvSpPr>
          <p:cNvPr id="23572" name="Flowchart: Summing Junction 41">
            <a:hlinkClick r:id=""/>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snd r:embed="rId16"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1"/>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2"/>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3"/>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prstClr val="black"/>
                </a:solidFill>
                <a:effectLst/>
                <a:uLnTx/>
                <a:uFillTx/>
                <a:latin typeface="Tahoma" panose="020B0604030504040204" pitchFamily="34" charset="0"/>
                <a:ea typeface="+mn-ea"/>
                <a:cs typeface="Tahoma" panose="020B0604030504040204" pitchFamily="34" charset="0"/>
              </a:rPr>
              <a:t>You are given 3 candies </a:t>
            </a:r>
            <a:endParaRPr kumimoji="0" sz="1865"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endParaRP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smtClean="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Vì sao mặt trăng buồn?</a:t>
            </a:r>
            <a:endParaRPr kumimoji="0" lang="en-US" sz="4000"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kumimoji="0" lang="en-US" sz="3200" b="0" i="0" u="none" strike="noStrike" kern="1200" cap="none" spc="0" normalizeH="0" baseline="0" noProof="0" dirty="0" err="1" smtClean="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Vì mặt trăng không có bạn.</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5608" name="Rectangle 32"/>
          <p:cNvSpPr/>
          <p:nvPr/>
        </p:nvSpPr>
        <p:spPr>
          <a:xfrm rot="5600923">
            <a:off x="2829984" y="4993217"/>
            <a:ext cx="2438400" cy="251883"/>
          </a:xfrm>
          <a:prstGeom prst="rect">
            <a:avLst/>
          </a:prstGeom>
          <a:blipFill rotWithShape="1">
            <a:blip r:embed="rId4"/>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25610" name="Picture 34"/>
          <p:cNvPicPr>
            <a:picLocks noChangeAspect="1"/>
          </p:cNvPicPr>
          <p:nvPr/>
        </p:nvPicPr>
        <p:blipFill>
          <a:blip r:embed="rId5"/>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6"/>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grpSp>
      <p:pic>
        <p:nvPicPr>
          <p:cNvPr id="25612" name="Picture 37"/>
          <p:cNvPicPr>
            <a:picLocks noChangeAspect="1"/>
          </p:cNvPicPr>
          <p:nvPr/>
        </p:nvPicPr>
        <p:blipFill>
          <a:blip r:embed="rId7"/>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7"/>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8"/>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9"/>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0"/>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1"/>
          <a:stretch>
            <a:fillRect/>
          </a:stretch>
        </p:blipFill>
        <p:spPr>
          <a:xfrm>
            <a:off x="11051117" y="3822700"/>
            <a:ext cx="713316" cy="1191684"/>
          </a:xfrm>
          <a:prstGeom prst="rect">
            <a:avLst/>
          </a:prstGeom>
          <a:noFill/>
          <a:ln w="9525">
            <a:noFill/>
          </a:ln>
        </p:spPr>
      </p:pic>
      <p:sp>
        <p:nvSpPr>
          <p:cNvPr id="2" name="Arrow: Pentagon 30">
            <a:hlinkClick r:id="">
              <a:snd r:embed="rId12" name="applause.wav"/>
            </a:hlinkClick>
          </p:cNvPr>
          <p:cNvSpPr/>
          <p:nvPr/>
        </p:nvSpPr>
        <p:spPr>
          <a:xfrm rot="586976" flipH="1">
            <a:off x="2844800" y="4038600"/>
            <a:ext cx="2309284" cy="901700"/>
          </a:xfrm>
          <a:prstGeom prst="homePlate">
            <a:avLst>
              <a:gd name="adj" fmla="val 49845"/>
            </a:avLst>
          </a:prstGeom>
          <a:blipFill rotWithShape="1">
            <a:blip r:embed="rId4"/>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1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12"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1"/>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2"/>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3"/>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You are given 5 candies </a:t>
            </a:r>
            <a:endParaRPr kumimoji="0" sz="1865"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mn-cs"/>
            </a:endParaRP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smtClean="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Mặt trăng ước điều gì?</a:t>
            </a:r>
            <a:endParaRPr kumimoji="0" lang="en-US" sz="3600"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lang="en-US" sz="2800">
                <a:latin typeface="UTM Avo" panose="02040603050506020204" pitchFamily="18" charset="0"/>
                <a:cs typeface="UTM Avo" panose="02040603050506020204" pitchFamily="18" charset="0"/>
                <a:sym typeface="+mn-ea"/>
              </a:rPr>
              <a:t>Giá mà mình tìm được một người bạn</a:t>
            </a:r>
            <a:endParaRPr kumimoji="0" lang="en-US" sz="2800"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6632" name="Rectangle 32"/>
          <p:cNvSpPr/>
          <p:nvPr/>
        </p:nvSpPr>
        <p:spPr>
          <a:xfrm rot="5600923">
            <a:off x="2829984" y="4993217"/>
            <a:ext cx="2438400" cy="251883"/>
          </a:xfrm>
          <a:prstGeom prst="rect">
            <a:avLst/>
          </a:prstGeom>
          <a:blipFill rotWithShape="1">
            <a:blip r:embed="rId4"/>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26634" name="Picture 34"/>
          <p:cNvPicPr>
            <a:picLocks noChangeAspect="1"/>
          </p:cNvPicPr>
          <p:nvPr/>
        </p:nvPicPr>
        <p:blipFill>
          <a:blip r:embed="rId5"/>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6"/>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grpSp>
      <p:pic>
        <p:nvPicPr>
          <p:cNvPr id="26636" name="Picture 37"/>
          <p:cNvPicPr>
            <a:picLocks noChangeAspect="1"/>
          </p:cNvPicPr>
          <p:nvPr/>
        </p:nvPicPr>
        <p:blipFill>
          <a:blip r:embed="rId7"/>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7"/>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8"/>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9"/>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0"/>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1"/>
          <a:stretch>
            <a:fillRect/>
          </a:stretch>
        </p:blipFill>
        <p:spPr>
          <a:xfrm>
            <a:off x="11051117" y="3822700"/>
            <a:ext cx="713316" cy="1191684"/>
          </a:xfrm>
          <a:prstGeom prst="rect">
            <a:avLst/>
          </a:prstGeom>
          <a:noFill/>
          <a:ln w="9525">
            <a:noFill/>
          </a:ln>
        </p:spPr>
      </p:pic>
      <p:sp>
        <p:nvSpPr>
          <p:cNvPr id="2" name="Arrow: Pentagon 30">
            <a:hlinkClick r:id="rId12" action="ppaction://hlinksldjump">
              <a:snd r:embed="rId13" name="applause.wav"/>
            </a:hlinkClick>
          </p:cNvPr>
          <p:cNvSpPr/>
          <p:nvPr/>
        </p:nvSpPr>
        <p:spPr>
          <a:xfrm rot="586976" flipH="1">
            <a:off x="2844800" y="4038600"/>
            <a:ext cx="2309284" cy="901700"/>
          </a:xfrm>
          <a:prstGeom prst="homePlate">
            <a:avLst>
              <a:gd name="adj" fmla="val 49845"/>
            </a:avLst>
          </a:prstGeom>
          <a:blipFill rotWithShape="1">
            <a:blip r:embed="rId4"/>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14"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1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1"/>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2"/>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3"/>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You are given 7 candies </a:t>
            </a:r>
            <a:endParaRPr kumimoji="0" sz="1865"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mn-cs"/>
            </a:endParaRPr>
          </a:p>
        </p:txBody>
      </p:sp>
      <p:sp>
        <p:nvSpPr>
          <p:cNvPr id="27" name="Rectangle: Folded Corner 26"/>
          <p:cNvSpPr/>
          <p:nvPr/>
        </p:nvSpPr>
        <p:spPr>
          <a:xfrm>
            <a:off x="683684" y="416984"/>
            <a:ext cx="10742083" cy="11938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smtClean="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sym typeface="+mn-ea"/>
              </a:rPr>
              <a:t>Cú nói gì khiến mặt trăng vui?</a:t>
            </a:r>
            <a:endParaRPr kumimoji="0" sz="4000" b="0"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mn-cs"/>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algn="ctr"/>
            <a:r>
              <a:rPr lang="en-US" sz="2800">
                <a:latin typeface="UTM Avo" panose="02040603050506020204" pitchFamily="18" charset="0"/>
                <a:cs typeface="UTM Avo" panose="02040603050506020204" pitchFamily="18" charset="0"/>
                <a:sym typeface="+mn-ea"/>
              </a:rPr>
              <a:t>Tớ sẽ làm bạn với cậu vì tớ luôn luôn thức cả đêm.</a:t>
            </a:r>
            <a:endParaRPr kumimoji="0" lang="en-US" sz="2800"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7656" name="Rectangle 32"/>
          <p:cNvSpPr/>
          <p:nvPr/>
        </p:nvSpPr>
        <p:spPr>
          <a:xfrm rot="5600923">
            <a:off x="3160184" y="4940300"/>
            <a:ext cx="1447800" cy="251884"/>
          </a:xfrm>
          <a:prstGeom prst="rect">
            <a:avLst/>
          </a:prstGeom>
          <a:blipFill rotWithShape="1">
            <a:blip r:embed="rId4"/>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27658" name="Picture 34"/>
          <p:cNvPicPr>
            <a:picLocks noChangeAspect="1"/>
          </p:cNvPicPr>
          <p:nvPr/>
        </p:nvPicPr>
        <p:blipFill>
          <a:blip r:embed="rId5"/>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6"/>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grpSp>
      <p:pic>
        <p:nvPicPr>
          <p:cNvPr id="27660" name="Picture 37"/>
          <p:cNvPicPr>
            <a:picLocks noChangeAspect="1"/>
          </p:cNvPicPr>
          <p:nvPr/>
        </p:nvPicPr>
        <p:blipFill>
          <a:blip r:embed="rId7"/>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7"/>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8"/>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9"/>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0"/>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1"/>
          <a:stretch>
            <a:fillRect/>
          </a:stretch>
        </p:blipFill>
        <p:spPr>
          <a:xfrm>
            <a:off x="11051117" y="3822700"/>
            <a:ext cx="713316" cy="1191684"/>
          </a:xfrm>
          <a:prstGeom prst="rect">
            <a:avLst/>
          </a:prstGeom>
          <a:noFill/>
          <a:ln w="9525">
            <a:noFill/>
          </a:ln>
        </p:spPr>
      </p:pic>
      <p:sp>
        <p:nvSpPr>
          <p:cNvPr id="3" name="Arrow: Pentagon 30">
            <a:hlinkClick r:id="">
              <a:snd r:embed="rId12" name="applause.wav"/>
            </a:hlinkClick>
          </p:cNvPr>
          <p:cNvSpPr/>
          <p:nvPr/>
        </p:nvSpPr>
        <p:spPr>
          <a:xfrm rot="586976" flipH="1">
            <a:off x="2844800" y="4038600"/>
            <a:ext cx="2309284" cy="901700"/>
          </a:xfrm>
          <a:prstGeom prst="homePlate">
            <a:avLst>
              <a:gd name="adj" fmla="val 49845"/>
            </a:avLst>
          </a:prstGeom>
          <a:blipFill rotWithShape="1">
            <a:blip r:embed="rId4"/>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1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12"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1"/>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2"/>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3"/>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UTM Avo" panose="02040603050506020204" pitchFamily="18" charset="0"/>
                <a:ea typeface="+mn-ea"/>
                <a:cs typeface="UTM Avo" panose="02040603050506020204" pitchFamily="18" charset="0"/>
              </a:rPr>
              <a:t>You are given 2 candies </a:t>
            </a:r>
            <a:endParaRPr kumimoji="0" sz="1865" b="1" i="0" u="none" strike="noStrike" kern="1200" cap="none" spc="0" normalizeH="0" baseline="0" noProof="0" dirty="0">
              <a:ln>
                <a:noFill/>
              </a:ln>
              <a:solidFill>
                <a:srgbClr val="00000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sz="3200" dirty="0">
                <a:solidFill>
                  <a:srgbClr val="002060"/>
                </a:solidFill>
                <a:latin typeface="UTM Avo" panose="02040603050506020204" pitchFamily="18" charset="0"/>
                <a:ea typeface="Tahoma" panose="020B0604030504040204" pitchFamily="34" charset="0"/>
                <a:cs typeface="UTM Avo" panose="02040603050506020204" pitchFamily="18" charset="0"/>
                <a:sym typeface="+mn-ea"/>
              </a:rPr>
              <a:t>Sau khi kết bạn 2 bạn thế nào?</a:t>
            </a:r>
            <a:endParaRPr lang="en-US" sz="3200" dirty="0">
              <a:solidFill>
                <a:srgbClr val="002060"/>
              </a:solidFill>
              <a:ea typeface="Tahoma" panose="020B0604030504040204" pitchFamily="34" charset="0"/>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defRPr/>
            </a:pPr>
            <a:r>
              <a:rPr kumimoji="0" lang="en-US" sz="2800" b="0" i="0" u="none" strike="noStrike" kern="1200" cap="none" spc="0" normalizeH="0" noProof="0" dirty="0" smtClean="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2 bạn rất vui vẻ</a:t>
            </a:r>
            <a:endParaRPr kumimoji="0" lang="en-US" sz="2800" b="0" i="0" u="none" strike="noStrike" kern="1200" cap="none" spc="0" normalizeH="0" noProof="0" dirty="0" smtClean="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8680" name="Rectangle 32"/>
          <p:cNvSpPr/>
          <p:nvPr/>
        </p:nvSpPr>
        <p:spPr>
          <a:xfrm rot="5600923">
            <a:off x="2829984" y="4993217"/>
            <a:ext cx="2438400" cy="251883"/>
          </a:xfrm>
          <a:prstGeom prst="rect">
            <a:avLst/>
          </a:prstGeom>
          <a:blipFill rotWithShape="1">
            <a:blip r:embed="rId4"/>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pic>
        <p:nvPicPr>
          <p:cNvPr id="28682" name="Picture 34"/>
          <p:cNvPicPr>
            <a:picLocks noChangeAspect="1"/>
          </p:cNvPicPr>
          <p:nvPr/>
        </p:nvPicPr>
        <p:blipFill>
          <a:blip r:embed="rId5"/>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6"/>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grpSp>
      <p:pic>
        <p:nvPicPr>
          <p:cNvPr id="28684" name="Picture 37"/>
          <p:cNvPicPr>
            <a:picLocks noChangeAspect="1"/>
          </p:cNvPicPr>
          <p:nvPr/>
        </p:nvPicPr>
        <p:blipFill>
          <a:blip r:embed="rId7"/>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7"/>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8"/>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9"/>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0"/>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1"/>
          <a:stretch>
            <a:fillRect/>
          </a:stretch>
        </p:blipFill>
        <p:spPr>
          <a:xfrm>
            <a:off x="11051117" y="3822700"/>
            <a:ext cx="713316" cy="1191684"/>
          </a:xfrm>
          <a:prstGeom prst="rect">
            <a:avLst/>
          </a:prstGeom>
          <a:noFill/>
          <a:ln w="9525">
            <a:noFill/>
          </a:ln>
        </p:spPr>
      </p:pic>
      <p:sp>
        <p:nvSpPr>
          <p:cNvPr id="2" name="Arrow: Pentagon 30">
            <a:hlinkClick r:id="">
              <a:snd r:embed="rId12" name="applause.wav"/>
            </a:hlinkClick>
          </p:cNvPr>
          <p:cNvSpPr/>
          <p:nvPr/>
        </p:nvSpPr>
        <p:spPr>
          <a:xfrm rot="586976" flipH="1">
            <a:off x="2844800" y="4038600"/>
            <a:ext cx="2309284" cy="901700"/>
          </a:xfrm>
          <a:prstGeom prst="homePlate">
            <a:avLst>
              <a:gd name="adj" fmla="val 49845"/>
            </a:avLst>
          </a:prstGeom>
          <a:blipFill rotWithShape="1">
            <a:blip r:embed="rId4"/>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1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12"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1"/>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2"/>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3"/>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711200" y="3429000"/>
            <a:ext cx="5994400" cy="152844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Cïng b¹n kÓ </a:t>
            </a:r>
            <a:endPar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trong nhãm</a:t>
            </a:r>
            <a:r>
              <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rPr>
              <a:t> </a:t>
            </a: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sz="3200"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Thêi gian 5’</a:t>
            </a:r>
            <a:endParaRPr kumimoji="0" sz="3200"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3419475" y="163195"/>
            <a:ext cx="6575425" cy="544385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1"/>
          <a:stretch>
            <a:fillRect/>
          </a:stretch>
        </p:blipFill>
        <p:spPr>
          <a:xfrm>
            <a:off x="-101600" y="-450849"/>
            <a:ext cx="12187767" cy="6849533"/>
          </a:xfrm>
          <a:prstGeom prst="rect">
            <a:avLst/>
          </a:prstGeom>
          <a:noFill/>
          <a:ln w="9525">
            <a:noFill/>
          </a:ln>
        </p:spPr>
      </p:pic>
      <p:sp>
        <p:nvSpPr>
          <p:cNvPr id="53252" name="Rectangle 4"/>
          <p:cNvSpPr/>
          <p:nvPr/>
        </p:nvSpPr>
        <p:spPr>
          <a:xfrm>
            <a:off x="2844800" y="584200"/>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265" b="0" i="0" u="none" strike="noStrike" kern="1200" cap="none" spc="0" normalizeH="0" baseline="0" noProof="0" dirty="0">
                <a:ln>
                  <a:noFill/>
                </a:ln>
                <a:solidFill>
                  <a:prstClr val="black"/>
                </a:solidFill>
                <a:effectLst/>
                <a:uLnTx/>
                <a:uFillTx/>
                <a:latin typeface="UTM Avo" panose="02040603050506020204" pitchFamily="18" charset="0"/>
                <a:ea typeface="+mn-ea"/>
                <a:cs typeface="UTM Avo" panose="02040603050506020204" pitchFamily="18" charset="0"/>
              </a:rPr>
              <a:t>Câu chuyện giúp em hiểu ra điều gì?</a:t>
            </a:r>
            <a:endParaRPr kumimoji="0" lang="en-US" sz="4265" b="0" i="0" u="none" strike="noStrike" kern="1200" cap="none" spc="0" normalizeH="0" baseline="0" noProof="0" dirty="0">
              <a:ln>
                <a:noFill/>
              </a:ln>
              <a:solidFill>
                <a:prstClr val="black"/>
              </a:solidFill>
              <a:effectLst/>
              <a:uLnTx/>
              <a:uFillTx/>
              <a:latin typeface="UTM Avo" panose="02040603050506020204" pitchFamily="18" charset="0"/>
              <a:ea typeface="+mn-ea"/>
              <a:cs typeface="UTM Avo" panose="02040603050506020204" pitchFamily="18" charset="0"/>
            </a:endParaRP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3"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b="10001"/>
          <a:stretch>
            <a:fillRect/>
          </a:stretch>
        </p:blipFill>
        <p:spPr>
          <a:xfrm>
            <a:off x="0" y="0"/>
            <a:ext cx="12192000" cy="6858000"/>
          </a:xfrm>
          <a:prstGeom prst="rect">
            <a:avLst/>
          </a:prstGeom>
          <a:noFill/>
          <a:ln w="9525">
            <a:noFill/>
          </a:ln>
        </p:spPr>
      </p:pic>
      <p:pic>
        <p:nvPicPr>
          <p:cNvPr id="5" name="图片 4"/>
          <p:cNvPicPr>
            <a:picLocks noChangeAspect="1"/>
          </p:cNvPicPr>
          <p:nvPr/>
        </p:nvPicPr>
        <p:blipFill>
          <a:blip r:embed="rId2"/>
          <a:srcRect l="10271" t="27847" r="5032" b="7510"/>
          <a:stretch>
            <a:fillRect/>
          </a:stretch>
        </p:blipFill>
        <p:spPr>
          <a:xfrm>
            <a:off x="-141816" y="537633"/>
            <a:ext cx="13023849" cy="6210300"/>
          </a:xfrm>
          <a:prstGeom prst="rect">
            <a:avLst/>
          </a:prstGeom>
          <a:noFill/>
          <a:ln w="9525">
            <a:noFill/>
          </a:ln>
        </p:spPr>
      </p:pic>
      <p:sp>
        <p:nvSpPr>
          <p:cNvPr id="41988" name="TextBox 9"/>
          <p:cNvSpPr txBox="1"/>
          <p:nvPr/>
        </p:nvSpPr>
        <p:spPr>
          <a:xfrm>
            <a:off x="3894667" y="3972984"/>
            <a:ext cx="5386070" cy="1116965"/>
          </a:xfrm>
          <a:prstGeom prst="rect">
            <a:avLst/>
          </a:prstGeom>
          <a:noFill/>
          <a:ln w="9525">
            <a:noFill/>
          </a:ln>
        </p:spPr>
        <p:txBody>
          <a:bodyPr wrap="none" lIns="91440" tIns="45720" rIns="91440" bIns="4572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sz="6665" b="0" i="0" u="none" strike="noStrike" kern="1200" cap="none" spc="0" normalizeH="0" baseline="0" noProof="0" dirty="0">
                <a:ln>
                  <a:noFill/>
                </a:ln>
                <a:solidFill>
                  <a:srgbClr val="FF0000"/>
                </a:solidFill>
                <a:effectLst/>
                <a:uLnTx/>
                <a:uFillTx/>
                <a:latin typeface="UTM Avo" panose="02040603050506020204"/>
                <a:ea typeface="+mn-ea"/>
                <a:cs typeface="+mn-cs"/>
              </a:rPr>
              <a:t>HẸN GẶP LẠI</a:t>
            </a:r>
            <a:endParaRPr kumimoji="0" sz="6665" b="0" i="0" u="none" strike="noStrike" kern="1200" cap="none" spc="0" normalizeH="0" baseline="0" noProof="0" dirty="0">
              <a:ln>
                <a:noFill/>
              </a:ln>
              <a:solidFill>
                <a:srgbClr val="FF0000"/>
              </a:solidFill>
              <a:effectLst/>
              <a:uLnTx/>
              <a:uFillTx/>
              <a:latin typeface="UTM Avo" panose="02040603050506020204"/>
              <a:ea typeface="+mn-ea"/>
              <a:cs typeface="+mn-cs"/>
            </a:endParaRPr>
          </a:p>
        </p:txBody>
      </p:sp>
    </p:spTree>
  </p:cSld>
  <p:clrMapOvr>
    <a:masterClrMapping/>
  </p:clrMapOvr>
  <p:transition>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1+#ppt_w/2"/>
                                          </p:val>
                                        </p:tav>
                                        <p:tav tm="100000">
                                          <p:val>
                                            <p:strVal val="#ppt_x"/>
                                          </p:val>
                                        </p:tav>
                                      </p:tavLst>
                                    </p:anim>
                                    <p:anim calcmode="lin" valueType="num">
                                      <p:cBhvr additive="base">
                                        <p:cTn id="1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1"/>
          <a:stretch>
            <a:fillRect/>
          </a:stretch>
        </p:blipFill>
        <p:spPr>
          <a:xfrm>
            <a:off x="5283200" y="239184"/>
            <a:ext cx="6682317" cy="6618816"/>
          </a:xfrm>
          <a:prstGeom prst="rect">
            <a:avLst/>
          </a:prstGeom>
          <a:noFill/>
          <a:ln w="9525">
            <a:noFill/>
          </a:ln>
        </p:spPr>
      </p:pic>
      <p:pic>
        <p:nvPicPr>
          <p:cNvPr id="11270" name="图片 11269" descr="25"/>
          <p:cNvPicPr>
            <a:picLocks noChangeAspect="1"/>
          </p:cNvPicPr>
          <p:nvPr/>
        </p:nvPicPr>
        <p:blipFill>
          <a:blip r:embed="rId2"/>
          <a:stretch>
            <a:fillRect/>
          </a:stretch>
        </p:blipFill>
        <p:spPr>
          <a:xfrm>
            <a:off x="203200" y="1092200"/>
            <a:ext cx="5048251" cy="2468033"/>
          </a:xfrm>
          <a:prstGeom prst="rect">
            <a:avLst/>
          </a:prstGeom>
          <a:noFill/>
          <a:ln w="9525">
            <a:noFill/>
          </a:ln>
        </p:spPr>
      </p:pic>
      <p:sp>
        <p:nvSpPr>
          <p:cNvPr id="11271" name="文本框 11270"/>
          <p:cNvSpPr txBox="1"/>
          <p:nvPr/>
        </p:nvSpPr>
        <p:spPr>
          <a:xfrm>
            <a:off x="5791200" y="3532717"/>
            <a:ext cx="5791200" cy="723329"/>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4265" b="0" i="0" u="none" strike="noStrike" kern="1200" cap="none" spc="0" normalizeH="0" baseline="0" noProof="0" dirty="0" err="1" smtClean="0">
                <a:ln>
                  <a:noFill/>
                </a:ln>
                <a:solidFill>
                  <a:prstClr val="black"/>
                </a:solidFill>
                <a:effectLst/>
                <a:uLnTx/>
                <a:uFillTx/>
                <a:latin typeface="UTM Avo" panose="02040603050506020204" pitchFamily="18" charset="0"/>
                <a:ea typeface="SimSun" panose="02010600030101010101" pitchFamily="2" charset="-122"/>
                <a:cs typeface="UTM Avo" panose="02040603050506020204" pitchFamily="18" charset="0"/>
              </a:rPr>
              <a:t>Kể</a:t>
            </a:r>
            <a:r>
              <a:rPr kumimoji="0" lang="en-US" altLang="zh-CN" sz="4265" b="0" i="0" u="none" strike="noStrike" kern="1200" cap="none" spc="0" normalizeH="0" noProof="0" dirty="0" smtClean="0">
                <a:ln>
                  <a:noFill/>
                </a:ln>
                <a:solidFill>
                  <a:prstClr val="black"/>
                </a:solidFill>
                <a:effectLst/>
                <a:uLnTx/>
                <a:uFillTx/>
                <a:latin typeface="UTM Avo" panose="02040603050506020204" pitchFamily="18" charset="0"/>
                <a:ea typeface="SimSun" panose="02010600030101010101" pitchFamily="2" charset="-122"/>
                <a:cs typeface="UTM Avo" panose="02040603050506020204" pitchFamily="18" charset="0"/>
              </a:rPr>
              <a:t> </a:t>
            </a:r>
            <a:r>
              <a:rPr kumimoji="0" lang="en-US" altLang="zh-CN" sz="4265" b="0" i="0" u="none" strike="noStrike" kern="1200" cap="none" spc="0" normalizeH="0" noProof="0" dirty="0" err="1" smtClean="0">
                <a:ln>
                  <a:noFill/>
                </a:ln>
                <a:solidFill>
                  <a:prstClr val="black"/>
                </a:solidFill>
                <a:effectLst/>
                <a:uLnTx/>
                <a:uFillTx/>
                <a:latin typeface="UTM Avo" panose="02040603050506020204" pitchFamily="18" charset="0"/>
                <a:ea typeface="SimSun" panose="02010600030101010101" pitchFamily="2" charset="-122"/>
                <a:cs typeface="UTM Avo" panose="02040603050506020204" pitchFamily="18" charset="0"/>
              </a:rPr>
              <a:t>chuyện</a:t>
            </a:r>
            <a:endParaRPr kumimoji="0" lang="en-US" altLang="zh-CN" sz="4265" b="0" i="0" u="none" strike="noStrike" kern="1200" cap="none" spc="0" normalizeH="0" baseline="0" noProof="0" dirty="0">
              <a:ln>
                <a:noFill/>
              </a:ln>
              <a:solidFill>
                <a:prstClr val="black"/>
              </a:solidFill>
              <a:effectLst/>
              <a:uLnTx/>
              <a:uFillTx/>
              <a:latin typeface="UTM Avo" panose="02040603050506020204" pitchFamily="18" charset="0"/>
              <a:ea typeface="SimSun" panose="02010600030101010101" pitchFamily="2" charset="-122"/>
              <a:cs typeface="UTM Avo" panose="020406030505060202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1"/>
          <a:stretch>
            <a:fillRect/>
          </a:stretch>
        </p:blipFill>
        <p:spPr>
          <a:xfrm>
            <a:off x="-10583" y="376555"/>
            <a:ext cx="12202583" cy="6705600"/>
          </a:xfrm>
          <a:prstGeom prst="rect">
            <a:avLst/>
          </a:prstGeom>
          <a:noFill/>
          <a:ln w="9525">
            <a:noFill/>
          </a:ln>
        </p:spPr>
      </p:pic>
      <p:pic>
        <p:nvPicPr>
          <p:cNvPr id="39941" name="图片 39940" descr="1-48"/>
          <p:cNvPicPr>
            <a:picLocks noChangeAspect="1"/>
          </p:cNvPicPr>
          <p:nvPr/>
        </p:nvPicPr>
        <p:blipFill>
          <a:blip r:embed="rId2"/>
          <a:stretch>
            <a:fillRect/>
          </a:stretch>
        </p:blipFill>
        <p:spPr>
          <a:xfrm>
            <a:off x="-1020233" y="4210051"/>
            <a:ext cx="4948767" cy="2872316"/>
          </a:xfrm>
          <a:prstGeom prst="rect">
            <a:avLst/>
          </a:prstGeom>
          <a:noFill/>
          <a:ln w="9525">
            <a:noFill/>
          </a:ln>
        </p:spPr>
      </p:pic>
      <p:pic>
        <p:nvPicPr>
          <p:cNvPr id="39943" name="图片 39942" descr="15"/>
          <p:cNvPicPr>
            <a:picLocks noChangeAspect="1"/>
          </p:cNvPicPr>
          <p:nvPr/>
        </p:nvPicPr>
        <p:blipFill>
          <a:blip r:embed="rId3"/>
          <a:stretch>
            <a:fillRect/>
          </a:stretch>
        </p:blipFill>
        <p:spPr>
          <a:xfrm>
            <a:off x="6502400" y="-228600"/>
            <a:ext cx="5217584" cy="6775451"/>
          </a:xfrm>
          <a:prstGeom prst="rect">
            <a:avLst/>
          </a:prstGeom>
          <a:noFill/>
          <a:ln w="9525">
            <a:noFill/>
          </a:ln>
        </p:spPr>
      </p:pic>
      <p:sp>
        <p:nvSpPr>
          <p:cNvPr id="9221" name="Text Box 5"/>
          <p:cNvSpPr txBox="1"/>
          <p:nvPr/>
        </p:nvSpPr>
        <p:spPr>
          <a:xfrm>
            <a:off x="1524000" y="889000"/>
            <a:ext cx="4978400" cy="748030"/>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sz="4265" b="0" i="0" u="sng" strike="noStrike" kern="1200" cap="none" spc="0" normalizeH="0" baseline="0" noProof="0" dirty="0">
                <a:ln>
                  <a:noFill/>
                </a:ln>
                <a:solidFill>
                  <a:prstClr val="black"/>
                </a:solidFill>
                <a:effectLst/>
                <a:uLnTx/>
                <a:uFillTx/>
                <a:latin typeface=".VnAvant" panose="020B7200000000000000" pitchFamily="34" charset="0"/>
                <a:ea typeface="+mn-ea"/>
                <a:cs typeface="+mn-cs"/>
              </a:rPr>
              <a:t>KÓ chuyÖn</a:t>
            </a:r>
            <a:endParaRPr kumimoji="0" sz="4265" b="0" i="0" u="sng"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9222" name="Text Box 6"/>
          <p:cNvSpPr txBox="1"/>
          <p:nvPr/>
        </p:nvSpPr>
        <p:spPr>
          <a:xfrm>
            <a:off x="1524000" y="2605266"/>
            <a:ext cx="4978400" cy="175323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sz="5400" b="0" i="0" u="none" strike="noStrike" kern="1200" cap="none" spc="0" normalizeH="0" baseline="0" noProof="0" dirty="0" smtClean="0">
                <a:ln>
                  <a:noFill/>
                </a:ln>
                <a:solidFill>
                  <a:prstClr val="black"/>
                </a:solidFill>
                <a:effectLst/>
                <a:uLnTx/>
                <a:uFillTx/>
                <a:latin typeface="UTM Avo" panose="02040603050506020204" pitchFamily="18" charset="0"/>
                <a:ea typeface="+mn-ea"/>
                <a:cs typeface="UTM Avo" panose="02040603050506020204" pitchFamily="18" charset="0"/>
              </a:rPr>
              <a:t>Mặt trăng tìm bạn</a:t>
            </a:r>
            <a:endParaRPr kumimoji="0" lang="en-US" sz="5400" b="0" i="0" u="none" strike="noStrike" kern="1200" cap="none" spc="0" normalizeH="0" baseline="0" noProof="0" dirty="0">
              <a:ln>
                <a:noFill/>
              </a:ln>
              <a:solidFill>
                <a:prstClr val="black"/>
              </a:solidFill>
              <a:effectLst/>
              <a:uLnTx/>
              <a:uFillTx/>
              <a:latin typeface="UTM Avo" panose="02040603050506020204" pitchFamily="18" charset="0"/>
              <a:ea typeface="+mn-ea"/>
              <a:cs typeface="UTM Avo" panose="02040603050506020204" pitchFamily="18" charset="0"/>
            </a:endParaRPr>
          </a:p>
        </p:txBody>
      </p:sp>
      <p:sp>
        <p:nvSpPr>
          <p:cNvPr id="9223" name="Text Box 7"/>
          <p:cNvSpPr txBox="1"/>
          <p:nvPr/>
        </p:nvSpPr>
        <p:spPr>
          <a:xfrm>
            <a:off x="1320800" y="129117"/>
            <a:ext cx="6096000" cy="50165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sz="266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rPr>
              <a:t>Thø      ngµy     th¸ng    </a:t>
            </a:r>
            <a:r>
              <a:rPr kumimoji="0" sz="2665" b="0" i="0" u="none" strike="noStrike" kern="1200" cap="none" spc="0" normalizeH="0" baseline="0" noProof="0" dirty="0">
                <a:ln>
                  <a:noFill/>
                </a:ln>
                <a:solidFill>
                  <a:prstClr val="black"/>
                </a:solidFill>
                <a:effectLst/>
                <a:uLnTx/>
                <a:uFillTx/>
                <a:latin typeface="VNI-Avo" pitchFamily="2" charset="0"/>
                <a:ea typeface="+mn-ea"/>
                <a:cs typeface="+mn-cs"/>
              </a:rPr>
              <a:t>naêm</a:t>
            </a:r>
            <a:r>
              <a:rPr kumimoji="0" sz="266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rPr>
              <a:t> 2021 </a:t>
            </a:r>
            <a:endParaRPr kumimoji="0" sz="266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fade">
                                      <p:cBhvr>
                                        <p:cTn id="17" dur="1000"/>
                                        <p:tgtEl>
                                          <p:spTgt spid="39943"/>
                                        </p:tgtEl>
                                      </p:cBhvr>
                                    </p:animEffect>
                                    <p:anim calcmode="lin" valueType="num">
                                      <p:cBhvr>
                                        <p:cTn id="18" dur="1000" fill="hold"/>
                                        <p:tgtEl>
                                          <p:spTgt spid="39943"/>
                                        </p:tgtEl>
                                        <p:attrNameLst>
                                          <p:attrName>ppt_x</p:attrName>
                                        </p:attrNameLst>
                                      </p:cBhvr>
                                      <p:tavLst>
                                        <p:tav tm="0">
                                          <p:val>
                                            <p:strVal val="#ppt_x"/>
                                          </p:val>
                                        </p:tav>
                                        <p:tav tm="100000">
                                          <p:val>
                                            <p:strVal val="#ppt_x"/>
                                          </p:val>
                                        </p:tav>
                                      </p:tavLst>
                                    </p:anim>
                                    <p:anim calcmode="lin" valueType="num">
                                      <p:cBhvr>
                                        <p:cTn id="19"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416685" y="474980"/>
            <a:ext cx="9932035" cy="4399915"/>
          </a:xfrm>
          <a:prstGeom prst="rect">
            <a:avLst/>
          </a:prstGeom>
          <a:noFill/>
        </p:spPr>
        <p:txBody>
          <a:bodyPr wrap="square" rtlCol="0" anchor="t">
            <a:spAutoFit/>
          </a:bodyPr>
          <a:p>
            <a:pPr algn="just"/>
            <a:r>
              <a:rPr lang="en-US" sz="2800">
                <a:latin typeface="UTM Avo" panose="02040603050506020204" pitchFamily="18" charset="0"/>
                <a:cs typeface="UTM Avo" panose="02040603050506020204" pitchFamily="18" charset="0"/>
                <a:sym typeface="+mn-ea"/>
              </a:rPr>
              <a:t>Mặt trăng rất buồn. Mặt trăng muốn tìm bạn. Nhưng mặt trời đã đi ngủ hết. Mặt trăng bật khóc. </a:t>
            </a:r>
            <a:endParaRPr lang="en-US" sz="2800">
              <a:latin typeface="UTM Avo" panose="02040603050506020204" pitchFamily="18" charset="0"/>
              <a:cs typeface="UTM Avo" panose="02040603050506020204" pitchFamily="18" charset="0"/>
            </a:endParaRPr>
          </a:p>
          <a:p>
            <a:pPr algn="just"/>
            <a:r>
              <a:rPr lang="en-US" sz="2800">
                <a:latin typeface="UTM Avo" panose="02040603050506020204" pitchFamily="18" charset="0"/>
                <a:cs typeface="UTM Avo" panose="02040603050506020204" pitchFamily="18" charset="0"/>
                <a:sym typeface="+mn-ea"/>
              </a:rPr>
              <a:t>- Giá mà mình tìm được một người bạn. Mặt trăng thì thầm. </a:t>
            </a:r>
            <a:endParaRPr lang="en-US" sz="2800">
              <a:latin typeface="UTM Avo" panose="02040603050506020204" pitchFamily="18" charset="0"/>
              <a:cs typeface="UTM Avo" panose="02040603050506020204" pitchFamily="18" charset="0"/>
            </a:endParaRPr>
          </a:p>
          <a:p>
            <a:pPr algn="just"/>
            <a:r>
              <a:rPr lang="en-US" sz="2800">
                <a:latin typeface="UTM Avo" panose="02040603050506020204" pitchFamily="18" charset="0"/>
                <a:cs typeface="UTM Avo" panose="02040603050506020204" pitchFamily="18" charset="0"/>
                <a:sym typeface="+mn-ea"/>
              </a:rPr>
              <a:t>- Cậu sẽ tìm được bạn nhanh thôi - Một âm thanh vang lên.</a:t>
            </a:r>
            <a:endParaRPr lang="en-US" sz="2800">
              <a:latin typeface="UTM Avo" panose="02040603050506020204" pitchFamily="18" charset="0"/>
              <a:cs typeface="UTM Avo" panose="02040603050506020204" pitchFamily="18" charset="0"/>
            </a:endParaRPr>
          </a:p>
          <a:p>
            <a:pPr algn="just"/>
            <a:r>
              <a:rPr lang="en-US" sz="2800">
                <a:latin typeface="UTM Avo" panose="02040603050506020204" pitchFamily="18" charset="0"/>
                <a:cs typeface="UTM Avo" panose="02040603050506020204" pitchFamily="18" charset="0"/>
                <a:sym typeface="+mn-ea"/>
              </a:rPr>
              <a:t>- Nhanh ư? Ai nói đó? Mặt trăng hỏi.</a:t>
            </a:r>
            <a:endParaRPr lang="en-US" sz="2800">
              <a:latin typeface="UTM Avo" panose="02040603050506020204" pitchFamily="18" charset="0"/>
              <a:cs typeface="UTM Avo" panose="02040603050506020204" pitchFamily="18" charset="0"/>
            </a:endParaRPr>
          </a:p>
          <a:p>
            <a:pPr algn="just"/>
            <a:r>
              <a:rPr lang="en-US" sz="2800">
                <a:latin typeface="UTM Avo" panose="02040603050506020204" pitchFamily="18" charset="0"/>
                <a:cs typeface="UTM Avo" panose="02040603050506020204" pitchFamily="18" charset="0"/>
                <a:sym typeface="+mn-ea"/>
              </a:rPr>
              <a:t>- Tớ là cú - Một bạn cú lên tiếng - Tớ sẽ làm bạn với cậu vì tớ luôn luôn thức cả đêm.</a:t>
            </a:r>
            <a:endParaRPr lang="en-US" sz="2800">
              <a:latin typeface="UTM Avo" panose="02040603050506020204" pitchFamily="18" charset="0"/>
              <a:cs typeface="UTM Avo" panose="02040603050506020204" pitchFamily="18" charset="0"/>
            </a:endParaRPr>
          </a:p>
          <a:p>
            <a:r>
              <a:rPr lang="en-US" sz="2800">
                <a:latin typeface="UTM Avo" panose="02040603050506020204" pitchFamily="18" charset="0"/>
                <a:cs typeface="UTM Avo" panose="02040603050506020204" pitchFamily="18" charset="0"/>
                <a:sym typeface="+mn-ea"/>
              </a:rPr>
              <a:t>Mặt trăng rất vui. Cú cũng rất vui. Hai bạn cùng cười.</a:t>
            </a:r>
            <a:endParaRPr 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2"/>
          <p:cNvPicPr>
            <a:picLocks noChangeAspect="1"/>
          </p:cNvPicPr>
          <p:nvPr/>
        </p:nvPicPr>
        <p:blipFill>
          <a:blip r:embed="rId1"/>
          <a:stretch>
            <a:fillRect/>
          </a:stretch>
        </p:blipFill>
        <p:spPr>
          <a:xfrm>
            <a:off x="2753784" y="590551"/>
            <a:ext cx="10077449" cy="6267449"/>
          </a:xfrm>
          <a:prstGeom prst="rect">
            <a:avLst/>
          </a:prstGeom>
          <a:noFill/>
          <a:ln w="9525">
            <a:noFill/>
          </a:ln>
        </p:spPr>
      </p:pic>
      <p:pic>
        <p:nvPicPr>
          <p:cNvPr id="13315" name="图片 7"/>
          <p:cNvPicPr>
            <a:picLocks noChangeAspect="1"/>
          </p:cNvPicPr>
          <p:nvPr/>
        </p:nvPicPr>
        <p:blipFill>
          <a:blip r:embed="rId2"/>
          <a:srcRect l="12177" t="5074" r="19765" b="15106"/>
          <a:stretch>
            <a:fillRect/>
          </a:stretch>
        </p:blipFill>
        <p:spPr>
          <a:xfrm>
            <a:off x="-558800" y="2389717"/>
            <a:ext cx="4739217" cy="3293533"/>
          </a:xfrm>
          <a:prstGeom prst="rect">
            <a:avLst/>
          </a:prstGeom>
          <a:noFill/>
          <a:ln w="9525">
            <a:noFill/>
          </a:ln>
        </p:spPr>
      </p:pic>
      <p:sp>
        <p:nvSpPr>
          <p:cNvPr id="7" name="Rectangle 6"/>
          <p:cNvSpPr/>
          <p:nvPr/>
        </p:nvSpPr>
        <p:spPr>
          <a:xfrm>
            <a:off x="4071837" y="3584948"/>
            <a:ext cx="7742429" cy="1106805"/>
          </a:xfrm>
          <a:prstGeom prst="rect">
            <a:avLst/>
          </a:prstGeom>
          <a:noFill/>
        </p:spPr>
        <p:txBody>
          <a:bodyPr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UTM Avo" panose="02040603050506020204" pitchFamily="18" charset="0"/>
                <a:ea typeface="+mn-ea"/>
                <a:cs typeface="+mn-cs"/>
              </a:rPr>
              <a:t>Nghe</a:t>
            </a:r>
            <a:r>
              <a:rPr kumimoji="0" lang="en-US" sz="6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UTM Avo" panose="02040603050506020204" pitchFamily="18" charset="0"/>
                <a:ea typeface="+mn-ea"/>
                <a:cs typeface="+mn-cs"/>
              </a:rPr>
              <a:t> </a:t>
            </a:r>
            <a:r>
              <a:rPr kumimoji="0" lang="en-US" sz="66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UTM Avo" panose="02040603050506020204" pitchFamily="18" charset="0"/>
                <a:ea typeface="+mn-ea"/>
                <a:cs typeface="+mn-cs"/>
              </a:rPr>
              <a:t>kể</a:t>
            </a:r>
            <a:r>
              <a:rPr kumimoji="0" lang="en-US" sz="6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UTM Avo" panose="02040603050506020204" pitchFamily="18" charset="0"/>
                <a:ea typeface="+mn-ea"/>
                <a:cs typeface="+mn-cs"/>
              </a:rPr>
              <a:t> </a:t>
            </a:r>
            <a:r>
              <a:rPr kumimoji="0" lang="en-US" sz="66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UTM Avo" panose="02040603050506020204" pitchFamily="18" charset="0"/>
                <a:ea typeface="+mn-ea"/>
                <a:cs typeface="+mn-cs"/>
              </a:rPr>
              <a:t>lại</a:t>
            </a:r>
            <a:endParaRPr kumimoji="0" lang="en-US" sz="6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UTM Avo" panose="02040603050506020204" pitchFamily="18" charset="0"/>
              <a:ea typeface="+mn-ea"/>
              <a:cs typeface="+mn-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3357880" y="759460"/>
            <a:ext cx="4992370" cy="3997325"/>
          </a:xfrm>
          <a:prstGeom prst="rect">
            <a:avLst/>
          </a:prstGeom>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p>
            <a:endParaRPr lang="en-US"/>
          </a:p>
        </p:txBody>
      </p:sp>
      <p:pic>
        <p:nvPicPr>
          <p:cNvPr id="3" name="Content Placeholder 2"/>
          <p:cNvPicPr>
            <a:picLocks noChangeAspect="1"/>
          </p:cNvPicPr>
          <p:nvPr>
            <p:ph idx="1"/>
          </p:nvPr>
        </p:nvPicPr>
        <p:blipFill>
          <a:blip r:embed="rId1"/>
          <a:stretch>
            <a:fillRect/>
          </a:stretch>
        </p:blipFill>
        <p:spPr>
          <a:xfrm>
            <a:off x="0" y="0"/>
            <a:ext cx="0" cy="0"/>
          </a:xfrm>
          <a:prstGeom prst="rect">
            <a:avLst/>
          </a:prstGeom>
        </p:spPr>
      </p:pic>
      <p:pic>
        <p:nvPicPr>
          <p:cNvPr id="2" name="Picture 1"/>
          <p:cNvPicPr>
            <a:picLocks noChangeAspect="1"/>
          </p:cNvPicPr>
          <p:nvPr/>
        </p:nvPicPr>
        <p:blipFill>
          <a:blip r:embed="rId2"/>
          <a:stretch>
            <a:fillRect/>
          </a:stretch>
        </p:blipFill>
        <p:spPr>
          <a:xfrm>
            <a:off x="3677920" y="1231265"/>
            <a:ext cx="5212715" cy="3852545"/>
          </a:xfrm>
          <a:prstGeom prst="rect">
            <a:avLst/>
          </a:prstGeom>
        </p:spPr>
      </p:pic>
    </p:spTree>
  </p:cSld>
  <p:clrMapOvr>
    <a:masterClrMapping/>
  </p:clrMapOvr>
  <p:transition>
    <p:wip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p>
            <a:endParaRPr lang="en-US"/>
          </a:p>
        </p:txBody>
      </p:sp>
      <p:pic>
        <p:nvPicPr>
          <p:cNvPr id="5" name="Content Placeholder 4"/>
          <p:cNvPicPr>
            <a:picLocks noChangeAspect="1"/>
          </p:cNvPicPr>
          <p:nvPr>
            <p:ph idx="1"/>
          </p:nvPr>
        </p:nvPicPr>
        <p:blipFill>
          <a:blip r:embed="rId1"/>
          <a:stretch>
            <a:fillRect/>
          </a:stretch>
        </p:blipFill>
        <p:spPr>
          <a:xfrm>
            <a:off x="0" y="0"/>
            <a:ext cx="0" cy="0"/>
          </a:xfrm>
          <a:prstGeom prst="rect">
            <a:avLst/>
          </a:prstGeom>
        </p:spPr>
      </p:pic>
      <p:pic>
        <p:nvPicPr>
          <p:cNvPr id="2" name="Picture 1"/>
          <p:cNvPicPr>
            <a:picLocks noChangeAspect="1"/>
          </p:cNvPicPr>
          <p:nvPr/>
        </p:nvPicPr>
        <p:blipFill>
          <a:blip r:embed="rId2"/>
          <a:stretch>
            <a:fillRect/>
          </a:stretch>
        </p:blipFill>
        <p:spPr>
          <a:xfrm>
            <a:off x="3706495" y="1061085"/>
            <a:ext cx="5020310" cy="3859530"/>
          </a:xfrm>
          <a:prstGeom prst="rect">
            <a:avLst/>
          </a:prstGeom>
        </p:spPr>
      </p:pic>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p>
            <a:endParaRPr lang="en-US"/>
          </a:p>
        </p:txBody>
      </p:sp>
      <p:pic>
        <p:nvPicPr>
          <p:cNvPr id="5" name="Content Placeholder 4"/>
          <p:cNvPicPr>
            <a:picLocks noChangeAspect="1"/>
          </p:cNvPicPr>
          <p:nvPr>
            <p:ph idx="1"/>
          </p:nvPr>
        </p:nvPicPr>
        <p:blipFill>
          <a:blip r:embed="rId1"/>
          <a:stretch>
            <a:fillRect/>
          </a:stretch>
        </p:blipFill>
        <p:spPr>
          <a:xfrm>
            <a:off x="0" y="0"/>
            <a:ext cx="0" cy="0"/>
          </a:xfrm>
          <a:prstGeom prst="rect">
            <a:avLst/>
          </a:prstGeom>
        </p:spPr>
      </p:pic>
      <p:pic>
        <p:nvPicPr>
          <p:cNvPr id="2" name="Picture 1"/>
          <p:cNvPicPr>
            <a:picLocks noChangeAspect="1"/>
          </p:cNvPicPr>
          <p:nvPr/>
        </p:nvPicPr>
        <p:blipFill>
          <a:blip r:embed="rId2"/>
          <a:stretch>
            <a:fillRect/>
          </a:stretch>
        </p:blipFill>
        <p:spPr>
          <a:xfrm>
            <a:off x="3620135" y="829310"/>
            <a:ext cx="5539740" cy="3960495"/>
          </a:xfrm>
          <a:prstGeom prst="rect">
            <a:avLst/>
          </a:prstGeom>
        </p:spPr>
      </p:pic>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986</Words>
  <Application>WPS Presentation</Application>
  <PresentationFormat>Widescreen</PresentationFormat>
  <Paragraphs>65</Paragraphs>
  <Slides>19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vt:lpstr>
      <vt:lpstr>SimSun</vt:lpstr>
      <vt:lpstr>Wingdings</vt:lpstr>
      <vt:lpstr>Calibri Light</vt:lpstr>
      <vt:lpstr>Calibri</vt:lpstr>
      <vt:lpstr>Microsoft YaHei</vt:lpstr>
      <vt:lpstr>Arial Unicode MS</vt:lpstr>
      <vt:lpstr>UTM Avo</vt:lpstr>
      <vt:lpstr>UTM Avo</vt:lpstr>
      <vt:lpstr>Calibri</vt:lpstr>
      <vt:lpstr>.VnAvant</vt:lpstr>
      <vt:lpstr>VNI-Avo</vt:lpstr>
      <vt:lpstr>Tahoma</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toanbh</cp:lastModifiedBy>
  <cp:revision>1</cp:revision>
  <dcterms:created xsi:type="dcterms:W3CDTF">2021-01-28T09:21:58Z</dcterms:created>
  <dcterms:modified xsi:type="dcterms:W3CDTF">2021-01-28T09:21:58Z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1033-11.2.0.9967</vt:lpwstr>
  </property>
</Properties>
</file>