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76" r:id="rId4"/>
    <p:sldId id="261" r:id="rId5"/>
    <p:sldId id="262" r:id="rId6"/>
    <p:sldId id="263" r:id="rId7"/>
    <p:sldId id="264" r:id="rId8"/>
    <p:sldId id="265" r:id="rId9"/>
    <p:sldId id="277" r:id="rId10"/>
    <p:sldId id="27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9" d="100"/>
          <a:sy n="79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266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文本占位符 26626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512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17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123110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</a:t>
            </a:r>
            <a:r>
              <a:rPr kumimoji="0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mừng</a:t>
            </a: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 </a:t>
            </a:r>
            <a:r>
              <a:rPr kumimoji="0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các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 con</a:t>
            </a:r>
            <a:endParaRPr kumimoji="0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ea typeface="+mn-ea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" y="-278086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26777" y="1667182"/>
            <a:ext cx="95873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sz="5400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Câu chuyện giúp em </a:t>
            </a:r>
            <a:endParaRPr lang="en-US" sz="5400" dirty="0" smtClean="0">
              <a:solidFill>
                <a:srgbClr val="002060"/>
              </a:solidFill>
              <a:latin typeface="UTM Avo" panose="02040603050506020204" pitchFamily="18" charset="0"/>
              <a:ea typeface="Tahoma" panose="020B0604030504040204" pitchFamily="34" charset="0"/>
              <a:cs typeface="UTM Avo" panose="02040603050506020204" pitchFamily="18" charset="0"/>
              <a:sym typeface="+mn-ea"/>
            </a:endParaRPr>
          </a:p>
          <a:p>
            <a:pPr lvl="0" algn="ctr" defTabSz="685800">
              <a:defRPr/>
            </a:pPr>
            <a:r>
              <a:rPr lang="en-US" sz="5400" dirty="0" smtClean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hiểu </a:t>
            </a:r>
            <a:r>
              <a:rPr lang="en-US" sz="5400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ra điều gì?</a:t>
            </a:r>
            <a:endParaRPr lang="en-US" sz="54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</a:endParaRPr>
          </a:p>
        </p:txBody>
      </p:sp>
      <p:pic>
        <p:nvPicPr>
          <p:cNvPr id="7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6716" y="-191251"/>
            <a:ext cx="3298275" cy="224865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  <p:bldP spid="532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8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0" y="239184"/>
            <a:ext cx="6682317" cy="66188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1092200"/>
            <a:ext cx="5048251" cy="24680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文本框 11270"/>
          <p:cNvSpPr txBox="1"/>
          <p:nvPr/>
        </p:nvSpPr>
        <p:spPr>
          <a:xfrm>
            <a:off x="5728758" y="3813133"/>
            <a:ext cx="5791200" cy="1082659"/>
          </a:xfrm>
          <a:prstGeom prst="rect">
            <a:avLst/>
          </a:prstGeom>
          <a:noFill/>
          <a:ln w="9525">
            <a:noFill/>
          </a:ln>
        </p:spPr>
        <p:txBody>
          <a:bodyPr lIns="66349" tIns="33174" rIns="66349" bIns="33174">
            <a:sp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UTM Avo" panose="02040603050506020204" pitchFamily="18" charset="0"/>
              </a:rPr>
              <a:t>Kể</a:t>
            </a:r>
            <a:r>
              <a:rPr kumimoji="0" lang="en-US" altLang="zh-CN" sz="6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UTM Avo" panose="02040603050506020204" pitchFamily="18" charset="0"/>
              </a:rPr>
              <a:t> </a:t>
            </a:r>
            <a:r>
              <a:rPr kumimoji="0" lang="en-US" altLang="zh-CN" sz="6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UTM Avo" panose="02040603050506020204" pitchFamily="18" charset="0"/>
              </a:rPr>
              <a:t>chuyện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UTM Avo" panose="0204060305050602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83" y="376555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0233" y="4210051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4208" y="879759"/>
            <a:ext cx="4087792" cy="57637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Text Box 5"/>
          <p:cNvSpPr txBox="1"/>
          <p:nvPr/>
        </p:nvSpPr>
        <p:spPr>
          <a:xfrm>
            <a:off x="2068872" y="1430418"/>
            <a:ext cx="4978400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265" u="sng" dirty="0" smtClean="0">
                <a:solidFill>
                  <a:prstClr val="black"/>
                </a:solidFill>
                <a:latin typeface="UTM Avo" panose="02040603050506020204" pitchFamily="18" charset="0"/>
              </a:rPr>
              <a:t>Kể chuyện</a:t>
            </a:r>
            <a:endParaRPr kumimoji="0" sz="4265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222" name="Text Box 6"/>
          <p:cNvSpPr txBox="1"/>
          <p:nvPr/>
        </p:nvSpPr>
        <p:spPr>
          <a:xfrm>
            <a:off x="1325456" y="2203863"/>
            <a:ext cx="6778752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noProof="0" dirty="0" smtClean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Mặt trăng tìm bạn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UTM Avo" panose="02040603050506020204" pitchFamily="18" charset="0"/>
            </a:endParaRPr>
          </a:p>
        </p:txBody>
      </p:sp>
      <p:sp>
        <p:nvSpPr>
          <p:cNvPr id="9223" name="Text Box 7"/>
          <p:cNvSpPr txBox="1"/>
          <p:nvPr/>
        </p:nvSpPr>
        <p:spPr>
          <a:xfrm>
            <a:off x="1011936" y="769960"/>
            <a:ext cx="829056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Th</a:t>
            </a:r>
            <a:r>
              <a:rPr lang="en-US" sz="3600" noProof="0" dirty="0" smtClean="0">
                <a:solidFill>
                  <a:prstClr val="black"/>
                </a:solidFill>
                <a:latin typeface="UTM Avo" panose="02040603050506020204" pitchFamily="18" charset="0"/>
              </a:rPr>
              <a:t>ứ sáu ngày </a:t>
            </a:r>
            <a:r>
              <a:rPr lang="en-US" sz="3600" noProof="0" dirty="0" smtClean="0">
                <a:solidFill>
                  <a:prstClr val="black"/>
                </a:solidFill>
                <a:latin typeface="UTM Avo" panose="02040603050506020204" pitchFamily="18" charset="0"/>
              </a:rPr>
              <a:t>19 </a:t>
            </a:r>
            <a:r>
              <a:rPr lang="en-US" sz="3600" noProof="0" dirty="0" smtClean="0">
                <a:solidFill>
                  <a:prstClr val="black"/>
                </a:solidFill>
                <a:latin typeface="UTM Avo" panose="02040603050506020204" pitchFamily="18" charset="0"/>
              </a:rPr>
              <a:t>tháng 3 năm 2021</a:t>
            </a:r>
            <a:r>
              <a:rPr kumimoji="0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endParaRPr kumimoji="0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266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784" y="590551"/>
            <a:ext cx="10077449" cy="62674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7"/>
          <p:cNvPicPr>
            <a:picLocks noChangeAspect="1"/>
          </p:cNvPicPr>
          <p:nvPr/>
        </p:nvPicPr>
        <p:blipFill>
          <a:blip r:embed="rId3"/>
          <a:srcRect l="12177" t="5074" r="19765" b="15106"/>
          <a:stretch>
            <a:fillRect/>
          </a:stretch>
        </p:blipFill>
        <p:spPr>
          <a:xfrm>
            <a:off x="-558800" y="2389717"/>
            <a:ext cx="4739217" cy="3293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4071837" y="3584948"/>
            <a:ext cx="7742429" cy="110680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Nghe</a:t>
            </a: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kể</a:t>
            </a: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lại</a:t>
            </a:r>
            <a:endParaRPr kumimoji="0" lang="en-US" sz="6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21458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39</Words>
  <Application>Microsoft Office PowerPoint</Application>
  <PresentationFormat>Widescreen</PresentationFormat>
  <Paragraphs>12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SimSun</vt:lpstr>
      <vt:lpstr>.VnAvant</vt:lpstr>
      <vt:lpstr>Arial</vt:lpstr>
      <vt:lpstr>Calibri</vt:lpstr>
      <vt:lpstr>Tahoma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4</cp:revision>
  <dcterms:created xsi:type="dcterms:W3CDTF">2021-01-28T09:21:58Z</dcterms:created>
  <dcterms:modified xsi:type="dcterms:W3CDTF">2021-03-16T07:32:23Z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1033-11.2.0.9967</vt:lpwstr>
  </property>
</Properties>
</file>