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2.wav" ContentType="audio/x-wav"/>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Lst>
  <p:notesMasterIdLst>
    <p:notesMasterId r:id="rId28"/>
  </p:notesMasterIdLst>
  <p:sldIdLst>
    <p:sldId id="293" r:id="rId4"/>
    <p:sldId id="270" r:id="rId5"/>
    <p:sldId id="258" r:id="rId6"/>
    <p:sldId id="294" r:id="rId7"/>
    <p:sldId id="259" r:id="rId8"/>
    <p:sldId id="272" r:id="rId9"/>
    <p:sldId id="273" r:id="rId10"/>
    <p:sldId id="274" r:id="rId11"/>
    <p:sldId id="275" r:id="rId12"/>
    <p:sldId id="276" r:id="rId13"/>
    <p:sldId id="277" r:id="rId14"/>
    <p:sldId id="278" r:id="rId15"/>
    <p:sldId id="280" r:id="rId16"/>
    <p:sldId id="281" r:id="rId17"/>
    <p:sldId id="290" r:id="rId18"/>
    <p:sldId id="286" r:id="rId19"/>
    <p:sldId id="287" r:id="rId20"/>
    <p:sldId id="288" r:id="rId21"/>
    <p:sldId id="289" r:id="rId22"/>
    <p:sldId id="284" r:id="rId23"/>
    <p:sldId id="263" r:id="rId24"/>
    <p:sldId id="295" r:id="rId25"/>
    <p:sldId id="296"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397" autoAdjust="0"/>
  </p:normalViewPr>
  <p:slideViewPr>
    <p:cSldViewPr snapToGrid="0">
      <p:cViewPr varScale="1">
        <p:scale>
          <a:sx n="42" d="100"/>
          <a:sy n="42" d="100"/>
        </p:scale>
        <p:origin x="177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01938-497D-424D-BBED-3967F31409A4}" type="datetimeFigureOut">
              <a:rPr lang="en-US" smtClean="0"/>
              <a:t>22/3/2021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44C18-F5A0-4855-8A7F-0251B97FD890}" type="slidenum">
              <a:rPr lang="en-US" smtClean="0"/>
              <a:t>‹#›</a:t>
            </a:fld>
            <a:endParaRPr lang="en-US"/>
          </a:p>
        </p:txBody>
      </p:sp>
    </p:spTree>
    <p:extLst>
      <p:ext uri="{BB962C8B-B14F-4D97-AF65-F5344CB8AC3E}">
        <p14:creationId xmlns:p14="http://schemas.microsoft.com/office/powerpoint/2010/main" val="364553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p:sp>
      <p:sp>
        <p:nvSpPr>
          <p:cNvPr id="4099" name="Notes Placeholder 2"/>
          <p:cNvSpPr>
            <a:spLocks noGrp="1"/>
          </p:cNvSpPr>
          <p:nvPr>
            <p:ph type="body" idx="1"/>
          </p:nvPr>
        </p:nvSpPr>
        <p:spPr/>
        <p:txBody>
          <a:bodyPr wrap="square" lIns="91440" tIns="45720" rIns="91440" bIns="45720" anchor="t" anchorCtr="0"/>
          <a:lstStyle/>
          <a:p>
            <a:pPr lvl="0"/>
            <a:endParaRPr dirty="0"/>
          </a:p>
        </p:txBody>
      </p:sp>
      <p:sp>
        <p:nvSpPr>
          <p:cNvPr id="41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latin typeface="Calibri" panose="020F0502020204030204" charset="0"/>
              </a:rPr>
              <a:pPr lvl="0" algn="r" eaLnBrk="1" hangingPunct="1"/>
              <a:t>1</a:t>
            </a:fld>
            <a:endParaRPr lang="en-US" sz="1200" dirty="0">
              <a:latin typeface="Calibri" panose="020F0502020204030204" charset="0"/>
            </a:endParaRPr>
          </a:p>
        </p:txBody>
      </p:sp>
    </p:spTree>
    <p:extLst>
      <p:ext uri="{BB962C8B-B14F-4D97-AF65-F5344CB8AC3E}">
        <p14:creationId xmlns:p14="http://schemas.microsoft.com/office/powerpoint/2010/main" val="317548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a:solidFill>
              <a:srgbClr val="000000">
                <a:alpha val="100000"/>
              </a:srgbClr>
            </a:solidFill>
            <a:miter lim="800000"/>
          </a:ln>
        </p:spPr>
      </p:sp>
      <p:sp>
        <p:nvSpPr>
          <p:cNvPr id="9219"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r>
              <a:rPr dirty="0"/>
              <a:t>Chạm vào chú chim để quay trở lại.</a:t>
            </a:r>
          </a:p>
        </p:txBody>
      </p:sp>
      <p:sp>
        <p:nvSpPr>
          <p:cNvPr id="9220"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sz="1200" b="0" i="0" u="none" strike="noStrike" kern="1200" cap="none" spc="0" normalizeH="0" baseline="0" noProof="0" dirty="0">
                <a:ln>
                  <a:noFill/>
                </a:ln>
                <a:solidFill>
                  <a:prstClr val="black"/>
                </a:solidFill>
                <a:effectLst/>
                <a:uLnTx/>
                <a:uFillTx/>
                <a:latin typeface="Calibri" panose="020F0502020204030204" charset="0"/>
                <a:ea typeface="+mn-ea"/>
                <a:cs typeface="+mn-cs"/>
              </a:rPr>
              <a:t>4</a:t>
            </a:fld>
            <a:endParaRPr kumimoji="0" lang="en-US" sz="12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07018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24530-B66F-4473-ADD6-7D32B9BE029C}"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C076-3453-4B97-B12D-D1475B29602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24530-B66F-4473-ADD6-7D32B9BE029C}"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C076-3453-4B97-B12D-D1475B29602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24530-B66F-4473-ADD6-7D32B9BE029C}"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C076-3453-4B97-B12D-D1475B29602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advClick="0" advTm="2000">
        <p14:vortex dir="r"/>
      </p:transition>
    </mc:Choice>
    <mc:Fallback xmlns="">
      <p:transition spd="slow" advClick="0"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24530-B66F-4473-ADD6-7D32B9BE029C}"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C076-3453-4B97-B12D-D1475B29602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B11A2E-1AFB-4935-A1DD-57BB5916B8F8}"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368D6-49F4-4E8A-B436-862C4EBA84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B11A2E-1AFB-4935-A1DD-57BB5916B8F8}"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368D6-49F4-4E8A-B436-862C4EBA84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B11A2E-1AFB-4935-A1DD-57BB5916B8F8}"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368D6-49F4-4E8A-B436-862C4EBA84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B11A2E-1AFB-4935-A1DD-57BB5916B8F8}"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368D6-49F4-4E8A-B436-862C4EBA84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B11A2E-1AFB-4935-A1DD-57BB5916B8F8}" type="datetimeFigureOut">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368D6-49F4-4E8A-B436-862C4EBA84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B11A2E-1AFB-4935-A1DD-57BB5916B8F8}" type="datetimeFigureOut">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368D6-49F4-4E8A-B436-862C4EBA84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24530-B66F-4473-ADD6-7D32B9BE029C}"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C076-3453-4B97-B12D-D1475B296021}"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11A2E-1AFB-4935-A1DD-57BB5916B8F8}" type="datetimeFigureOut">
              <a:rPr lang="en-US" smtClean="0"/>
              <a:t>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368D6-49F4-4E8A-B436-862C4EBA84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B11A2E-1AFB-4935-A1DD-57BB5916B8F8}"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368D6-49F4-4E8A-B436-862C4EBA84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B11A2E-1AFB-4935-A1DD-57BB5916B8F8}"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368D6-49F4-4E8A-B436-862C4EBA84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B11A2E-1AFB-4935-A1DD-57BB5916B8F8}"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368D6-49F4-4E8A-B436-862C4EBA84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B11A2E-1AFB-4935-A1DD-57BB5916B8F8}"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368D6-49F4-4E8A-B436-862C4EBA84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24530-B66F-4473-ADD6-7D32B9BE029C}"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FC076-3453-4B97-B12D-D1475B29602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24530-B66F-4473-ADD6-7D32B9BE029C}" type="datetimeFigureOut">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CFC076-3453-4B97-B12D-D1475B29602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24530-B66F-4473-ADD6-7D32B9BE029C}" type="datetimeFigureOut">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CFC076-3453-4B97-B12D-D1475B29602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24530-B66F-4473-ADD6-7D32B9BE029C}" type="datetimeFigureOut">
              <a:rPr lang="en-US" smtClean="0"/>
              <a:t>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CFC076-3453-4B97-B12D-D1475B29602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24530-B66F-4473-ADD6-7D32B9BE029C}"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FC076-3453-4B97-B12D-D1475B29602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24530-B66F-4473-ADD6-7D32B9BE029C}"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FC076-3453-4B97-B12D-D1475B29602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24530-B66F-4473-ADD6-7D32B9BE029C}" type="datetimeFigureOut">
              <a:rPr lang="en-US" smtClean="0"/>
              <a:t>22/3/2021</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FC076-3453-4B97-B12D-D1475B29602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11A2E-1AFB-4935-A1DD-57BB5916B8F8}" type="datetimeFigureOut">
              <a:rPr lang="en-US" smtClean="0"/>
              <a:t>22/3/2021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368D6-49F4-4E8A-B436-862C4EBA84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0.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30.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914400" y="2131484"/>
            <a:ext cx="10363200" cy="1468967"/>
          </a:xfrm>
          <a:prstGeom prst="rect">
            <a:avLst/>
          </a:prstGeom>
          <a:solidFill>
            <a:srgbClr val="FFFFFF"/>
          </a:solidFill>
          <a:ln w="9525" cap="flat" cmpd="sng">
            <a:solidFill>
              <a:srgbClr val="000000"/>
            </a:solidFill>
            <a:prstDash val="solid"/>
            <a:headEnd type="none" w="med" len="med"/>
            <a:tailEnd type="none" w="med" len="med"/>
          </a:ln>
        </p:spPr>
        <p:txBody>
          <a:bodyPr lIns="121908" tIns="60954" rIns="121908" bIns="60954" anchor="ctr" anchorCtr="0"/>
          <a:lstStyle>
            <a:lvl1pPr lvl="0">
              <a:buClrTx/>
              <a:buSzTx/>
              <a:buFontTx/>
              <a:defRPr/>
            </a:lvl1pPr>
          </a:lstStyle>
          <a:p>
            <a:pPr lvl="0" eaLnBrk="1" hangingPunct="1"/>
            <a:endParaRPr dirty="0"/>
          </a:p>
        </p:txBody>
      </p:sp>
      <p:sp>
        <p:nvSpPr>
          <p:cNvPr id="3" name="Subtitle 2"/>
          <p:cNvSpPr>
            <a:spLocks noGrp="1"/>
          </p:cNvSpPr>
          <p:nvPr>
            <p:ph type="subTitle" idx="4294967295"/>
          </p:nvPr>
        </p:nvSpPr>
        <p:spPr bwMode="auto">
          <a:xfrm>
            <a:off x="1828800" y="3886200"/>
            <a:ext cx="8534400" cy="1752600"/>
          </a:xfrm>
          <a:prstGeom prst="rect">
            <a:avLst/>
          </a:prstGeom>
          <a:solidFill>
            <a:srgbClr val="FFFFFF"/>
          </a:solidFill>
          <a:ln w="9525" cap="flat" cmpd="sng" algn="ctr">
            <a:solidFill>
              <a:srgbClr val="000000"/>
            </a:solidFill>
            <a:prstDash val="solid"/>
            <a:miter lim="800000"/>
          </a:ln>
        </p:spPr>
        <p:txBody>
          <a:bodyPr lIns="121908" tIns="60954" rIns="121908" bIns="60954"/>
          <a:lstStyle>
            <a:lvl1pPr marL="0" lvl="0" indent="0" algn="ctr">
              <a:buClrTx/>
              <a:buSzTx/>
              <a:buFont typeface="Arial" panose="020B0604020202020204" pitchFamily="34" charset="0"/>
              <a:buNone/>
              <a:defRPr/>
            </a:lvl1pPr>
            <a:lvl2pPr marL="457200" lvl="1" indent="0" algn="ctr">
              <a:buClrTx/>
              <a:buSzTx/>
              <a:buFont typeface="Arial" panose="020B0604020202020204" pitchFamily="34" charset="0"/>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defTabSz="913130" eaLnBrk="1" hangingPunct="1">
              <a:buNone/>
            </a:pPr>
            <a:endParaRPr dirty="0">
              <a:solidFill>
                <a:srgbClr val="898989"/>
              </a:solidFill>
            </a:endParaRPr>
          </a:p>
        </p:txBody>
      </p:sp>
      <p:pic>
        <p:nvPicPr>
          <p:cNvPr id="3076" name="Picture 4"/>
          <p:cNvPicPr>
            <a:picLocks noChangeAspect="1"/>
          </p:cNvPicPr>
          <p:nvPr/>
        </p:nvPicPr>
        <p:blipFill>
          <a:blip r:embed="rId4"/>
          <a:stretch>
            <a:fillRect/>
          </a:stretch>
        </p:blipFill>
        <p:spPr>
          <a:xfrm>
            <a:off x="0" y="0"/>
            <a:ext cx="12192000" cy="6858000"/>
          </a:xfrm>
          <a:prstGeom prst="rect">
            <a:avLst/>
          </a:prstGeom>
          <a:noFill/>
          <a:ln w="9525">
            <a:noFill/>
          </a:ln>
        </p:spPr>
      </p:pic>
      <p:sp>
        <p:nvSpPr>
          <p:cNvPr id="3077" name="TextBox 5"/>
          <p:cNvSpPr txBox="1"/>
          <p:nvPr/>
        </p:nvSpPr>
        <p:spPr>
          <a:xfrm>
            <a:off x="0" y="1236060"/>
            <a:ext cx="12090400" cy="2616097"/>
          </a:xfrm>
          <a:prstGeom prst="rect">
            <a:avLst/>
          </a:prstGeom>
          <a:noFill/>
          <a:ln w="9525">
            <a:noFill/>
          </a:ln>
        </p:spPr>
        <p:txBody>
          <a:bodyPr lIns="121917" tIns="60958" rIns="121917" bIns="60958">
            <a:spAutoFit/>
          </a:bodyPr>
          <a:lstStyle/>
          <a:p>
            <a:pPr algn="ctr" defTabSz="913130" eaLnBrk="1" hangingPunct="1">
              <a:lnSpc>
                <a:spcPct val="150000"/>
              </a:lnSpc>
              <a:buNone/>
            </a:pPr>
            <a:r>
              <a:rPr sz="5400" b="1" dirty="0">
                <a:solidFill>
                  <a:srgbClr val="FF0000"/>
                </a:solidFill>
                <a:latin typeface="UTM Avo" panose="02040603050506020204"/>
              </a:rPr>
              <a:t>Chào mừng các con đến với tiết </a:t>
            </a:r>
            <a:r>
              <a:rPr lang="en-US" sz="5400" b="1" dirty="0">
                <a:solidFill>
                  <a:srgbClr val="FF0000"/>
                </a:solidFill>
                <a:latin typeface="UTM Avo" panose="02040603050506020204"/>
              </a:rPr>
              <a:t>T</a:t>
            </a:r>
            <a:r>
              <a:rPr lang="en-US" sz="5400" b="1" dirty="0" smtClean="0">
                <a:solidFill>
                  <a:srgbClr val="FF0000"/>
                </a:solidFill>
                <a:latin typeface="UTM Avo" panose="02040603050506020204"/>
              </a:rPr>
              <a:t>ập </a:t>
            </a:r>
            <a:r>
              <a:rPr lang="en-US" sz="5400" b="1" dirty="0">
                <a:solidFill>
                  <a:srgbClr val="FF0000"/>
                </a:solidFill>
                <a:latin typeface="UTM Avo" panose="02040603050506020204"/>
              </a:rPr>
              <a:t>đọc</a:t>
            </a:r>
          </a:p>
        </p:txBody>
      </p:sp>
    </p:spTree>
    <p:extLst>
      <p:ext uri="{BB962C8B-B14F-4D97-AF65-F5344CB8AC3E}">
        <p14:creationId xmlns:p14="http://schemas.microsoft.com/office/powerpoint/2010/main" val="2947150117"/>
      </p:ext>
    </p:extLst>
  </p:cSld>
  <p:clrMapOvr>
    <a:masterClrMapping/>
  </p:clrMapOvr>
  <p:transition>
    <p:sndAc>
      <p:stSnd>
        <p:snd r:embed="rId3"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3" y="520349"/>
            <a:ext cx="11500834" cy="6186309"/>
          </a:xfrm>
          <a:prstGeom prst="rect">
            <a:avLst/>
          </a:prstGeom>
        </p:spPr>
        <p:txBody>
          <a:bodyPr wrap="square">
            <a:spAutoFit/>
          </a:bodyPr>
          <a:lstStyle/>
          <a:p>
            <a:pPr algn="just">
              <a:lnSpc>
                <a:spcPct val="150000"/>
              </a:lnSpc>
            </a:pPr>
            <a:r>
              <a:rPr lang="en-US" sz="6600" dirty="0" smtClean="0">
                <a:latin typeface="UTM Avo" panose="02040603050506020204" charset="0"/>
                <a:cs typeface="UTM Avo" panose="02040603050506020204" charset="0"/>
              </a:rPr>
              <a:t>    Bình </a:t>
            </a:r>
            <a:r>
              <a:rPr lang="en-US" sz="6600" dirty="0">
                <a:latin typeface="UTM Avo" panose="02040603050506020204" charset="0"/>
                <a:cs typeface="UTM Avo" panose="02040603050506020204" charset="0"/>
              </a:rPr>
              <a:t>yêu lắm đôi bàn tay rám nắng, các ngón tay gầy gầy, xương xương của </a:t>
            </a:r>
            <a:r>
              <a:rPr lang="en-US" sz="6600" dirty="0" smtClean="0">
                <a:latin typeface="UTM Avo" panose="02040603050506020204" charset="0"/>
                <a:cs typeface="UTM Avo" panose="02040603050506020204" charset="0"/>
              </a:rPr>
              <a:t>mẹ.</a:t>
            </a:r>
            <a:endParaRPr lang="en-US" sz="6600" dirty="0"/>
          </a:p>
        </p:txBody>
      </p:sp>
    </p:spTree>
    <p:extLst>
      <p:ext uri="{BB962C8B-B14F-4D97-AF65-F5344CB8AC3E}">
        <p14:creationId xmlns:p14="http://schemas.microsoft.com/office/powerpoint/2010/main" val="2162649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3" y="520349"/>
            <a:ext cx="11500834" cy="4867486"/>
          </a:xfrm>
          <a:prstGeom prst="rect">
            <a:avLst/>
          </a:prstGeom>
        </p:spPr>
        <p:txBody>
          <a:bodyPr wrap="square">
            <a:spAutoFit/>
          </a:bodyPr>
          <a:lstStyle/>
          <a:p>
            <a:pPr algn="just">
              <a:lnSpc>
                <a:spcPct val="150000"/>
              </a:lnSpc>
            </a:pPr>
            <a:r>
              <a:rPr lang="en-US" sz="7200" dirty="0">
                <a:latin typeface="UTM Avo" panose="02040603050506020204" charset="0"/>
                <a:cs typeface="UTM Avo" panose="02040603050506020204" charset="0"/>
              </a:rPr>
              <a:t>Hai bàn tay ram ráp nhưng Bình rất thích áp má vào hai bàn tay ấy.</a:t>
            </a:r>
            <a:endParaRPr lang="en-US" sz="7200" dirty="0"/>
          </a:p>
        </p:txBody>
      </p:sp>
    </p:spTree>
    <p:extLst>
      <p:ext uri="{BB962C8B-B14F-4D97-AF65-F5344CB8AC3E}">
        <p14:creationId xmlns:p14="http://schemas.microsoft.com/office/powerpoint/2010/main" val="2335052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3" y="520349"/>
            <a:ext cx="11500834" cy="4867486"/>
          </a:xfrm>
          <a:prstGeom prst="rect">
            <a:avLst/>
          </a:prstGeom>
        </p:spPr>
        <p:txBody>
          <a:bodyPr wrap="square">
            <a:spAutoFit/>
          </a:bodyPr>
          <a:lstStyle/>
          <a:p>
            <a:pPr algn="just">
              <a:lnSpc>
                <a:spcPct val="150000"/>
              </a:lnSpc>
            </a:pPr>
            <a:r>
              <a:rPr lang="en-US" sz="7200" dirty="0">
                <a:latin typeface="UTM Avo" panose="02040603050506020204" charset="0"/>
                <a:cs typeface="UTM Avo" panose="02040603050506020204" charset="0"/>
              </a:rPr>
              <a:t>Bình muốn trưa nào mẹ cũng được nghỉ, tối nào mẹ cũng đi ngủ sớm.</a:t>
            </a:r>
            <a:endParaRPr lang="en-US" sz="7200" dirty="0"/>
          </a:p>
        </p:txBody>
      </p:sp>
    </p:spTree>
    <p:extLst>
      <p:ext uri="{BB962C8B-B14F-4D97-AF65-F5344CB8AC3E}">
        <p14:creationId xmlns:p14="http://schemas.microsoft.com/office/powerpoint/2010/main" val="787059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246" y="352924"/>
            <a:ext cx="11500834" cy="5928546"/>
          </a:xfrm>
          <a:prstGeom prst="rect">
            <a:avLst/>
          </a:prstGeom>
        </p:spPr>
        <p:txBody>
          <a:bodyPr wrap="square">
            <a:spAutoFit/>
          </a:bodyPr>
          <a:lstStyle/>
          <a:p>
            <a:pPr algn="just">
              <a:lnSpc>
                <a:spcPct val="150000"/>
              </a:lnSpc>
            </a:pPr>
            <a:r>
              <a:rPr lang="en-US" sz="8800" dirty="0" smtClean="0">
                <a:latin typeface="UTM Avo" panose="02040603050506020204" charset="0"/>
                <a:cs typeface="UTM Avo" panose="02040603050506020204" charset="0"/>
              </a:rPr>
              <a:t> </a:t>
            </a:r>
            <a:r>
              <a:rPr lang="en-US" sz="8800" dirty="0">
                <a:latin typeface="UTM Avo" panose="02040603050506020204" charset="0"/>
                <a:cs typeface="UTM Avo" panose="02040603050506020204" charset="0"/>
              </a:rPr>
              <a:t>Có hôm, mẹ đi làm về, thấy Bình đang đun nước </a:t>
            </a:r>
            <a:r>
              <a:rPr lang="en-US" sz="8800" dirty="0" smtClean="0">
                <a:latin typeface="UTM Avo" panose="02040603050506020204" charset="0"/>
                <a:cs typeface="UTM Avo" panose="02040603050506020204" charset="0"/>
              </a:rPr>
              <a:t>ấm</a:t>
            </a:r>
            <a:r>
              <a:rPr lang="en-US" sz="8800" dirty="0">
                <a:latin typeface="UTM Avo" panose="02040603050506020204" charset="0"/>
                <a:cs typeface="UTM Avo" panose="02040603050506020204" charset="0"/>
              </a:rPr>
              <a:t>.</a:t>
            </a:r>
            <a:endParaRPr lang="en-US" sz="8800" dirty="0"/>
          </a:p>
        </p:txBody>
      </p:sp>
    </p:spTree>
    <p:extLst>
      <p:ext uri="{BB962C8B-B14F-4D97-AF65-F5344CB8AC3E}">
        <p14:creationId xmlns:p14="http://schemas.microsoft.com/office/powerpoint/2010/main" val="1932265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456" y="437881"/>
            <a:ext cx="11500834" cy="5032147"/>
          </a:xfrm>
          <a:prstGeom prst="rect">
            <a:avLst/>
          </a:prstGeom>
        </p:spPr>
        <p:txBody>
          <a:bodyPr wrap="square">
            <a:spAutoFit/>
          </a:bodyPr>
          <a:lstStyle/>
          <a:p>
            <a:pPr algn="just">
              <a:lnSpc>
                <a:spcPct val="150000"/>
              </a:lnSpc>
            </a:pPr>
            <a:r>
              <a:rPr lang="en-US" sz="7200" dirty="0" smtClean="0">
                <a:latin typeface="UTM Avo" panose="02040603050506020204" charset="0"/>
                <a:cs typeface="UTM Avo" panose="02040603050506020204" charset="0"/>
              </a:rPr>
              <a:t>     Mẹ </a:t>
            </a:r>
            <a:r>
              <a:rPr lang="en-US" sz="7200" dirty="0">
                <a:latin typeface="UTM Avo" panose="02040603050506020204" charset="0"/>
                <a:cs typeface="UTM Avo" panose="02040603050506020204" charset="0"/>
              </a:rPr>
              <a:t>ôm Bình vào lòng, âu yếm nói:</a:t>
            </a:r>
            <a:endParaRPr lang="en-US" sz="7200" dirty="0" smtClean="0">
              <a:latin typeface="UTM Avo" panose="02040603050506020204" charset="0"/>
              <a:cs typeface="UTM Avo" panose="02040603050506020204" charset="0"/>
            </a:endParaRPr>
          </a:p>
          <a:p>
            <a:pPr algn="just">
              <a:lnSpc>
                <a:spcPct val="150000"/>
              </a:lnSpc>
            </a:pPr>
            <a:r>
              <a:rPr lang="en-US" sz="7000" dirty="0" smtClean="0">
                <a:latin typeface="UTM Avo" panose="02040603050506020204" charset="0"/>
                <a:cs typeface="UTM Avo" panose="02040603050506020204" charset="0"/>
              </a:rPr>
              <a:t>- Con </a:t>
            </a:r>
            <a:r>
              <a:rPr lang="en-US" sz="7000" dirty="0">
                <a:latin typeface="UTM Avo" panose="02040603050506020204" charset="0"/>
                <a:cs typeface="UTM Avo" panose="02040603050506020204" charset="0"/>
              </a:rPr>
              <a:t>gái mẹ ngoan quá!</a:t>
            </a:r>
          </a:p>
        </p:txBody>
      </p:sp>
    </p:spTree>
    <p:extLst>
      <p:ext uri="{BB962C8B-B14F-4D97-AF65-F5344CB8AC3E}">
        <p14:creationId xmlns:p14="http://schemas.microsoft.com/office/powerpoint/2010/main" val="4215271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41198" y="-146304"/>
            <a:ext cx="11224260" cy="6963445"/>
          </a:xfrm>
          <a:prstGeom prst="rect">
            <a:avLst/>
          </a:prstGeom>
          <a:noFill/>
        </p:spPr>
        <p:txBody>
          <a:bodyPr wrap="square" rtlCol="0">
            <a:spAutoFit/>
          </a:bodyPr>
          <a:lstStyle/>
          <a:p>
            <a:pPr algn="ctr">
              <a:lnSpc>
                <a:spcPct val="150000"/>
              </a:lnSpc>
            </a:pPr>
            <a:r>
              <a:rPr lang="en-US" sz="2800" b="1" dirty="0" smtClean="0">
                <a:latin typeface="UTM Avo" panose="02040603050506020204" charset="0"/>
                <a:cs typeface="UTM Avo" panose="02040603050506020204" charset="0"/>
              </a:rPr>
              <a:t>Bàn tay mẹ</a:t>
            </a:r>
          </a:p>
          <a:p>
            <a:pPr algn="just">
              <a:lnSpc>
                <a:spcPct val="150000"/>
              </a:lnSpc>
            </a:pPr>
            <a:r>
              <a:rPr lang="en-US" sz="2800" dirty="0" smtClean="0">
                <a:latin typeface="UTM Avo" panose="02040603050506020204" charset="0"/>
                <a:cs typeface="UTM Avo" panose="02040603050506020204" charset="0"/>
              </a:rPr>
              <a:t>     Bình </a:t>
            </a:r>
            <a:r>
              <a:rPr lang="en-US" sz="2800" dirty="0">
                <a:latin typeface="UTM Avo" panose="02040603050506020204" charset="0"/>
                <a:cs typeface="UTM Avo" panose="02040603050506020204" charset="0"/>
              </a:rPr>
              <a:t>yêu</a:t>
            </a:r>
            <a:r>
              <a:rPr lang="en-US" sz="2500" dirty="0">
                <a:latin typeface="UTM Avo" panose="02040603050506020204" charset="0"/>
                <a:cs typeface="UTM Avo" panose="02040603050506020204" charset="0"/>
              </a:rPr>
              <a:t> nhất là đôi bàn tay mẹ.</a:t>
            </a:r>
          </a:p>
          <a:p>
            <a:pPr algn="just">
              <a:lnSpc>
                <a:spcPct val="150000"/>
              </a:lnSpc>
            </a:pPr>
            <a:r>
              <a:rPr lang="en-US" sz="2500" dirty="0" smtClean="0">
                <a:latin typeface="UTM Avo" panose="02040603050506020204" charset="0"/>
                <a:cs typeface="UTM Avo" panose="02040603050506020204" charset="0"/>
              </a:rPr>
              <a:t>      Hằng </a:t>
            </a:r>
            <a:r>
              <a:rPr lang="en-US" sz="2500" dirty="0">
                <a:latin typeface="UTM Avo" panose="02040603050506020204" charset="0"/>
                <a:cs typeface="UTM Avo" panose="02040603050506020204" charset="0"/>
              </a:rPr>
              <a:t>ngày, đôi bàn tay của mẹ phải làm biết bao nhiêu là việc. Đi làm về, mẹ lại đi chợ, nấu cơm. Mẹ còn tắm cho em bé, giặt cả một chậu quần áo đầy.</a:t>
            </a:r>
          </a:p>
          <a:p>
            <a:pPr algn="just">
              <a:lnSpc>
                <a:spcPct val="150000"/>
              </a:lnSpc>
            </a:pPr>
            <a:r>
              <a:rPr lang="en-US" sz="2500" dirty="0" smtClean="0">
                <a:latin typeface="UTM Avo" panose="02040603050506020204" charset="0"/>
                <a:cs typeface="UTM Avo" panose="02040603050506020204" charset="0"/>
              </a:rPr>
              <a:t>      Bình </a:t>
            </a:r>
            <a:r>
              <a:rPr lang="en-US" sz="2500" dirty="0">
                <a:latin typeface="UTM Avo" panose="02040603050506020204" charset="0"/>
                <a:cs typeface="UTM Avo" panose="02040603050506020204" charset="0"/>
              </a:rPr>
              <a:t>yêu lắm đôi bàn tay rám nắng, các ngón tay gầy gầy, xương xương của mẹ. Hai bàn tay ram </a:t>
            </a:r>
            <a:r>
              <a:rPr lang="en-US" sz="2500" dirty="0" smtClean="0">
                <a:latin typeface="UTM Avo" panose="02040603050506020204" charset="0"/>
                <a:cs typeface="UTM Avo" panose="02040603050506020204" charset="0"/>
              </a:rPr>
              <a:t>ráp </a:t>
            </a:r>
            <a:r>
              <a:rPr lang="en-US" sz="2500" dirty="0">
                <a:latin typeface="UTM Avo" panose="02040603050506020204" charset="0"/>
                <a:cs typeface="UTM Avo" panose="02040603050506020204" charset="0"/>
              </a:rPr>
              <a:t>nhưng Bình rất thích áp má vào hai bàn tay </a:t>
            </a:r>
            <a:r>
              <a:rPr lang="en-US" sz="2500" dirty="0" smtClean="0">
                <a:latin typeface="UTM Avo" panose="02040603050506020204" charset="0"/>
                <a:cs typeface="UTM Avo" panose="02040603050506020204" charset="0"/>
              </a:rPr>
              <a:t>ấy.</a:t>
            </a:r>
            <a:endParaRPr lang="en-US" sz="2500" dirty="0">
              <a:latin typeface="UTM Avo" panose="02040603050506020204" charset="0"/>
              <a:cs typeface="UTM Avo" panose="02040603050506020204" charset="0"/>
            </a:endParaRPr>
          </a:p>
          <a:p>
            <a:pPr algn="just">
              <a:lnSpc>
                <a:spcPct val="150000"/>
              </a:lnSpc>
            </a:pPr>
            <a:r>
              <a:rPr lang="en-US" sz="2500" dirty="0" smtClean="0">
                <a:latin typeface="UTM Avo" panose="02040603050506020204" charset="0"/>
                <a:cs typeface="UTM Avo" panose="02040603050506020204" charset="0"/>
              </a:rPr>
              <a:t>      Bình </a:t>
            </a:r>
            <a:r>
              <a:rPr lang="en-US" sz="2500" dirty="0">
                <a:latin typeface="UTM Avo" panose="02040603050506020204" charset="0"/>
                <a:cs typeface="UTM Avo" panose="02040603050506020204" charset="0"/>
              </a:rPr>
              <a:t>muốn trưa nào mẹ cũng được nghỉ, tối nào mẹ cũng đi ngủ sớm. Có hôm, mẹ đi làm về, thấy Bình đang đun nước ấm. Mẹ ôm Bình vào lòng, âu yếm nói:</a:t>
            </a:r>
          </a:p>
          <a:p>
            <a:pPr algn="just"/>
            <a:r>
              <a:rPr lang="en-US" sz="2500" dirty="0" smtClean="0">
                <a:latin typeface="UTM Avo" panose="02040603050506020204" charset="0"/>
                <a:cs typeface="UTM Avo" panose="02040603050506020204" charset="0"/>
              </a:rPr>
              <a:t>     - </a:t>
            </a:r>
            <a:r>
              <a:rPr lang="en-US" sz="2500" dirty="0">
                <a:latin typeface="UTM Avo" panose="02040603050506020204" charset="0"/>
                <a:cs typeface="UTM Avo" panose="02040603050506020204" charset="0"/>
              </a:rPr>
              <a:t>Con gái mẹ ngoan quá</a:t>
            </a:r>
            <a:r>
              <a:rPr lang="en-US" sz="2500" dirty="0" smtClean="0">
                <a:latin typeface="UTM Avo" panose="02040603050506020204" charset="0"/>
                <a:cs typeface="UTM Avo" panose="02040603050506020204" charset="0"/>
              </a:rPr>
              <a:t>!</a:t>
            </a:r>
            <a:endParaRPr lang="en-US" sz="2500" dirty="0">
              <a:latin typeface="UTM Avo" panose="02040603050506020204" charset="0"/>
              <a:cs typeface="UTM Avo" panose="02040603050506020204" charset="0"/>
            </a:endParaRPr>
          </a:p>
        </p:txBody>
      </p:sp>
      <p:sp>
        <p:nvSpPr>
          <p:cNvPr id="3" name="Lưu đồ: Đường kết nối 8"/>
          <p:cNvSpPr/>
          <p:nvPr/>
        </p:nvSpPr>
        <p:spPr>
          <a:xfrm>
            <a:off x="441198" y="645079"/>
            <a:ext cx="482009" cy="467832"/>
          </a:xfrm>
          <a:prstGeom prst="flowChartConnector">
            <a:avLst/>
          </a:prstGeom>
          <a:solidFill>
            <a:srgbClr val="E89B02"/>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solidFill>
                  <a:schemeClr val="bg1"/>
                </a:solidFill>
                <a:latin typeface="UTM Avo" panose="02040603050506020204" charset="0"/>
                <a:cs typeface="UTM Avo" panose="02040603050506020204" charset="0"/>
              </a:rPr>
              <a:t>1</a:t>
            </a:r>
          </a:p>
        </p:txBody>
      </p:sp>
      <p:sp>
        <p:nvSpPr>
          <p:cNvPr id="4" name="Lưu đồ: Đường kết nối 8"/>
          <p:cNvSpPr/>
          <p:nvPr/>
        </p:nvSpPr>
        <p:spPr>
          <a:xfrm>
            <a:off x="441197" y="1301901"/>
            <a:ext cx="482009" cy="467832"/>
          </a:xfrm>
          <a:prstGeom prst="flowChartConnector">
            <a:avLst/>
          </a:prstGeom>
          <a:solidFill>
            <a:srgbClr val="E89B02"/>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smtClean="0">
                <a:solidFill>
                  <a:schemeClr val="bg1"/>
                </a:solidFill>
                <a:latin typeface="UTM Avo" panose="02040603050506020204" charset="0"/>
                <a:cs typeface="UTM Avo" panose="02040603050506020204" charset="0"/>
              </a:rPr>
              <a:t>2</a:t>
            </a:r>
            <a:endParaRPr lang="en-US" sz="3200" b="1" dirty="0">
              <a:solidFill>
                <a:schemeClr val="bg1"/>
              </a:solidFill>
              <a:latin typeface="UTM Avo" panose="02040603050506020204" charset="0"/>
              <a:cs typeface="UTM Avo" panose="02040603050506020204" charset="0"/>
            </a:endParaRPr>
          </a:p>
        </p:txBody>
      </p:sp>
      <p:sp>
        <p:nvSpPr>
          <p:cNvPr id="6" name="Lưu đồ: Đường kết nối 8"/>
          <p:cNvSpPr/>
          <p:nvPr/>
        </p:nvSpPr>
        <p:spPr>
          <a:xfrm>
            <a:off x="441197" y="2934867"/>
            <a:ext cx="482009" cy="467832"/>
          </a:xfrm>
          <a:prstGeom prst="flowChartConnector">
            <a:avLst/>
          </a:prstGeom>
          <a:solidFill>
            <a:srgbClr val="E89B02"/>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solidFill>
                  <a:schemeClr val="bg1"/>
                </a:solidFill>
                <a:latin typeface="UTM Avo" panose="02040603050506020204" charset="0"/>
                <a:cs typeface="UTM Avo" panose="02040603050506020204" charset="0"/>
              </a:rPr>
              <a:t>3</a:t>
            </a:r>
          </a:p>
        </p:txBody>
      </p:sp>
      <p:sp>
        <p:nvSpPr>
          <p:cNvPr id="7" name="Lưu đồ: Đường kết nối 8"/>
          <p:cNvSpPr/>
          <p:nvPr/>
        </p:nvSpPr>
        <p:spPr>
          <a:xfrm>
            <a:off x="441197" y="4740561"/>
            <a:ext cx="482009" cy="467832"/>
          </a:xfrm>
          <a:prstGeom prst="flowChartConnector">
            <a:avLst/>
          </a:prstGeom>
          <a:solidFill>
            <a:srgbClr val="E89B02"/>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solidFill>
                  <a:schemeClr val="bg1"/>
                </a:solidFill>
                <a:latin typeface="UTM Avo" panose="02040603050506020204" charset="0"/>
                <a:cs typeface="UTM Avo" panose="02040603050506020204" charset="0"/>
              </a:rPr>
              <a:t>4</a:t>
            </a:r>
          </a:p>
        </p:txBody>
      </p:sp>
    </p:spTree>
    <p:extLst>
      <p:ext uri="{BB962C8B-B14F-4D97-AF65-F5344CB8AC3E}">
        <p14:creationId xmlns:p14="http://schemas.microsoft.com/office/powerpoint/2010/main" val="74521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ldLvl="0" animBg="1"/>
      <p:bldP spid="4" grpId="0" bldLvl="0" animBg="1"/>
      <p:bldP spid="6" grpId="0" bldLvl="0" animBg="1"/>
      <p:bldP spid="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184" y="1035504"/>
            <a:ext cx="11732654" cy="2585323"/>
          </a:xfrm>
          <a:prstGeom prst="rect">
            <a:avLst/>
          </a:prstGeom>
        </p:spPr>
        <p:txBody>
          <a:bodyPr wrap="square">
            <a:spAutoFit/>
          </a:bodyPr>
          <a:lstStyle/>
          <a:p>
            <a:pPr algn="ctr">
              <a:lnSpc>
                <a:spcPct val="150000"/>
              </a:lnSpc>
            </a:pPr>
            <a:r>
              <a:rPr lang="en-US" sz="5400" b="1" dirty="0">
                <a:latin typeface="UTM Avo" panose="02040603050506020204" charset="0"/>
                <a:cs typeface="UTM Avo" panose="02040603050506020204" charset="0"/>
              </a:rPr>
              <a:t>Bàn tay mẹ</a:t>
            </a:r>
          </a:p>
          <a:p>
            <a:pPr algn="just">
              <a:lnSpc>
                <a:spcPct val="150000"/>
              </a:lnSpc>
            </a:pPr>
            <a:r>
              <a:rPr lang="en-US" sz="5400" dirty="0">
                <a:latin typeface="UTM Avo" panose="02040603050506020204" charset="0"/>
                <a:cs typeface="UTM Avo" panose="02040603050506020204" charset="0"/>
              </a:rPr>
              <a:t>  </a:t>
            </a:r>
            <a:r>
              <a:rPr lang="en-US" sz="5400" dirty="0" smtClean="0">
                <a:latin typeface="UTM Avo" panose="02040603050506020204" charset="0"/>
                <a:cs typeface="UTM Avo" panose="02040603050506020204" charset="0"/>
              </a:rPr>
              <a:t> </a:t>
            </a:r>
            <a:r>
              <a:rPr lang="en-US" sz="5400" dirty="0">
                <a:latin typeface="UTM Avo" panose="02040603050506020204" charset="0"/>
                <a:cs typeface="UTM Avo" panose="02040603050506020204" charset="0"/>
              </a:rPr>
              <a:t>Bình yêu nhất là đôi bàn tay mẹ.</a:t>
            </a:r>
            <a:endParaRPr lang="en-US" sz="5400" dirty="0"/>
          </a:p>
        </p:txBody>
      </p:sp>
    </p:spTree>
    <p:extLst>
      <p:ext uri="{BB962C8B-B14F-4D97-AF65-F5344CB8AC3E}">
        <p14:creationId xmlns:p14="http://schemas.microsoft.com/office/powerpoint/2010/main" val="16754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731" y="146863"/>
            <a:ext cx="11500834" cy="6324808"/>
          </a:xfrm>
          <a:prstGeom prst="rect">
            <a:avLst/>
          </a:prstGeom>
        </p:spPr>
        <p:txBody>
          <a:bodyPr wrap="square">
            <a:spAutoFit/>
          </a:bodyPr>
          <a:lstStyle/>
          <a:p>
            <a:pPr algn="just">
              <a:lnSpc>
                <a:spcPct val="150000"/>
              </a:lnSpc>
            </a:pPr>
            <a:r>
              <a:rPr lang="en-US" sz="5400" dirty="0">
                <a:latin typeface="UTM Avo" panose="02040603050506020204" charset="0"/>
                <a:cs typeface="UTM Avo" panose="02040603050506020204" charset="0"/>
              </a:rPr>
              <a:t> </a:t>
            </a:r>
            <a:r>
              <a:rPr lang="en-US" sz="5400" dirty="0" smtClean="0">
                <a:latin typeface="UTM Avo" panose="02040603050506020204" charset="0"/>
                <a:cs typeface="UTM Avo" panose="02040603050506020204" charset="0"/>
              </a:rPr>
              <a:t>     Hằng </a:t>
            </a:r>
            <a:r>
              <a:rPr lang="en-US" sz="5400" dirty="0">
                <a:latin typeface="UTM Avo" panose="02040603050506020204" charset="0"/>
                <a:cs typeface="UTM Avo" panose="02040603050506020204" charset="0"/>
              </a:rPr>
              <a:t>ngày, đôi bàn tay của mẹ phải làm biết bao nhiêu là việc. Đi làm về, mẹ lại đi chợ, nấu cơm. Mẹ còn tắm cho em bé, giặt cả một chậu quần áo đầy.</a:t>
            </a:r>
            <a:endParaRPr lang="en-US" sz="5400" dirty="0"/>
          </a:p>
        </p:txBody>
      </p:sp>
    </p:spTree>
    <p:extLst>
      <p:ext uri="{BB962C8B-B14F-4D97-AF65-F5344CB8AC3E}">
        <p14:creationId xmlns:p14="http://schemas.microsoft.com/office/powerpoint/2010/main" val="4065945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731" y="146863"/>
            <a:ext cx="11500834" cy="6166688"/>
          </a:xfrm>
          <a:prstGeom prst="rect">
            <a:avLst/>
          </a:prstGeom>
        </p:spPr>
        <p:txBody>
          <a:bodyPr wrap="square">
            <a:spAutoFit/>
          </a:bodyPr>
          <a:lstStyle/>
          <a:p>
            <a:pPr algn="just">
              <a:lnSpc>
                <a:spcPct val="150000"/>
              </a:lnSpc>
            </a:pPr>
            <a:r>
              <a:rPr lang="en-US" sz="5400" dirty="0">
                <a:latin typeface="UTM Avo" panose="02040603050506020204" charset="0"/>
                <a:cs typeface="UTM Avo" panose="02040603050506020204" charset="0"/>
              </a:rPr>
              <a:t>Bình yêu lắm đôi bàn tay rám nắng, các ngón tay gầy gầy, xương xương của mẹ. Hai bàn tay ram ráp nhưng Bình rất thích áp má vào hai bàn tay ấy.</a:t>
            </a:r>
            <a:endParaRPr lang="en-US" sz="5400" dirty="0"/>
          </a:p>
        </p:txBody>
      </p:sp>
    </p:spTree>
    <p:extLst>
      <p:ext uri="{BB962C8B-B14F-4D97-AF65-F5344CB8AC3E}">
        <p14:creationId xmlns:p14="http://schemas.microsoft.com/office/powerpoint/2010/main" val="2780179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731" y="146863"/>
            <a:ext cx="11500834" cy="6740307"/>
          </a:xfrm>
          <a:prstGeom prst="rect">
            <a:avLst/>
          </a:prstGeom>
        </p:spPr>
        <p:txBody>
          <a:bodyPr wrap="square">
            <a:spAutoFit/>
          </a:bodyPr>
          <a:lstStyle/>
          <a:p>
            <a:pPr algn="just">
              <a:lnSpc>
                <a:spcPct val="150000"/>
              </a:lnSpc>
            </a:pPr>
            <a:r>
              <a:rPr lang="en-US" sz="4800" dirty="0">
                <a:latin typeface="UTM Avo" panose="02040603050506020204" charset="0"/>
                <a:cs typeface="UTM Avo" panose="02040603050506020204" charset="0"/>
              </a:rPr>
              <a:t> Bình muốn trưa nào mẹ cũng được nghỉ, tối nào mẹ cũng đi ngủ sớm. Có hôm, mẹ đi làm về, thấy Bình đang đun nước ấm. Mẹ ôm Bình vào lòng, âu yếm nói</a:t>
            </a:r>
            <a:r>
              <a:rPr lang="en-US" sz="4800" dirty="0" smtClean="0">
                <a:latin typeface="UTM Avo" panose="02040603050506020204" charset="0"/>
                <a:cs typeface="UTM Avo" panose="02040603050506020204" charset="0"/>
              </a:rPr>
              <a:t>:</a:t>
            </a:r>
          </a:p>
          <a:p>
            <a:pPr algn="just">
              <a:lnSpc>
                <a:spcPct val="150000"/>
              </a:lnSpc>
            </a:pPr>
            <a:r>
              <a:rPr lang="en-US" sz="4800" dirty="0">
                <a:latin typeface="UTM Avo" panose="02040603050506020204" charset="0"/>
                <a:cs typeface="UTM Avo" panose="02040603050506020204" charset="0"/>
              </a:rPr>
              <a:t> - Con gái mẹ ngoan quá!</a:t>
            </a:r>
            <a:endParaRPr lang="en-US" sz="4800" dirty="0"/>
          </a:p>
        </p:txBody>
      </p:sp>
    </p:spTree>
    <p:extLst>
      <p:ext uri="{BB962C8B-B14F-4D97-AF65-F5344CB8AC3E}">
        <p14:creationId xmlns:p14="http://schemas.microsoft.com/office/powerpoint/2010/main" val="1500941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0" y="142774"/>
            <a:ext cx="2863273" cy="525464"/>
            <a:chOff x="0" y="142774"/>
            <a:chExt cx="2863273" cy="525464"/>
          </a:xfrm>
        </p:grpSpPr>
        <p:sp>
          <p:nvSpPr>
            <p:cNvPr id="35" name="Freeform: Shape 34"/>
            <p:cNvSpPr/>
            <p:nvPr/>
          </p:nvSpPr>
          <p:spPr bwMode="auto">
            <a:xfrm>
              <a:off x="0" y="142774"/>
              <a:ext cx="2863273" cy="525464"/>
            </a:xfrm>
            <a:custGeom>
              <a:avLst/>
              <a:gdLst>
                <a:gd name="connsiteX0" fmla="*/ 0 w 3477420"/>
                <a:gd name="connsiteY0" fmla="*/ 0 h 525464"/>
                <a:gd name="connsiteX1" fmla="*/ 3214688 w 3477420"/>
                <a:gd name="connsiteY1" fmla="*/ 0 h 525464"/>
                <a:gd name="connsiteX2" fmla="*/ 3477420 w 3477420"/>
                <a:gd name="connsiteY2" fmla="*/ 262732 h 525464"/>
                <a:gd name="connsiteX3" fmla="*/ 3477419 w 3477420"/>
                <a:gd name="connsiteY3" fmla="*/ 262732 h 525464"/>
                <a:gd name="connsiteX4" fmla="*/ 3214687 w 3477420"/>
                <a:gd name="connsiteY4" fmla="*/ 525464 h 525464"/>
                <a:gd name="connsiteX5" fmla="*/ 0 w 3477420"/>
                <a:gd name="connsiteY5" fmla="*/ 525463 h 525464"/>
                <a:gd name="connsiteX6" fmla="*/ 0 w 3477420"/>
                <a:gd name="connsiteY6" fmla="*/ 0 h 52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420" h="525464">
                  <a:moveTo>
                    <a:pt x="0" y="0"/>
                  </a:moveTo>
                  <a:lnTo>
                    <a:pt x="3214688" y="0"/>
                  </a:lnTo>
                  <a:cubicBezTo>
                    <a:pt x="3359791" y="0"/>
                    <a:pt x="3477420" y="117629"/>
                    <a:pt x="3477420" y="262732"/>
                  </a:cubicBezTo>
                  <a:lnTo>
                    <a:pt x="3477419" y="262732"/>
                  </a:lnTo>
                  <a:cubicBezTo>
                    <a:pt x="3477419" y="407835"/>
                    <a:pt x="3359790" y="525464"/>
                    <a:pt x="3214687" y="525464"/>
                  </a:cubicBezTo>
                  <a:lnTo>
                    <a:pt x="0" y="525463"/>
                  </a:lnTo>
                  <a:lnTo>
                    <a:pt x="0" y="0"/>
                  </a:lnTo>
                  <a:close/>
                </a:path>
              </a:pathLst>
            </a:custGeom>
            <a:solidFill>
              <a:srgbClr val="E89B02"/>
            </a:solidFill>
            <a:ln w="28575">
              <a:solidFill>
                <a:srgbClr val="E89B02"/>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sz="1600">
                <a:solidFill>
                  <a:srgbClr val="3F7B33"/>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13"/>
            <p:cNvSpPr txBox="1">
              <a:spLocks noChangeArrowheads="1"/>
            </p:cNvSpPr>
            <p:nvPr/>
          </p:nvSpPr>
          <p:spPr bwMode="auto">
            <a:xfrm>
              <a:off x="491332" y="142775"/>
              <a:ext cx="21082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eaLnBrk="1" hangingPunct="1"/>
              <a:r>
                <a:rPr lang="en-US" altLang="zh-C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GIẢI CÂU ĐỐ</a:t>
              </a:r>
              <a:endParaRPr lang="zh-CN" alt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5" name="4"/>
          <p:cNvCxnSpPr/>
          <p:nvPr/>
        </p:nvCxnSpPr>
        <p:spPr>
          <a:xfrm>
            <a:off x="7666057" y="5171007"/>
            <a:ext cx="421322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 name="5"/>
          <p:cNvCxnSpPr/>
          <p:nvPr/>
        </p:nvCxnSpPr>
        <p:spPr>
          <a:xfrm>
            <a:off x="7797765" y="3495645"/>
            <a:ext cx="364013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6"/>
          <p:cNvCxnSpPr/>
          <p:nvPr/>
        </p:nvCxnSpPr>
        <p:spPr>
          <a:xfrm>
            <a:off x="7439398" y="1814110"/>
            <a:ext cx="421322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7"/>
          <p:cNvSpPr/>
          <p:nvPr/>
        </p:nvSpPr>
        <p:spPr>
          <a:xfrm>
            <a:off x="233331" y="2092108"/>
            <a:ext cx="6515728" cy="3760041"/>
          </a:xfrm>
          <a:prstGeom prst="decagon">
            <a:avLst/>
          </a:prstGeom>
          <a:solidFill>
            <a:srgbClr val="89CC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8"/>
          <p:cNvSpPr txBox="1"/>
          <p:nvPr/>
        </p:nvSpPr>
        <p:spPr>
          <a:xfrm>
            <a:off x="1479088" y="3183650"/>
            <a:ext cx="4081145" cy="2061210"/>
          </a:xfrm>
          <a:prstGeom prst="rect">
            <a:avLst/>
          </a:prstGeom>
          <a:noFill/>
        </p:spPr>
        <p:txBody>
          <a:bodyPr wrap="none">
            <a:spAutoFit/>
          </a:bodyPr>
          <a:lstStyle/>
          <a:p>
            <a:pPr algn="ctr">
              <a:defRPr/>
            </a:pPr>
            <a:r>
              <a:rPr lang="en-US" altLang="zh-CN" sz="3200">
                <a:solidFill>
                  <a:schemeClr val="bg1"/>
                </a:solidFill>
                <a:latin typeface="UTM Avo" panose="02040603050506020204" charset="0"/>
                <a:ea typeface="Arial-Rounded" panose="020B0500000000000000" pitchFamily="34" charset="0"/>
                <a:cs typeface="UTM Avo" panose="02040603050506020204" charset="0"/>
              </a:rPr>
              <a:t>Ai người chăm nom</a:t>
            </a:r>
          </a:p>
          <a:p>
            <a:pPr algn="ctr">
              <a:defRPr/>
            </a:pPr>
            <a:r>
              <a:rPr lang="en-US" altLang="zh-CN" sz="3200">
                <a:solidFill>
                  <a:schemeClr val="bg1"/>
                </a:solidFill>
                <a:latin typeface="UTM Avo" panose="02040603050506020204" charset="0"/>
                <a:ea typeface="Arial-Rounded" panose="020B0500000000000000" pitchFamily="34" charset="0"/>
                <a:cs typeface="UTM Avo" panose="02040603050506020204" charset="0"/>
              </a:rPr>
              <a:t>Chăm lo sớm chiều</a:t>
            </a:r>
          </a:p>
          <a:p>
            <a:pPr algn="ctr">
              <a:defRPr/>
            </a:pPr>
            <a:r>
              <a:rPr lang="en-US" altLang="zh-CN" sz="3200">
                <a:solidFill>
                  <a:schemeClr val="bg1"/>
                </a:solidFill>
                <a:latin typeface="UTM Avo" panose="02040603050506020204" charset="0"/>
                <a:ea typeface="Arial-Rounded" panose="020B0500000000000000" pitchFamily="34" charset="0"/>
                <a:cs typeface="UTM Avo" panose="02040603050506020204" charset="0"/>
              </a:rPr>
              <a:t>Dạy bảo mọi điều</a:t>
            </a:r>
          </a:p>
          <a:p>
            <a:pPr algn="ctr">
              <a:defRPr/>
            </a:pPr>
            <a:r>
              <a:rPr lang="en-US" altLang="zh-CN" sz="3200">
                <a:solidFill>
                  <a:schemeClr val="bg1"/>
                </a:solidFill>
                <a:latin typeface="UTM Avo" panose="02040603050506020204" charset="0"/>
                <a:ea typeface="Arial-Rounded" panose="020B0500000000000000" pitchFamily="34" charset="0"/>
                <a:cs typeface="UTM Avo" panose="02040603050506020204" charset="0"/>
              </a:rPr>
              <a:t>Cho con khôn lớn ?</a:t>
            </a:r>
          </a:p>
        </p:txBody>
      </p:sp>
      <p:sp>
        <p:nvSpPr>
          <p:cNvPr id="10" name="Freeform 7"/>
          <p:cNvSpPr/>
          <p:nvPr/>
        </p:nvSpPr>
        <p:spPr bwMode="auto">
          <a:xfrm flipH="1">
            <a:off x="5672062" y="1851549"/>
            <a:ext cx="1584325" cy="4233862"/>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75000"/>
            </a:schemeClr>
          </a:solidFill>
          <a:ln>
            <a:noFill/>
          </a:ln>
        </p:spPr>
        <p:txBody>
          <a:bodyPr lIns="121920" tIns="60960" rIns="121920" bIns="60960"/>
          <a:lstStyle/>
          <a:p>
            <a:pPr>
              <a:defRPr/>
            </a:pPr>
            <a:endParaRPr lang="zh-CN" altLang="en-US" sz="24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10"/>
          <p:cNvGrpSpPr/>
          <p:nvPr/>
        </p:nvGrpSpPr>
        <p:grpSpPr>
          <a:xfrm>
            <a:off x="6614322" y="683865"/>
            <a:ext cx="647003" cy="557761"/>
            <a:chOff x="5867317" y="1889686"/>
            <a:chExt cx="647003" cy="557761"/>
          </a:xfrm>
          <a:solidFill>
            <a:srgbClr val="92D050"/>
          </a:solidFill>
        </p:grpSpPr>
        <p:sp>
          <p:nvSpPr>
            <p:cNvPr id="12" name="11"/>
            <p:cNvSpPr/>
            <p:nvPr/>
          </p:nvSpPr>
          <p:spPr>
            <a:xfrm>
              <a:off x="5867317" y="1889686"/>
              <a:ext cx="647003" cy="55776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12"/>
            <p:cNvSpPr txBox="1"/>
            <p:nvPr/>
          </p:nvSpPr>
          <p:spPr>
            <a:xfrm>
              <a:off x="5953496" y="1966640"/>
              <a:ext cx="412292" cy="400110"/>
            </a:xfrm>
            <a:prstGeom prst="rect">
              <a:avLst/>
            </a:prstGeom>
            <a:noFill/>
          </p:spPr>
          <p:txBody>
            <a:bodyPr wrap="none">
              <a:spAutoFit/>
            </a:bodyPr>
            <a:lstStyle/>
            <a:p>
              <a:pPr>
                <a:defRPr/>
              </a:pPr>
              <a:r>
                <a:rPr lang="en-US" altLang="zh-CN" sz="2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01</a:t>
              </a:r>
              <a:endParaRPr lang="zh-CN" altLang="en-US" sz="2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4" name="13"/>
          <p:cNvGrpSpPr/>
          <p:nvPr/>
        </p:nvGrpSpPr>
        <p:grpSpPr>
          <a:xfrm>
            <a:off x="7308379" y="2399322"/>
            <a:ext cx="647003" cy="557761"/>
            <a:chOff x="5867317" y="1889686"/>
            <a:chExt cx="647003" cy="557761"/>
          </a:xfrm>
          <a:solidFill>
            <a:srgbClr val="92D050"/>
          </a:solidFill>
        </p:grpSpPr>
        <p:sp>
          <p:nvSpPr>
            <p:cNvPr id="15" name="14"/>
            <p:cNvSpPr/>
            <p:nvPr/>
          </p:nvSpPr>
          <p:spPr>
            <a:xfrm>
              <a:off x="5867317" y="1889686"/>
              <a:ext cx="647003" cy="55776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15"/>
            <p:cNvSpPr txBox="1"/>
            <p:nvPr/>
          </p:nvSpPr>
          <p:spPr>
            <a:xfrm>
              <a:off x="5953496" y="1966640"/>
              <a:ext cx="470000" cy="400110"/>
            </a:xfrm>
            <a:prstGeom prst="rect">
              <a:avLst/>
            </a:prstGeom>
            <a:noFill/>
          </p:spPr>
          <p:txBody>
            <a:bodyPr wrap="none">
              <a:spAutoFit/>
            </a:bodyPr>
            <a:lstStyle/>
            <a:p>
              <a:pPr>
                <a:defRPr/>
              </a:pPr>
              <a:r>
                <a:rPr lang="en-US" altLang="zh-CN" sz="2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02</a:t>
              </a:r>
              <a:endParaRPr lang="zh-CN" altLang="en-US" sz="2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7" name="16"/>
          <p:cNvGrpSpPr/>
          <p:nvPr/>
        </p:nvGrpSpPr>
        <p:grpSpPr>
          <a:xfrm>
            <a:off x="7310702" y="4080857"/>
            <a:ext cx="647003" cy="557761"/>
            <a:chOff x="5867317" y="1889686"/>
            <a:chExt cx="647003" cy="557761"/>
          </a:xfrm>
          <a:solidFill>
            <a:srgbClr val="92D050"/>
          </a:solidFill>
        </p:grpSpPr>
        <p:sp>
          <p:nvSpPr>
            <p:cNvPr id="18" name="17"/>
            <p:cNvSpPr/>
            <p:nvPr/>
          </p:nvSpPr>
          <p:spPr>
            <a:xfrm>
              <a:off x="5867317" y="1889686"/>
              <a:ext cx="647003" cy="55776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18"/>
            <p:cNvSpPr txBox="1"/>
            <p:nvPr/>
          </p:nvSpPr>
          <p:spPr>
            <a:xfrm>
              <a:off x="5953496" y="1966640"/>
              <a:ext cx="470000" cy="400110"/>
            </a:xfrm>
            <a:prstGeom prst="rect">
              <a:avLst/>
            </a:prstGeom>
            <a:noFill/>
          </p:spPr>
          <p:txBody>
            <a:bodyPr wrap="none">
              <a:spAutoFit/>
            </a:bodyPr>
            <a:lstStyle/>
            <a:p>
              <a:pPr>
                <a:defRPr/>
              </a:pPr>
              <a:r>
                <a:rPr lang="en-US" altLang="zh-CN" sz="2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03</a:t>
              </a:r>
              <a:endParaRPr lang="zh-CN" altLang="en-US" sz="2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4" name="Picture 23" descr="D:\AAA\2.jpg2"/>
          <p:cNvPicPr>
            <a:picLocks noChangeAspect="1"/>
          </p:cNvPicPr>
          <p:nvPr/>
        </p:nvPicPr>
        <p:blipFill>
          <a:blip r:embed="rId3"/>
          <a:srcRect/>
          <a:stretch>
            <a:fillRect/>
          </a:stretch>
        </p:blipFill>
        <p:spPr>
          <a:xfrm>
            <a:off x="8711435" y="345268"/>
            <a:ext cx="1814195" cy="1313097"/>
          </a:xfrm>
          <a:prstGeom prst="roundRect">
            <a:avLst>
              <a:gd name="adj" fmla="val 16667"/>
            </a:avLst>
          </a:prstGeom>
          <a:ln>
            <a:solidFill>
              <a:srgbClr val="6BA42C"/>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descr="D:\AAA\1.jpg1"/>
          <p:cNvPicPr>
            <a:picLocks noChangeAspect="1"/>
          </p:cNvPicPr>
          <p:nvPr/>
        </p:nvPicPr>
        <p:blipFill>
          <a:blip r:embed="rId4"/>
          <a:srcRect/>
          <a:stretch>
            <a:fillRect/>
          </a:stretch>
        </p:blipFill>
        <p:spPr>
          <a:xfrm>
            <a:off x="8965201" y="2005307"/>
            <a:ext cx="1315720" cy="1313096"/>
          </a:xfrm>
          <a:prstGeom prst="roundRect">
            <a:avLst>
              <a:gd name="adj" fmla="val 16667"/>
            </a:avLst>
          </a:prstGeom>
          <a:ln>
            <a:solidFill>
              <a:srgbClr val="6BA42C"/>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27" descr="D:\AAA\3.jpg3"/>
          <p:cNvPicPr>
            <a:picLocks noChangeAspect="1"/>
          </p:cNvPicPr>
          <p:nvPr/>
        </p:nvPicPr>
        <p:blipFill>
          <a:blip r:embed="rId5"/>
          <a:srcRect/>
          <a:stretch>
            <a:fillRect/>
          </a:stretch>
        </p:blipFill>
        <p:spPr>
          <a:xfrm>
            <a:off x="8744221" y="3666729"/>
            <a:ext cx="1757680" cy="1313095"/>
          </a:xfrm>
          <a:prstGeom prst="roundRect">
            <a:avLst>
              <a:gd name="adj" fmla="val 16667"/>
            </a:avLst>
          </a:prstGeom>
          <a:ln>
            <a:solidFill>
              <a:srgbClr val="6BA42C"/>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Picture 29" descr="D:\AAA\4.jpg4"/>
          <p:cNvPicPr>
            <a:picLocks noChangeAspect="1"/>
          </p:cNvPicPr>
          <p:nvPr/>
        </p:nvPicPr>
        <p:blipFill>
          <a:blip r:embed="rId6"/>
          <a:srcRect/>
          <a:stretch>
            <a:fillRect/>
          </a:stretch>
        </p:blipFill>
        <p:spPr>
          <a:xfrm>
            <a:off x="8804304" y="5388969"/>
            <a:ext cx="1620520" cy="1313093"/>
          </a:xfrm>
          <a:prstGeom prst="roundRect">
            <a:avLst>
              <a:gd name="adj" fmla="val 16667"/>
            </a:avLst>
          </a:prstGeom>
          <a:ln>
            <a:solidFill>
              <a:srgbClr val="6BA42C"/>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1" name="16"/>
          <p:cNvGrpSpPr/>
          <p:nvPr/>
        </p:nvGrpSpPr>
        <p:grpSpPr>
          <a:xfrm>
            <a:off x="6620139" y="5852149"/>
            <a:ext cx="647003" cy="557761"/>
            <a:chOff x="5867317" y="1889686"/>
            <a:chExt cx="647003" cy="557761"/>
          </a:xfrm>
          <a:solidFill>
            <a:srgbClr val="92D050"/>
          </a:solidFill>
        </p:grpSpPr>
        <p:sp>
          <p:nvSpPr>
            <p:cNvPr id="32" name="17"/>
            <p:cNvSpPr/>
            <p:nvPr/>
          </p:nvSpPr>
          <p:spPr>
            <a:xfrm>
              <a:off x="5867317" y="1889686"/>
              <a:ext cx="647003" cy="55776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18"/>
            <p:cNvSpPr txBox="1"/>
            <p:nvPr/>
          </p:nvSpPr>
          <p:spPr>
            <a:xfrm>
              <a:off x="5953496" y="1966640"/>
              <a:ext cx="460382" cy="400110"/>
            </a:xfrm>
            <a:prstGeom prst="rect">
              <a:avLst/>
            </a:prstGeom>
            <a:noFill/>
          </p:spPr>
          <p:txBody>
            <a:bodyPr wrap="none">
              <a:spAutoFit/>
            </a:bodyPr>
            <a:lstStyle/>
            <a:p>
              <a:pPr>
                <a:defRPr/>
              </a:pPr>
              <a:r>
                <a:rPr lang="en-US" altLang="zh-CN" sz="2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04</a:t>
              </a:r>
              <a:endParaRPr lang="zh-CN" altLang="en-US" sz="2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p:cTn id="18" dur="7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9" dur="750" fill="hold"/>
                                        <p:tgtEl>
                                          <p:spTgt spid="9"/>
                                        </p:tgtEl>
                                        <p:attrNameLst>
                                          <p:attrName>ppt_y</p:attrName>
                                        </p:attrNameLst>
                                      </p:cBhvr>
                                      <p:tavLst>
                                        <p:tav tm="0">
                                          <p:val>
                                            <p:strVal val="#ppt_y"/>
                                          </p:val>
                                        </p:tav>
                                        <p:tav tm="100000">
                                          <p:val>
                                            <p:strVal val="#ppt_y"/>
                                          </p:val>
                                        </p:tav>
                                      </p:tavLst>
                                    </p:anim>
                                    <p:anim calcmode="lin" valueType="num">
                                      <p:cBhvr>
                                        <p:cTn id="20" dur="7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1" dur="7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750" tmFilter="0,0; .5, 1; 1, 1"/>
                                        <p:tgtEl>
                                          <p:spTgt spid="9"/>
                                        </p:tgtEl>
                                      </p:cBhvr>
                                    </p:animEffect>
                                  </p:childTnLst>
                                </p:cTn>
                              </p:par>
                            </p:childTnLst>
                          </p:cTn>
                        </p:par>
                        <p:par>
                          <p:cTn id="23" fill="hold">
                            <p:stCondLst>
                              <p:cond delay="5775"/>
                            </p:stCondLst>
                            <p:childTnLst>
                              <p:par>
                                <p:cTn id="24" presetID="2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p:tgtEl>
                                          <p:spTgt spid="11"/>
                                        </p:tgtEl>
                                        <p:attrNameLst>
                                          <p:attrName>ppt_x</p:attrName>
                                        </p:attrNameLst>
                                      </p:cBhvr>
                                      <p:tavLst>
                                        <p:tav tm="0">
                                          <p:val>
                                            <p:strVal val="#ppt_x-#ppt_w*1.125000"/>
                                          </p:val>
                                        </p:tav>
                                        <p:tav tm="100000">
                                          <p:val>
                                            <p:strVal val="#ppt_x"/>
                                          </p:val>
                                        </p:tav>
                                      </p:tavLst>
                                    </p:anim>
                                    <p:animEffect transition="in" filter="wipe(right)">
                                      <p:cBhvr>
                                        <p:cTn id="43" dur="500"/>
                                        <p:tgtEl>
                                          <p:spTgt spid="11"/>
                                        </p:tgtEl>
                                      </p:cBhvr>
                                    </p:animEffect>
                                  </p:childTnLst>
                                </p:cTn>
                              </p:par>
                              <p:par>
                                <p:cTn id="44" presetID="12" presetClass="entr" presetSubtype="8"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p:tgtEl>
                                          <p:spTgt spid="14"/>
                                        </p:tgtEl>
                                        <p:attrNameLst>
                                          <p:attrName>ppt_x</p:attrName>
                                        </p:attrNameLst>
                                      </p:cBhvr>
                                      <p:tavLst>
                                        <p:tav tm="0">
                                          <p:val>
                                            <p:strVal val="#ppt_x-#ppt_w*1.125000"/>
                                          </p:val>
                                        </p:tav>
                                        <p:tav tm="100000">
                                          <p:val>
                                            <p:strVal val="#ppt_x"/>
                                          </p:val>
                                        </p:tav>
                                      </p:tavLst>
                                    </p:anim>
                                    <p:animEffect transition="in" filter="wipe(right)">
                                      <p:cBhvr>
                                        <p:cTn id="47" dur="500"/>
                                        <p:tgtEl>
                                          <p:spTgt spid="14"/>
                                        </p:tgtEl>
                                      </p:cBhvr>
                                    </p:animEffect>
                                  </p:childTnLst>
                                </p:cTn>
                              </p:par>
                              <p:par>
                                <p:cTn id="48" presetID="12" presetClass="entr" presetSubtype="8"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p:tgtEl>
                                          <p:spTgt spid="17"/>
                                        </p:tgtEl>
                                        <p:attrNameLst>
                                          <p:attrName>ppt_x</p:attrName>
                                        </p:attrNameLst>
                                      </p:cBhvr>
                                      <p:tavLst>
                                        <p:tav tm="0">
                                          <p:val>
                                            <p:strVal val="#ppt_x-#ppt_w*1.125000"/>
                                          </p:val>
                                        </p:tav>
                                        <p:tav tm="100000">
                                          <p:val>
                                            <p:strVal val="#ppt_x"/>
                                          </p:val>
                                        </p:tav>
                                      </p:tavLst>
                                    </p:anim>
                                    <p:animEffect transition="in" filter="wipe(right)">
                                      <p:cBhvr>
                                        <p:cTn id="51" dur="500"/>
                                        <p:tgtEl>
                                          <p:spTgt spid="17"/>
                                        </p:tgtEl>
                                      </p:cBhvr>
                                    </p:animEffect>
                                  </p:childTnLst>
                                </p:cTn>
                              </p:par>
                              <p:par>
                                <p:cTn id="52" presetID="12" presetClass="entr" presetSubtype="8"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500"/>
                                        <p:tgtEl>
                                          <p:spTgt spid="31"/>
                                        </p:tgtEl>
                                        <p:attrNameLst>
                                          <p:attrName>ppt_x</p:attrName>
                                        </p:attrNameLst>
                                      </p:cBhvr>
                                      <p:tavLst>
                                        <p:tav tm="0">
                                          <p:val>
                                            <p:strVal val="#ppt_x-#ppt_w*1.125000"/>
                                          </p:val>
                                        </p:tav>
                                        <p:tav tm="100000">
                                          <p:val>
                                            <p:strVal val="#ppt_x"/>
                                          </p:val>
                                        </p:tav>
                                      </p:tavLst>
                                    </p:anim>
                                    <p:animEffect transition="in" filter="wipe(right)">
                                      <p:cBhvr>
                                        <p:cTn id="55" dur="500"/>
                                        <p:tgtEl>
                                          <p:spTgt spid="31"/>
                                        </p:tgtEl>
                                      </p:cBhvr>
                                    </p:animEffect>
                                  </p:childTnLst>
                                </p:cTn>
                              </p:par>
                            </p:childTnLst>
                          </p:cTn>
                        </p:par>
                        <p:par>
                          <p:cTn id="56" fill="hold">
                            <p:stCondLst>
                              <p:cond delay="500"/>
                            </p:stCondLst>
                            <p:childTnLst>
                              <p:par>
                                <p:cTn id="57" presetID="14" presetClass="entr" presetSubtype="1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randombar(horizontal)">
                                      <p:cBhvr>
                                        <p:cTn id="59" dur="500"/>
                                        <p:tgtEl>
                                          <p:spTgt spid="24"/>
                                        </p:tgtEl>
                                      </p:cBhvr>
                                    </p:animEffect>
                                  </p:childTnLst>
                                </p:cTn>
                              </p:par>
                            </p:childTnLst>
                          </p:cTn>
                        </p:par>
                        <p:par>
                          <p:cTn id="60" fill="hold">
                            <p:stCondLst>
                              <p:cond delay="1000"/>
                            </p:stCondLst>
                            <p:childTnLst>
                              <p:par>
                                <p:cTn id="61" presetID="14" presetClass="entr" presetSubtype="1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randombar(horizontal)">
                                      <p:cBhvr>
                                        <p:cTn id="63" dur="500"/>
                                        <p:tgtEl>
                                          <p:spTgt spid="26"/>
                                        </p:tgtEl>
                                      </p:cBhvr>
                                    </p:animEffect>
                                  </p:childTnLst>
                                </p:cTn>
                              </p:par>
                            </p:childTnLst>
                          </p:cTn>
                        </p:par>
                        <p:par>
                          <p:cTn id="64" fill="hold">
                            <p:stCondLst>
                              <p:cond delay="1500"/>
                            </p:stCondLst>
                            <p:childTnLst>
                              <p:par>
                                <p:cTn id="65" presetID="14" presetClass="entr" presetSubtype="10"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childTnLst>
                          </p:cTn>
                        </p:par>
                        <p:par>
                          <p:cTn id="68" fill="hold">
                            <p:stCondLst>
                              <p:cond delay="2000"/>
                            </p:stCondLst>
                            <p:childTnLst>
                              <p:par>
                                <p:cTn id="69" presetID="14" presetClass="entr" presetSubtype="10" fill="hold"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randombar(horizontal)">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41198" y="-146304"/>
            <a:ext cx="11224260" cy="6963445"/>
          </a:xfrm>
          <a:prstGeom prst="rect">
            <a:avLst/>
          </a:prstGeom>
          <a:noFill/>
        </p:spPr>
        <p:txBody>
          <a:bodyPr wrap="square" rtlCol="0">
            <a:spAutoFit/>
          </a:bodyPr>
          <a:lstStyle/>
          <a:p>
            <a:pPr algn="ctr">
              <a:lnSpc>
                <a:spcPct val="150000"/>
              </a:lnSpc>
            </a:pPr>
            <a:r>
              <a:rPr lang="en-US" sz="2800" b="1" dirty="0" smtClean="0">
                <a:latin typeface="UTM Avo" panose="02040603050506020204" charset="0"/>
                <a:cs typeface="UTM Avo" panose="02040603050506020204" charset="0"/>
              </a:rPr>
              <a:t>Bàn tay mẹ</a:t>
            </a:r>
          </a:p>
          <a:p>
            <a:pPr algn="just">
              <a:lnSpc>
                <a:spcPct val="150000"/>
              </a:lnSpc>
            </a:pPr>
            <a:r>
              <a:rPr lang="en-US" sz="2800" dirty="0" smtClean="0">
                <a:latin typeface="UTM Avo" panose="02040603050506020204" charset="0"/>
                <a:cs typeface="UTM Avo" panose="02040603050506020204" charset="0"/>
              </a:rPr>
              <a:t>     Bình </a:t>
            </a:r>
            <a:r>
              <a:rPr lang="en-US" sz="2800" dirty="0">
                <a:latin typeface="UTM Avo" panose="02040603050506020204" charset="0"/>
                <a:cs typeface="UTM Avo" panose="02040603050506020204" charset="0"/>
              </a:rPr>
              <a:t>yêu</a:t>
            </a:r>
            <a:r>
              <a:rPr lang="en-US" sz="2500" dirty="0">
                <a:latin typeface="UTM Avo" panose="02040603050506020204" charset="0"/>
                <a:cs typeface="UTM Avo" panose="02040603050506020204" charset="0"/>
              </a:rPr>
              <a:t> nhất là đôi bàn tay mẹ.</a:t>
            </a:r>
          </a:p>
          <a:p>
            <a:pPr algn="just">
              <a:lnSpc>
                <a:spcPct val="150000"/>
              </a:lnSpc>
            </a:pPr>
            <a:r>
              <a:rPr lang="en-US" sz="2500" dirty="0" smtClean="0">
                <a:latin typeface="UTM Avo" panose="02040603050506020204" charset="0"/>
                <a:cs typeface="UTM Avo" panose="02040603050506020204" charset="0"/>
              </a:rPr>
              <a:t>      Hằng </a:t>
            </a:r>
            <a:r>
              <a:rPr lang="en-US" sz="2500" dirty="0">
                <a:latin typeface="UTM Avo" panose="02040603050506020204" charset="0"/>
                <a:cs typeface="UTM Avo" panose="02040603050506020204" charset="0"/>
              </a:rPr>
              <a:t>ngày, đôi bàn tay của mẹ phải làm biết bao nhiêu là việc. Đi làm về, mẹ lại đi chợ, nấu cơm. Mẹ còn tắm cho em bé, giặt cả một chậu quần áo đầy.</a:t>
            </a:r>
          </a:p>
          <a:p>
            <a:pPr algn="just">
              <a:lnSpc>
                <a:spcPct val="150000"/>
              </a:lnSpc>
            </a:pPr>
            <a:r>
              <a:rPr lang="en-US" sz="2500" dirty="0" smtClean="0">
                <a:latin typeface="UTM Avo" panose="02040603050506020204" charset="0"/>
                <a:cs typeface="UTM Avo" panose="02040603050506020204" charset="0"/>
              </a:rPr>
              <a:t>      Bình </a:t>
            </a:r>
            <a:r>
              <a:rPr lang="en-US" sz="2500" dirty="0">
                <a:latin typeface="UTM Avo" panose="02040603050506020204" charset="0"/>
                <a:cs typeface="UTM Avo" panose="02040603050506020204" charset="0"/>
              </a:rPr>
              <a:t>yêu lắm đôi bàn tay rám nắng, các ngón tay gầy gầy, xương xương của mẹ. Hai bàn tay ram </a:t>
            </a:r>
            <a:r>
              <a:rPr lang="en-US" sz="2500" dirty="0" smtClean="0">
                <a:latin typeface="UTM Avo" panose="02040603050506020204" charset="0"/>
                <a:cs typeface="UTM Avo" panose="02040603050506020204" charset="0"/>
              </a:rPr>
              <a:t>ráp </a:t>
            </a:r>
            <a:r>
              <a:rPr lang="en-US" sz="2500" dirty="0">
                <a:latin typeface="UTM Avo" panose="02040603050506020204" charset="0"/>
                <a:cs typeface="UTM Avo" panose="02040603050506020204" charset="0"/>
              </a:rPr>
              <a:t>nhưng Bình rất thích áp má vào hai bàn tay </a:t>
            </a:r>
            <a:r>
              <a:rPr lang="en-US" sz="2500" dirty="0" smtClean="0">
                <a:latin typeface="UTM Avo" panose="02040603050506020204" charset="0"/>
                <a:cs typeface="UTM Avo" panose="02040603050506020204" charset="0"/>
              </a:rPr>
              <a:t>ấy.</a:t>
            </a:r>
            <a:endParaRPr lang="en-US" sz="2500" dirty="0">
              <a:latin typeface="UTM Avo" panose="02040603050506020204" charset="0"/>
              <a:cs typeface="UTM Avo" panose="02040603050506020204" charset="0"/>
            </a:endParaRPr>
          </a:p>
          <a:p>
            <a:pPr algn="just">
              <a:lnSpc>
                <a:spcPct val="150000"/>
              </a:lnSpc>
            </a:pPr>
            <a:r>
              <a:rPr lang="en-US" sz="2500" dirty="0" smtClean="0">
                <a:latin typeface="UTM Avo" panose="02040603050506020204" charset="0"/>
                <a:cs typeface="UTM Avo" panose="02040603050506020204" charset="0"/>
              </a:rPr>
              <a:t>      Bình </a:t>
            </a:r>
            <a:r>
              <a:rPr lang="en-US" sz="2500" dirty="0">
                <a:latin typeface="UTM Avo" panose="02040603050506020204" charset="0"/>
                <a:cs typeface="UTM Avo" panose="02040603050506020204" charset="0"/>
              </a:rPr>
              <a:t>muốn trưa nào mẹ cũng được nghỉ, tối nào mẹ cũng đi ngủ sớm. Có hôm, mẹ đi làm về, thấy Bình đang đun nước ấm. Mẹ ôm Bình vào lòng, âu yếm nói:</a:t>
            </a:r>
          </a:p>
          <a:p>
            <a:pPr algn="just"/>
            <a:r>
              <a:rPr lang="en-US" sz="2500" dirty="0" smtClean="0">
                <a:latin typeface="UTM Avo" panose="02040603050506020204" charset="0"/>
                <a:cs typeface="UTM Avo" panose="02040603050506020204" charset="0"/>
              </a:rPr>
              <a:t>     - </a:t>
            </a:r>
            <a:r>
              <a:rPr lang="en-US" sz="2500" dirty="0">
                <a:latin typeface="UTM Avo" panose="02040603050506020204" charset="0"/>
                <a:cs typeface="UTM Avo" panose="02040603050506020204" charset="0"/>
              </a:rPr>
              <a:t>Con gái mẹ ngoan quá</a:t>
            </a:r>
            <a:r>
              <a:rPr lang="en-US" sz="2500" dirty="0" smtClean="0">
                <a:latin typeface="UTM Avo" panose="02040603050506020204" charset="0"/>
                <a:cs typeface="UTM Avo" panose="02040603050506020204" charset="0"/>
              </a:rPr>
              <a:t>!</a:t>
            </a:r>
            <a:endParaRPr lang="en-US" sz="2500" dirty="0">
              <a:latin typeface="UTM Avo" panose="02040603050506020204" charset="0"/>
              <a:cs typeface="UTM Avo" panose="02040603050506020204" charset="0"/>
            </a:endParaRPr>
          </a:p>
        </p:txBody>
      </p:sp>
    </p:spTree>
    <p:extLst>
      <p:ext uri="{BB962C8B-B14F-4D97-AF65-F5344CB8AC3E}">
        <p14:creationId xmlns:p14="http://schemas.microsoft.com/office/powerpoint/2010/main" val="1015035001"/>
      </p:ext>
    </p:extLst>
  </p:cSld>
  <p:clrMapOvr>
    <a:masterClrMapping/>
  </p:clrMapOvr>
  <p:timing>
    <p:tnLst>
      <p:par>
        <p:cTn id="1" dur="indefinite" restart="never" nodeType="tmRoot"/>
      </p:par>
    </p:tnLst>
    <p:bldLst>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5000" r="-3000" b="-1000"/>
          </a:stretch>
        </a:blipFill>
        <a:effectLst/>
      </p:bgPr>
    </p:bg>
    <p:spTree>
      <p:nvGrpSpPr>
        <p:cNvPr id="1" name=""/>
        <p:cNvGrpSpPr/>
        <p:nvPr/>
      </p:nvGrpSpPr>
      <p:grpSpPr>
        <a:xfrm>
          <a:off x="0" y="0"/>
          <a:ext cx="0" cy="0"/>
          <a:chOff x="0" y="0"/>
          <a:chExt cx="0" cy="0"/>
        </a:xfrm>
      </p:grpSpPr>
      <p:sp>
        <p:nvSpPr>
          <p:cNvPr id="4" name="38"/>
          <p:cNvSpPr/>
          <p:nvPr/>
        </p:nvSpPr>
        <p:spPr>
          <a:xfrm>
            <a:off x="2199640" y="227965"/>
            <a:ext cx="9992360" cy="3565525"/>
          </a:xfrm>
          <a:prstGeom prst="rect">
            <a:avLst/>
          </a:prstGeom>
          <a:solidFill>
            <a:srgbClr val="FFDE7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UTM Avo" panose="02040603050506020204" charset="0"/>
              <a:cs typeface="UTM Avo" panose="02040603050506020204" charset="0"/>
            </a:endParaRPr>
          </a:p>
        </p:txBody>
      </p:sp>
      <p:grpSp>
        <p:nvGrpSpPr>
          <p:cNvPr id="25" name="Group 24"/>
          <p:cNvGrpSpPr/>
          <p:nvPr/>
        </p:nvGrpSpPr>
        <p:grpSpPr>
          <a:xfrm>
            <a:off x="2265078" y="227733"/>
            <a:ext cx="1625254" cy="743020"/>
            <a:chOff x="1504679" y="227733"/>
            <a:chExt cx="1625254" cy="743020"/>
          </a:xfrm>
        </p:grpSpPr>
        <p:grpSp>
          <p:nvGrpSpPr>
            <p:cNvPr id="21" name="20"/>
            <p:cNvGrpSpPr/>
            <p:nvPr/>
          </p:nvGrpSpPr>
          <p:grpSpPr>
            <a:xfrm>
              <a:off x="1504679" y="360323"/>
              <a:ext cx="1485326" cy="610430"/>
              <a:chOff x="419987" y="1579544"/>
              <a:chExt cx="1858342" cy="1460126"/>
            </a:xfrm>
          </p:grpSpPr>
          <p:sp>
            <p:nvSpPr>
              <p:cNvPr id="23" name="27"/>
              <p:cNvSpPr/>
              <p:nvPr/>
            </p:nvSpPr>
            <p:spPr>
              <a:xfrm>
                <a:off x="419987" y="1579544"/>
                <a:ext cx="1858342" cy="1460126"/>
              </a:xfrm>
              <a:prstGeom prst="ellipse">
                <a:avLst/>
              </a:prstGeom>
              <a:solidFill>
                <a:schemeClr val="bg2"/>
              </a:solidFill>
              <a:ln>
                <a:noFill/>
              </a:ln>
              <a:effectLst>
                <a:outerShdw blurRad="177800" dist="762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UTM Avo" panose="02040603050506020204" charset="0"/>
                  <a:cs typeface="UTM Avo" panose="02040603050506020204" charset="0"/>
                </a:endParaRPr>
              </a:p>
            </p:txBody>
          </p:sp>
          <p:sp>
            <p:nvSpPr>
              <p:cNvPr id="24" name="28"/>
              <p:cNvSpPr/>
              <p:nvPr/>
            </p:nvSpPr>
            <p:spPr>
              <a:xfrm>
                <a:off x="469042" y="1615577"/>
                <a:ext cx="1750365" cy="1375287"/>
              </a:xfrm>
              <a:prstGeom prst="ellipse">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UTM Avo" panose="02040603050506020204" charset="0"/>
                  <a:cs typeface="UTM Avo" panose="02040603050506020204" charset="0"/>
                </a:endParaRPr>
              </a:p>
            </p:txBody>
          </p:sp>
        </p:grpSp>
        <p:sp>
          <p:nvSpPr>
            <p:cNvPr id="22" name="Content Placeholder 2"/>
            <p:cNvSpPr txBox="1"/>
            <p:nvPr/>
          </p:nvSpPr>
          <p:spPr>
            <a:xfrm>
              <a:off x="1810777" y="227733"/>
              <a:ext cx="1319156" cy="83372"/>
            </a:xfrm>
            <a:prstGeom prst="ellipse">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500" dirty="0">
                  <a:solidFill>
                    <a:schemeClr val="tx1"/>
                  </a:solidFill>
                  <a:latin typeface="UTM Avo" panose="02040603050506020204" charset="0"/>
                  <a:ea typeface="Arial-Rounded" panose="020B0500000000000000" pitchFamily="34" charset="0"/>
                  <a:cs typeface="UTM Avo" panose="02040603050506020204" charset="0"/>
                </a:rPr>
                <a:t>1</a:t>
              </a:r>
            </a:p>
          </p:txBody>
        </p:sp>
      </p:grpSp>
      <p:sp>
        <p:nvSpPr>
          <p:cNvPr id="28" name="TextBox 27"/>
          <p:cNvSpPr txBox="1"/>
          <p:nvPr/>
        </p:nvSpPr>
        <p:spPr>
          <a:xfrm>
            <a:off x="3890332" y="339702"/>
            <a:ext cx="7918155" cy="1198880"/>
          </a:xfrm>
          <a:prstGeom prst="rect">
            <a:avLst/>
          </a:prstGeom>
          <a:noFill/>
        </p:spPr>
        <p:txBody>
          <a:bodyPr wrap="square">
            <a:spAutoFit/>
          </a:bodyPr>
          <a:lstStyle/>
          <a:p>
            <a:pPr algn="ctr"/>
            <a:r>
              <a:rPr lang="en-US" sz="3600" dirty="0">
                <a:solidFill>
                  <a:schemeClr val="tx1">
                    <a:lumMod val="85000"/>
                    <a:lumOff val="15000"/>
                  </a:schemeClr>
                </a:solidFill>
                <a:latin typeface="UTM Avo" panose="02040603050506020204" charset="0"/>
                <a:ea typeface="Arial-Rounded" panose="020B0500000000000000" pitchFamily="34" charset="0"/>
                <a:cs typeface="UTM Avo" panose="02040603050506020204" charset="0"/>
              </a:rPr>
              <a:t>Đôi bàn tay mẹ đã làm những việc gì?</a:t>
            </a:r>
          </a:p>
        </p:txBody>
      </p:sp>
      <p:sp>
        <p:nvSpPr>
          <p:cNvPr id="6" name="7"/>
          <p:cNvSpPr/>
          <p:nvPr/>
        </p:nvSpPr>
        <p:spPr>
          <a:xfrm>
            <a:off x="0" y="1"/>
            <a:ext cx="2791326" cy="6857999"/>
          </a:xfrm>
          <a:prstGeom prst="rect">
            <a:avLst/>
          </a:prstGeom>
          <a:solidFill>
            <a:srgbClr val="9CD4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UTM Avo" panose="02040603050506020204" charset="0"/>
              <a:cs typeface="UTM Avo" panose="02040603050506020204" charset="0"/>
            </a:endParaRPr>
          </a:p>
        </p:txBody>
      </p:sp>
      <p:sp>
        <p:nvSpPr>
          <p:cNvPr id="7" name="1"/>
          <p:cNvSpPr/>
          <p:nvPr/>
        </p:nvSpPr>
        <p:spPr>
          <a:xfrm>
            <a:off x="521316" y="1240191"/>
            <a:ext cx="1570586" cy="3046095"/>
          </a:xfrm>
          <a:prstGeom prst="rect">
            <a:avLst/>
          </a:prstGeom>
        </p:spPr>
        <p:txBody>
          <a:bodyPr wrap="square">
            <a:spAutoFit/>
          </a:bodyPr>
          <a:lstStyle/>
          <a:p>
            <a:pPr algn="ctr"/>
            <a:r>
              <a:rPr lang="en-US" altLang="zh-CN" sz="4800" dirty="0">
                <a:solidFill>
                  <a:schemeClr val="bg1"/>
                </a:solidFill>
                <a:latin typeface="UTM Avo" panose="02040603050506020204" charset="0"/>
                <a:ea typeface="Arial-Rounded" panose="020B0500000000000000" pitchFamily="34" charset="0"/>
                <a:cs typeface="UTM Avo" panose="02040603050506020204" charset="0"/>
              </a:rPr>
              <a:t>TRẢ LỜI CÂU HỎI</a:t>
            </a:r>
          </a:p>
        </p:txBody>
      </p:sp>
      <p:sp>
        <p:nvSpPr>
          <p:cNvPr id="16" name="31"/>
          <p:cNvSpPr/>
          <p:nvPr/>
        </p:nvSpPr>
        <p:spPr>
          <a:xfrm>
            <a:off x="1533829" y="4302371"/>
            <a:ext cx="402509" cy="482243"/>
          </a:xfrm>
          <a:prstGeom prst="star4">
            <a:avLst/>
          </a:prstGeom>
          <a:solidFill>
            <a:srgbClr val="D9F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UTM Avo" panose="02040603050506020204" charset="0"/>
              <a:cs typeface="UTM Avo" panose="02040603050506020204" charset="0"/>
            </a:endParaRPr>
          </a:p>
        </p:txBody>
      </p:sp>
      <p:sp>
        <p:nvSpPr>
          <p:cNvPr id="17" name="32"/>
          <p:cNvSpPr/>
          <p:nvPr/>
        </p:nvSpPr>
        <p:spPr>
          <a:xfrm>
            <a:off x="685449" y="4302371"/>
            <a:ext cx="402509" cy="482243"/>
          </a:xfrm>
          <a:prstGeom prst="star4">
            <a:avLst/>
          </a:prstGeom>
          <a:solidFill>
            <a:srgbClr val="FFD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UTM Avo" panose="02040603050506020204" charset="0"/>
              <a:cs typeface="UTM Avo" panose="02040603050506020204" charset="0"/>
            </a:endParaRPr>
          </a:p>
        </p:txBody>
      </p:sp>
      <p:sp>
        <p:nvSpPr>
          <p:cNvPr id="18" name="33"/>
          <p:cNvSpPr/>
          <p:nvPr/>
        </p:nvSpPr>
        <p:spPr>
          <a:xfrm>
            <a:off x="1109639" y="4302371"/>
            <a:ext cx="402509" cy="482243"/>
          </a:xfrm>
          <a:prstGeom prst="star4">
            <a:avLst/>
          </a:prstGeom>
          <a:solidFill>
            <a:srgbClr val="FBE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UTM Avo" panose="02040603050506020204" charset="0"/>
              <a:cs typeface="UTM Avo" panose="02040603050506020204" charset="0"/>
            </a:endParaRPr>
          </a:p>
        </p:txBody>
      </p:sp>
      <p:sp>
        <p:nvSpPr>
          <p:cNvPr id="41" name="TextBox 40"/>
          <p:cNvSpPr txBox="1"/>
          <p:nvPr/>
        </p:nvSpPr>
        <p:spPr>
          <a:xfrm>
            <a:off x="3203086" y="1680737"/>
            <a:ext cx="9292722" cy="1614805"/>
          </a:xfrm>
          <a:prstGeom prst="rect">
            <a:avLst/>
          </a:prstGeom>
          <a:noFill/>
        </p:spPr>
        <p:txBody>
          <a:bodyPr wrap="square">
            <a:spAutoFit/>
          </a:bodyPr>
          <a:lstStyle/>
          <a:p>
            <a:pPr>
              <a:lnSpc>
                <a:spcPct val="150000"/>
              </a:lnSpc>
            </a:pPr>
            <a:r>
              <a:rPr lang="en-US" sz="3300">
                <a:solidFill>
                  <a:srgbClr val="FF0000"/>
                </a:solidFill>
                <a:latin typeface="UTM Avo" panose="02040603050506020204" charset="0"/>
                <a:cs typeface="UTM Avo" panose="02040603050506020204" charset="0"/>
                <a:sym typeface="+mn-ea"/>
              </a:rPr>
              <a:t>Đi chợ, nấu cơm, tắm cho em bé, giặt cả một chậu quần áo đầy.</a:t>
            </a:r>
            <a:endParaRPr lang="en-US" sz="3300" u="none" strike="noStrike" dirty="0">
              <a:solidFill>
                <a:srgbClr val="FF0000"/>
              </a:solidFill>
              <a:effectLst/>
              <a:latin typeface="UTM Avo" panose="02040603050506020204" charset="0"/>
              <a:ea typeface="Arial-Rounded" panose="020B0500000000000000" pitchFamily="34" charset="0"/>
              <a:cs typeface="UTM Avo" panose="02040603050506020204" charset="0"/>
              <a:sym typeface="+mn-ea"/>
            </a:endParaRPr>
          </a:p>
        </p:txBody>
      </p:sp>
      <p:sp>
        <p:nvSpPr>
          <p:cNvPr id="2" name="38"/>
          <p:cNvSpPr/>
          <p:nvPr/>
        </p:nvSpPr>
        <p:spPr>
          <a:xfrm>
            <a:off x="2791460" y="4286250"/>
            <a:ext cx="9495155" cy="2432685"/>
          </a:xfrm>
          <a:prstGeom prst="rect">
            <a:avLst/>
          </a:prstGeom>
          <a:solidFill>
            <a:srgbClr val="FFDE7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UTM Avo" panose="02040603050506020204" charset="0"/>
              <a:cs typeface="UTM Avo" panose="02040603050506020204" charset="0"/>
            </a:endParaRPr>
          </a:p>
        </p:txBody>
      </p:sp>
      <p:sp>
        <p:nvSpPr>
          <p:cNvPr id="3" name="TextBox 27"/>
          <p:cNvSpPr txBox="1"/>
          <p:nvPr/>
        </p:nvSpPr>
        <p:spPr>
          <a:xfrm>
            <a:off x="3579817" y="4459582"/>
            <a:ext cx="7918155" cy="645160"/>
          </a:xfrm>
          <a:prstGeom prst="rect">
            <a:avLst/>
          </a:prstGeom>
          <a:noFill/>
        </p:spPr>
        <p:txBody>
          <a:bodyPr wrap="square">
            <a:spAutoFit/>
          </a:bodyPr>
          <a:lstStyle/>
          <a:p>
            <a:pPr algn="ctr"/>
            <a:r>
              <a:rPr lang="en-US" sz="3600" dirty="0">
                <a:solidFill>
                  <a:schemeClr val="tx1">
                    <a:lumMod val="85000"/>
                    <a:lumOff val="15000"/>
                  </a:schemeClr>
                </a:solidFill>
                <a:latin typeface="UTM Avo" panose="02040603050506020204" charset="0"/>
                <a:ea typeface="Arial-Rounded" panose="020B0500000000000000" pitchFamily="34" charset="0"/>
                <a:cs typeface="UTM Avo" panose="02040603050506020204" charset="0"/>
              </a:rPr>
              <a:t>Bình mong muốn điều gì?</a:t>
            </a:r>
          </a:p>
        </p:txBody>
      </p:sp>
      <p:sp>
        <p:nvSpPr>
          <p:cNvPr id="5" name="TextBox 40"/>
          <p:cNvSpPr txBox="1"/>
          <p:nvPr/>
        </p:nvSpPr>
        <p:spPr>
          <a:xfrm>
            <a:off x="2791460" y="5104765"/>
            <a:ext cx="9704705" cy="1614805"/>
          </a:xfrm>
          <a:prstGeom prst="rect">
            <a:avLst/>
          </a:prstGeom>
          <a:noFill/>
        </p:spPr>
        <p:txBody>
          <a:bodyPr wrap="square">
            <a:spAutoFit/>
          </a:bodyPr>
          <a:lstStyle/>
          <a:p>
            <a:pPr>
              <a:lnSpc>
                <a:spcPct val="150000"/>
              </a:lnSpc>
            </a:pPr>
            <a:r>
              <a:rPr lang="en-US" sz="3300">
                <a:solidFill>
                  <a:srgbClr val="FF0000"/>
                </a:solidFill>
                <a:latin typeface="UTM Avo" panose="02040603050506020204" charset="0"/>
                <a:cs typeface="UTM Avo" panose="02040603050506020204" charset="0"/>
                <a:sym typeface="+mn-ea"/>
              </a:rPr>
              <a:t>Bình muốn trưa nào mẹ cũng được nghỉ, tối nào mẹ cũng đi ngủ sớm.</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0-#ppt_w/2"/>
                                          </p:val>
                                        </p:tav>
                                        <p:tav tm="100000">
                                          <p:val>
                                            <p:strVal val="#ppt_x"/>
                                          </p:val>
                                        </p:tav>
                                      </p:tavLst>
                                    </p:anim>
                                    <p:anim calcmode="lin" valueType="num">
                                      <p:cBhvr additive="base">
                                        <p:cTn id="33"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0-#ppt_w/2"/>
                                          </p:val>
                                        </p:tav>
                                        <p:tav tm="100000">
                                          <p:val>
                                            <p:strVal val="#ppt_x"/>
                                          </p:val>
                                        </p:tav>
                                      </p:tavLst>
                                    </p:anim>
                                    <p:anim calcmode="lin" valueType="num">
                                      <p:cBhvr additive="base">
                                        <p:cTn id="4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left)">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8" grpId="0"/>
      <p:bldP spid="6" grpId="0" bldLvl="0" animBg="1"/>
      <p:bldP spid="7" grpId="0"/>
      <p:bldP spid="16" grpId="0" bldLvl="0" animBg="1"/>
      <p:bldP spid="17" grpId="0" bldLvl="0" animBg="1"/>
      <p:bldP spid="18" grpId="0" bldLvl="0" animBg="1"/>
      <p:bldP spid="41" grpId="0"/>
      <p:bldP spid="2" grpId="0" bldLvl="0" animBg="1"/>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000" y="2125014"/>
            <a:ext cx="8640000" cy="4732986"/>
          </a:xfrm>
          <a:prstGeom prst="rect">
            <a:avLst/>
          </a:prstGeom>
        </p:spPr>
      </p:pic>
      <p:sp>
        <p:nvSpPr>
          <p:cNvPr id="3" name="Title 1"/>
          <p:cNvSpPr txBox="1"/>
          <p:nvPr/>
        </p:nvSpPr>
        <p:spPr>
          <a:xfrm>
            <a:off x="622990" y="0"/>
            <a:ext cx="11171445" cy="2125014"/>
          </a:xfrm>
          <a:prstGeom prst="rect">
            <a:avLst/>
          </a:prstGeom>
          <a:solidFill>
            <a:srgbClr val="ED7D31">
              <a:lumMod val="60000"/>
              <a:lumOff val="40000"/>
            </a:srgbClr>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rgbClr val="002060"/>
                </a:solidFill>
                <a:effectLst/>
                <a:uLnTx/>
                <a:uFillTx/>
                <a:latin typeface="UTM Avo" panose="02040603050506020204" charset="0"/>
                <a:cs typeface="UTM Avo" panose="02040603050506020204" charset="0"/>
              </a:rPr>
              <a:t>Hỏi – đáp</a:t>
            </a:r>
            <a:r>
              <a:rPr kumimoji="0" lang="en-US" sz="4000" b="1" i="0" u="none" strike="noStrike" kern="1200" cap="none" spc="0" normalizeH="0" noProof="0" dirty="0" smtClean="0">
                <a:ln>
                  <a:noFill/>
                </a:ln>
                <a:solidFill>
                  <a:srgbClr val="002060"/>
                </a:solidFill>
                <a:effectLst/>
                <a:uLnTx/>
                <a:uFillTx/>
                <a:latin typeface="UTM Avo" panose="02040603050506020204" charset="0"/>
                <a:cs typeface="UTM Avo" panose="02040603050506020204" charset="0"/>
              </a:rPr>
              <a:t> về việc mẹ đã làm cho bạn?</a:t>
            </a:r>
          </a:p>
          <a:p>
            <a:pPr marL="0" marR="0" lvl="0" indent="0" defTabSz="457200" rtl="0" eaLnBrk="1" fontAlgn="auto" latinLnBrk="0" hangingPunct="1">
              <a:lnSpc>
                <a:spcPct val="100000"/>
              </a:lnSpc>
              <a:spcBef>
                <a:spcPct val="0"/>
              </a:spcBef>
              <a:spcAft>
                <a:spcPts val="0"/>
              </a:spcAft>
              <a:buClrTx/>
              <a:buSzTx/>
              <a:buFontTx/>
              <a:buNone/>
              <a:defRPr/>
            </a:pPr>
            <a:r>
              <a:rPr lang="en-US" sz="4000" b="1" baseline="0" dirty="0" smtClean="0">
                <a:solidFill>
                  <a:prstClr val="black"/>
                </a:solidFill>
                <a:latin typeface="UTM Avo" panose="02040603050506020204" charset="0"/>
                <a:cs typeface="UTM Avo" panose="02040603050506020204" charset="0"/>
              </a:rPr>
              <a:t>M: - Mẹ</a:t>
            </a:r>
            <a:r>
              <a:rPr lang="en-US" sz="4000" b="1" dirty="0" smtClean="0">
                <a:solidFill>
                  <a:prstClr val="black"/>
                </a:solidFill>
                <a:latin typeface="UTM Avo" panose="02040603050506020204" charset="0"/>
                <a:cs typeface="UTM Avo" panose="02040603050506020204" charset="0"/>
              </a:rPr>
              <a:t> đã làm việc gì cho bạn ?</a:t>
            </a:r>
          </a:p>
          <a:p>
            <a:pPr marL="0" marR="0" lvl="0" indent="0" defTabSz="457200" rtl="0" eaLnBrk="1" fontAlgn="auto" latinLnBrk="0" hangingPunct="1">
              <a:lnSpc>
                <a:spcPct val="100000"/>
              </a:lnSpc>
              <a:spcBef>
                <a:spcPct val="0"/>
              </a:spcBef>
              <a:spcAft>
                <a:spcPts val="0"/>
              </a:spcAft>
              <a:buClrTx/>
              <a:buSzTx/>
              <a:buFontTx/>
              <a:buNone/>
              <a:defRPr/>
            </a:pPr>
            <a:r>
              <a:rPr lang="en-US" sz="4000" b="1" dirty="0" smtClean="0">
                <a:solidFill>
                  <a:prstClr val="black"/>
                </a:solidFill>
                <a:latin typeface="UTM Avo" panose="02040603050506020204" charset="0"/>
                <a:cs typeface="UTM Avo" panose="02040603050506020204" charset="0"/>
              </a:rPr>
              <a:t>     - Mẹ chăm sóc khi mình bị ốm.</a:t>
            </a:r>
          </a:p>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4000" b="1" i="0" u="none" strike="noStrike" kern="1200" cap="none" spc="0" normalizeH="0" baseline="0" noProof="0" dirty="0" smtClean="0">
              <a:ln>
                <a:noFill/>
              </a:ln>
              <a:solidFill>
                <a:prstClr val="black"/>
              </a:solidFill>
              <a:effectLst/>
              <a:uLnTx/>
              <a:uFillTx/>
              <a:latin typeface="UTM Avo" panose="02040603050506020204" charset="0"/>
              <a:cs typeface="UTM Avo" panose="02040603050506020204" charset="0"/>
            </a:endParaRPr>
          </a:p>
        </p:txBody>
      </p:sp>
    </p:spTree>
    <p:extLst>
      <p:ext uri="{BB962C8B-B14F-4D97-AF65-F5344CB8AC3E}">
        <p14:creationId xmlns:p14="http://schemas.microsoft.com/office/powerpoint/2010/main" val="28766558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81738" y="416346"/>
            <a:ext cx="722243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Chọn dấu câu nào?</a:t>
            </a:r>
            <a:endParaRPr lang="en-US" sz="4800" b="1" dirty="0"/>
          </a:p>
        </p:txBody>
      </p:sp>
      <p:sp>
        <p:nvSpPr>
          <p:cNvPr id="3" name="Rectangle 2"/>
          <p:cNvSpPr/>
          <p:nvPr/>
        </p:nvSpPr>
        <p:spPr>
          <a:xfrm>
            <a:off x="200464" y="1843854"/>
            <a:ext cx="11500834" cy="2184957"/>
          </a:xfrm>
          <a:prstGeom prst="rect">
            <a:avLst/>
          </a:prstGeom>
        </p:spPr>
        <p:txBody>
          <a:bodyPr wrap="square">
            <a:spAutoFit/>
          </a:bodyPr>
          <a:lstStyle/>
          <a:p>
            <a:pPr algn="just">
              <a:lnSpc>
                <a:spcPct val="150000"/>
              </a:lnSpc>
            </a:pPr>
            <a:r>
              <a:rPr lang="en-US" sz="4800" dirty="0" smtClean="0">
                <a:latin typeface="UTM Avo" panose="02040603050506020204" charset="0"/>
              </a:rPr>
              <a:t>Mẹ làm cho tôi nhiều việc      Tôi rất biết ơn mẹ</a:t>
            </a:r>
            <a:endParaRPr lang="en-US" sz="4800" dirty="0"/>
          </a:p>
        </p:txBody>
      </p:sp>
      <p:sp>
        <p:nvSpPr>
          <p:cNvPr id="4" name="Rounded Rectangle 3"/>
          <p:cNvSpPr/>
          <p:nvPr/>
        </p:nvSpPr>
        <p:spPr>
          <a:xfrm>
            <a:off x="8494642" y="1995573"/>
            <a:ext cx="980661" cy="954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664226" y="3074654"/>
            <a:ext cx="980661" cy="954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33178" y="1924835"/>
            <a:ext cx="954156" cy="1015663"/>
          </a:xfrm>
          <a:prstGeom prst="rect">
            <a:avLst/>
          </a:prstGeom>
          <a:noFill/>
        </p:spPr>
        <p:txBody>
          <a:bodyPr wrap="square" rtlCol="0">
            <a:spAutoFit/>
          </a:bodyPr>
          <a:lstStyle/>
          <a:p>
            <a:r>
              <a:rPr lang="en-US" sz="6000" b="1" dirty="0"/>
              <a:t>.</a:t>
            </a:r>
            <a:endParaRPr lang="en-US" b="1" dirty="0"/>
          </a:p>
        </p:txBody>
      </p:sp>
      <p:sp>
        <p:nvSpPr>
          <p:cNvPr id="7" name="TextBox 6"/>
          <p:cNvSpPr txBox="1"/>
          <p:nvPr/>
        </p:nvSpPr>
        <p:spPr>
          <a:xfrm>
            <a:off x="3929267" y="2936332"/>
            <a:ext cx="954156" cy="1015663"/>
          </a:xfrm>
          <a:prstGeom prst="rect">
            <a:avLst/>
          </a:prstGeom>
          <a:noFill/>
        </p:spPr>
        <p:txBody>
          <a:bodyPr wrap="square" rtlCol="0">
            <a:spAutoFit/>
          </a:bodyPr>
          <a:lstStyle/>
          <a:p>
            <a:r>
              <a:rPr lang="en-US" sz="6000" b="1" dirty="0"/>
              <a:t>.</a:t>
            </a:r>
            <a:endParaRPr lang="en-US" b="1" dirty="0"/>
          </a:p>
        </p:txBody>
      </p:sp>
    </p:spTree>
    <p:extLst>
      <p:ext uri="{BB962C8B-B14F-4D97-AF65-F5344CB8AC3E}">
        <p14:creationId xmlns:p14="http://schemas.microsoft.com/office/powerpoint/2010/main" val="155373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b="10001"/>
          <a:stretch>
            <a:fillRect/>
          </a:stretch>
        </p:blipFill>
        <p:spPr>
          <a:xfrm>
            <a:off x="0" y="0"/>
            <a:ext cx="12192000" cy="6858000"/>
          </a:xfrm>
          <a:prstGeom prst="rect">
            <a:avLst/>
          </a:prstGeom>
          <a:noFill/>
          <a:ln w="9525">
            <a:noFill/>
          </a:ln>
        </p:spPr>
      </p:pic>
      <p:pic>
        <p:nvPicPr>
          <p:cNvPr id="5" name="图片 4"/>
          <p:cNvPicPr>
            <a:picLocks noChangeAspect="1"/>
          </p:cNvPicPr>
          <p:nvPr/>
        </p:nvPicPr>
        <p:blipFill>
          <a:blip r:embed="rId4"/>
          <a:srcRect l="10271" t="27847" r="5032" b="7510"/>
          <a:stretch>
            <a:fillRect/>
          </a:stretch>
        </p:blipFill>
        <p:spPr>
          <a:xfrm>
            <a:off x="-141816" y="537633"/>
            <a:ext cx="13023849" cy="6210300"/>
          </a:xfrm>
          <a:prstGeom prst="rect">
            <a:avLst/>
          </a:prstGeom>
          <a:noFill/>
          <a:ln w="9525">
            <a:noFill/>
          </a:ln>
        </p:spPr>
      </p:pic>
      <p:sp>
        <p:nvSpPr>
          <p:cNvPr id="43012" name="TextBox 9"/>
          <p:cNvSpPr txBox="1"/>
          <p:nvPr/>
        </p:nvSpPr>
        <p:spPr>
          <a:xfrm>
            <a:off x="3677073" y="3866882"/>
            <a:ext cx="5386070" cy="1116965"/>
          </a:xfrm>
          <a:prstGeom prst="rect">
            <a:avLst/>
          </a:prstGeom>
          <a:noFill/>
          <a:ln w="9525">
            <a:noFill/>
          </a:ln>
        </p:spPr>
        <p:txBody>
          <a:bodyPr wrap="none" lIns="91440" tIns="45720" rIns="91440" bIns="45720">
            <a:spAutoFit/>
          </a:bodyPr>
          <a:lstStyle/>
          <a:p>
            <a:pPr defTabSz="685800" eaLnBrk="1" hangingPunct="1">
              <a:buNone/>
            </a:pPr>
            <a:r>
              <a:rPr sz="6665" dirty="0">
                <a:solidFill>
                  <a:srgbClr val="FF0000"/>
                </a:solidFill>
                <a:latin typeface="UTM Avo" panose="02040603050506020204"/>
              </a:rPr>
              <a:t>HẸN GẶP LẠI</a:t>
            </a:r>
          </a:p>
        </p:txBody>
      </p:sp>
    </p:spTree>
    <p:extLst>
      <p:ext uri="{BB962C8B-B14F-4D97-AF65-F5344CB8AC3E}">
        <p14:creationId xmlns:p14="http://schemas.microsoft.com/office/powerpoint/2010/main" val="545145818"/>
      </p:ext>
    </p:extLst>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a:stretch>
        </a:blipFill>
        <a:effectLst/>
      </p:bgPr>
    </p:bg>
    <p:spTree>
      <p:nvGrpSpPr>
        <p:cNvPr id="1" name=""/>
        <p:cNvGrpSpPr/>
        <p:nvPr/>
      </p:nvGrpSpPr>
      <p:grpSpPr>
        <a:xfrm>
          <a:off x="0" y="0"/>
          <a:ext cx="0" cy="0"/>
          <a:chOff x="0" y="0"/>
          <a:chExt cx="0" cy="0"/>
        </a:xfrm>
      </p:grpSpPr>
      <p:sp>
        <p:nvSpPr>
          <p:cNvPr id="4" name="Rounded Rectangle 3"/>
          <p:cNvSpPr/>
          <p:nvPr/>
        </p:nvSpPr>
        <p:spPr>
          <a:xfrm>
            <a:off x="5550088" y="1009936"/>
            <a:ext cx="3228152" cy="84616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lang="en-US" sz="5400" b="1" dirty="0" smtClean="0">
                <a:solidFill>
                  <a:srgbClr val="002060"/>
                </a:solidFill>
                <a:latin typeface="Calibri" panose="020F0502020204030204"/>
              </a:rPr>
              <a:t>Chủ điểm</a:t>
            </a:r>
            <a:endParaRPr kumimoji="0" lang="en-US" sz="5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5" name="TextBox 4"/>
          <p:cNvSpPr txBox="1"/>
          <p:nvPr/>
        </p:nvSpPr>
        <p:spPr>
          <a:xfrm>
            <a:off x="2694432" y="2005965"/>
            <a:ext cx="8841613"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dirty="0">
                <a:ln>
                  <a:noFill/>
                </a:ln>
                <a:solidFill>
                  <a:srgbClr val="FFC000"/>
                </a:solidFill>
                <a:effectLst/>
                <a:uLnTx/>
                <a:uFillTx/>
                <a:latin typeface="UTM Avo" panose="02040603050506020204" charset="0"/>
                <a:ea typeface="+mn-ea"/>
                <a:cs typeface="UTM Avo" panose="02040603050506020204" charset="0"/>
              </a:rPr>
              <a:t>Gia </a:t>
            </a:r>
            <a:r>
              <a:rPr kumimoji="0" lang="en-US" sz="8000" b="1" i="0" u="none" strike="noStrike" kern="1200" cap="none" spc="0" normalizeH="0" baseline="0" noProof="0" dirty="0" smtClean="0">
                <a:ln>
                  <a:noFill/>
                </a:ln>
                <a:solidFill>
                  <a:srgbClr val="FFC000"/>
                </a:solidFill>
                <a:effectLst/>
                <a:uLnTx/>
                <a:uFillTx/>
                <a:latin typeface="UTM Avo" panose="02040603050506020204" charset="0"/>
                <a:ea typeface="+mn-ea"/>
                <a:cs typeface="UTM Avo" panose="02040603050506020204" charset="0"/>
              </a:rPr>
              <a:t>đình</a:t>
            </a: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dirty="0" smtClean="0">
                <a:ln>
                  <a:noFill/>
                </a:ln>
                <a:solidFill>
                  <a:srgbClr val="FFC000"/>
                </a:solidFill>
                <a:effectLst/>
                <a:uLnTx/>
                <a:uFillTx/>
                <a:latin typeface="UTM Avo" panose="02040603050506020204" charset="0"/>
                <a:ea typeface="+mn-ea"/>
                <a:cs typeface="UTM Avo" panose="02040603050506020204" charset="0"/>
              </a:rPr>
              <a:t> </a:t>
            </a:r>
            <a:r>
              <a:rPr kumimoji="0" lang="en-US" sz="8000" b="1" i="0" u="none" strike="noStrike" kern="1200" cap="none" spc="0" normalizeH="0" baseline="0" noProof="0" dirty="0">
                <a:ln>
                  <a:noFill/>
                </a:ln>
                <a:solidFill>
                  <a:srgbClr val="FFC000"/>
                </a:solidFill>
                <a:effectLst/>
                <a:uLnTx/>
                <a:uFillTx/>
                <a:latin typeface="UTM Avo" panose="02040603050506020204" charset="0"/>
                <a:ea typeface="+mn-ea"/>
                <a:cs typeface="UTM Avo" panose="02040603050506020204" charset="0"/>
              </a:rPr>
              <a:t>yêu thương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4"/>
          <p:cNvPicPr>
            <a:picLocks noGrp="1" noChangeAspect="1"/>
          </p:cNvPicPr>
          <p:nvPr>
            <p:ph idx="1"/>
          </p:nvPr>
        </p:nvPicPr>
        <p:blipFill>
          <a:blip r:embed="rId4"/>
          <a:srcRect l="5824" r="7954"/>
          <a:stretch>
            <a:fillRect/>
          </a:stretch>
        </p:blipFill>
        <p:spPr>
          <a:xfrm>
            <a:off x="0" y="0"/>
            <a:ext cx="12301537" cy="6858000"/>
          </a:xfrm>
          <a:prstGeom prst="rect">
            <a:avLst/>
          </a:prstGeom>
          <a:noFill/>
          <a:ln>
            <a:noFill/>
          </a:ln>
        </p:spPr>
      </p:pic>
      <p:sp>
        <p:nvSpPr>
          <p:cNvPr id="8197" name="TextBox 2"/>
          <p:cNvSpPr txBox="1"/>
          <p:nvPr/>
        </p:nvSpPr>
        <p:spPr>
          <a:xfrm>
            <a:off x="4638102" y="1226326"/>
            <a:ext cx="3276220" cy="769441"/>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4400" b="1" i="0" u="sng" strike="noStrike" kern="1200" cap="none" spc="0" normalizeH="0" baseline="0" noProof="0" dirty="0" smtClean="0">
                <a:ln>
                  <a:noFill/>
                </a:ln>
                <a:solidFill>
                  <a:prstClr val="black"/>
                </a:solidFill>
                <a:effectLst/>
                <a:uLnTx/>
                <a:uFillTx/>
                <a:latin typeface="HP001 4 hàng" panose="020B0603050302020204" pitchFamily="34" charset="0"/>
              </a:rPr>
              <a:t>T</a:t>
            </a:r>
            <a:r>
              <a:rPr lang="en-US" sz="4400" b="1" u="sng" noProof="0" dirty="0" smtClean="0">
                <a:solidFill>
                  <a:prstClr val="black"/>
                </a:solidFill>
                <a:latin typeface="HP001 4 hàng" panose="020B0603050302020204" pitchFamily="34" charset="0"/>
              </a:rPr>
              <a:t>ập đůc</a:t>
            </a:r>
            <a:endParaRPr kumimoji="0" sz="1800" b="0" i="0" u="sng" strike="noStrike" kern="1200" cap="none" spc="0" normalizeH="0" baseline="0" noProof="0" dirty="0">
              <a:ln>
                <a:noFill/>
              </a:ln>
              <a:solidFill>
                <a:prstClr val="black"/>
              </a:solidFill>
              <a:effectLst/>
              <a:uLnTx/>
              <a:uFillTx/>
              <a:latin typeface="HP001 4 hàng" panose="020B0603050302020204" pitchFamily="34" charset="0"/>
            </a:endParaRPr>
          </a:p>
        </p:txBody>
      </p:sp>
      <p:sp>
        <p:nvSpPr>
          <p:cNvPr id="5" name="TextBox 2"/>
          <p:cNvSpPr txBox="1"/>
          <p:nvPr/>
        </p:nvSpPr>
        <p:spPr>
          <a:xfrm>
            <a:off x="1131188" y="390025"/>
            <a:ext cx="10789920" cy="1046440"/>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4400" b="1" i="0" u="none" strike="noStrike" kern="1200" cap="none" spc="0" normalizeH="0" baseline="0" noProof="0" dirty="0">
                <a:ln>
                  <a:noFill/>
                </a:ln>
                <a:solidFill>
                  <a:prstClr val="black"/>
                </a:solidFill>
                <a:effectLst/>
                <a:uLnTx/>
                <a:uFillTx/>
                <a:latin typeface="HP001 4 hàng" panose="020B0603050302020204" pitchFamily="34" charset="0"/>
                <a:ea typeface="+mn-ea"/>
                <a:cs typeface="+mn-cs"/>
              </a:rPr>
              <a:t>Thứ </a:t>
            </a:r>
            <a:r>
              <a:rPr lang="en-US" sz="4400" b="1" noProof="0" dirty="0" smtClean="0">
                <a:solidFill>
                  <a:prstClr val="black"/>
                </a:solidFill>
                <a:latin typeface="HP001 4 hàng" panose="020B0603050302020204" pitchFamily="34" charset="0"/>
              </a:rPr>
              <a:t>hai</a:t>
            </a:r>
            <a:r>
              <a:rPr kumimoji="0" sz="4400" b="1" i="0" u="none" strike="noStrike" kern="1200" cap="none" spc="0" normalizeH="0" baseline="0" noProof="0" dirty="0" smtClean="0">
                <a:ln>
                  <a:noFill/>
                </a:ln>
                <a:solidFill>
                  <a:prstClr val="black"/>
                </a:solidFill>
                <a:effectLst/>
                <a:uLnTx/>
                <a:uFillTx/>
                <a:latin typeface="HP001 4 hàng" panose="020B0603050302020204" pitchFamily="34" charset="0"/>
                <a:ea typeface="+mn-ea"/>
                <a:cs typeface="+mn-cs"/>
              </a:rPr>
              <a:t> </a:t>
            </a:r>
            <a:r>
              <a:rPr kumimoji="0" sz="4400" b="1" i="0" u="none" strike="noStrike" kern="1200" cap="none" spc="0" normalizeH="0" baseline="0" noProof="0" dirty="0">
                <a:ln>
                  <a:noFill/>
                </a:ln>
                <a:solidFill>
                  <a:prstClr val="black"/>
                </a:solidFill>
                <a:effectLst/>
                <a:uLnTx/>
                <a:uFillTx/>
                <a:latin typeface="HP001 4 hàng" panose="020B0603050302020204" pitchFamily="34" charset="0"/>
                <a:ea typeface="+mn-ea"/>
                <a:cs typeface="+mn-cs"/>
              </a:rPr>
              <a:t>ngày </a:t>
            </a:r>
            <a:r>
              <a:rPr lang="en-US" sz="4400" b="1" noProof="0" dirty="0" smtClean="0">
                <a:solidFill>
                  <a:prstClr val="black"/>
                </a:solidFill>
                <a:latin typeface="HP001 4 hàng" panose="020B0603050302020204" pitchFamily="34" charset="0"/>
              </a:rPr>
              <a:t>22</a:t>
            </a:r>
            <a:r>
              <a:rPr kumimoji="0" sz="4400" b="1" i="0" u="none" strike="noStrike" kern="1200" cap="none" spc="0" normalizeH="0" baseline="0" noProof="0" dirty="0" smtClean="0">
                <a:ln>
                  <a:noFill/>
                </a:ln>
                <a:solidFill>
                  <a:prstClr val="black"/>
                </a:solidFill>
                <a:effectLst/>
                <a:uLnTx/>
                <a:uFillTx/>
                <a:latin typeface="HP001 4 hàng" panose="020B0603050302020204" pitchFamily="34" charset="0"/>
                <a:ea typeface="+mn-ea"/>
                <a:cs typeface="+mn-cs"/>
              </a:rPr>
              <a:t> </a:t>
            </a:r>
            <a:r>
              <a:rPr kumimoji="0" sz="4400" b="1" i="0" u="none" strike="noStrike" kern="1200" cap="none" spc="0" normalizeH="0" baseline="0" noProof="0" dirty="0">
                <a:ln>
                  <a:noFill/>
                </a:ln>
                <a:solidFill>
                  <a:prstClr val="black"/>
                </a:solidFill>
                <a:effectLst/>
                <a:uLnTx/>
                <a:uFillTx/>
                <a:latin typeface="HP001 4 hàng" panose="020B0603050302020204" pitchFamily="34" charset="0"/>
                <a:ea typeface="+mn-ea"/>
                <a:cs typeface="+mn-cs"/>
              </a:rPr>
              <a:t>tháng  </a:t>
            </a:r>
            <a:r>
              <a:rPr kumimoji="0" lang="en-US" sz="4400" b="1" i="0" u="none" strike="noStrike" kern="1200" cap="none" spc="0" normalizeH="0" baseline="0" noProof="0" dirty="0" smtClean="0">
                <a:ln>
                  <a:noFill/>
                </a:ln>
                <a:solidFill>
                  <a:prstClr val="black"/>
                </a:solidFill>
                <a:effectLst/>
                <a:uLnTx/>
                <a:uFillTx/>
                <a:latin typeface="HP001 4 hàng" panose="020B0603050302020204" pitchFamily="34" charset="0"/>
                <a:ea typeface="+mn-ea"/>
                <a:cs typeface="+mn-cs"/>
              </a:rPr>
              <a:t>3</a:t>
            </a:r>
            <a:r>
              <a:rPr kumimoji="0" sz="4400" b="1" i="0" u="none" strike="noStrike" kern="1200" cap="none" spc="0" normalizeH="0" baseline="0" noProof="0" dirty="0" smtClean="0">
                <a:ln>
                  <a:noFill/>
                </a:ln>
                <a:solidFill>
                  <a:prstClr val="black"/>
                </a:solidFill>
                <a:effectLst/>
                <a:uLnTx/>
                <a:uFillTx/>
                <a:latin typeface="HP001 4 hàng" panose="020B0603050302020204" pitchFamily="34" charset="0"/>
                <a:ea typeface="+mn-ea"/>
                <a:cs typeface="+mn-cs"/>
              </a:rPr>
              <a:t> </a:t>
            </a:r>
            <a:r>
              <a:rPr kumimoji="0" sz="4400" b="1" i="0" u="none" strike="noStrike" kern="1200" cap="none" spc="0" normalizeH="0" baseline="0" noProof="0" dirty="0">
                <a:ln>
                  <a:noFill/>
                </a:ln>
                <a:solidFill>
                  <a:prstClr val="black"/>
                </a:solidFill>
                <a:effectLst/>
                <a:uLnTx/>
                <a:uFillTx/>
                <a:latin typeface="HP001 4 hàng" panose="020B0603050302020204" pitchFamily="34" charset="0"/>
                <a:ea typeface="+mn-ea"/>
                <a:cs typeface="+mn-cs"/>
              </a:rPr>
              <a:t>năm </a:t>
            </a:r>
            <a:r>
              <a:rPr kumimoji="0" sz="4400" b="1" i="0" u="none" strike="noStrike" kern="1200" cap="none" spc="0" normalizeH="0" baseline="0" noProof="0" dirty="0" smtClean="0">
                <a:ln>
                  <a:noFill/>
                </a:ln>
                <a:solidFill>
                  <a:prstClr val="black"/>
                </a:solidFill>
                <a:effectLst/>
                <a:uLnTx/>
                <a:uFillTx/>
                <a:latin typeface="HP001 4 hàng" panose="020B0603050302020204" pitchFamily="34" charset="0"/>
                <a:ea typeface="+mn-ea"/>
                <a:cs typeface="+mn-cs"/>
              </a:rPr>
              <a:t>2021</a:t>
            </a:r>
            <a:endParaRPr kumimoji="0" sz="4400" b="1" i="0" u="none" strike="noStrike" kern="1200" cap="none" spc="0" normalizeH="0" baseline="0" noProof="0" dirty="0">
              <a:ln>
                <a:noFill/>
              </a:ln>
              <a:solidFill>
                <a:prstClr val="black"/>
              </a:solidFill>
              <a:effectLst/>
              <a:uLnTx/>
              <a:uFillTx/>
              <a:latin typeface="HP001 4 hàng" panose="020B06030503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HP001 4 hàng" panose="020B0603050302020204" pitchFamily="34" charset="0"/>
              <a:ea typeface="+mn-ea"/>
              <a:cs typeface="+mn-cs"/>
            </a:endParaRPr>
          </a:p>
        </p:txBody>
      </p:sp>
      <p:sp>
        <p:nvSpPr>
          <p:cNvPr id="8" name="TextBox 2"/>
          <p:cNvSpPr txBox="1"/>
          <p:nvPr/>
        </p:nvSpPr>
        <p:spPr>
          <a:xfrm>
            <a:off x="3531678" y="2272766"/>
            <a:ext cx="5489068" cy="1200329"/>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7200" b="1" dirty="0">
                <a:solidFill>
                  <a:srgbClr val="FF0000"/>
                </a:solidFill>
                <a:latin typeface="HP001 4 hàng" panose="020B0603050302020204" pitchFamily="34" charset="0"/>
              </a:rPr>
              <a:t>B</a:t>
            </a:r>
            <a:r>
              <a:rPr lang="en-US" sz="7200" b="1" noProof="0" dirty="0" smtClean="0">
                <a:solidFill>
                  <a:srgbClr val="FF0000"/>
                </a:solidFill>
                <a:latin typeface="HP001 4 hàng" panose="020B0603050302020204" pitchFamily="34" charset="0"/>
              </a:rPr>
              <a:t>àn tay mẹ</a:t>
            </a:r>
            <a:endParaRPr kumimoji="0" sz="3600" b="1" i="0" u="none" strike="noStrike" kern="1200" cap="none" spc="0" normalizeH="0" baseline="0" noProof="0" dirty="0">
              <a:ln>
                <a:noFill/>
              </a:ln>
              <a:solidFill>
                <a:srgbClr val="FF0000"/>
              </a:solidFill>
              <a:effectLst/>
              <a:uLnTx/>
              <a:uFillTx/>
              <a:latin typeface="HP001 4 hàng" panose="020B0603050302020204" pitchFamily="34" charset="0"/>
            </a:endParaRPr>
          </a:p>
        </p:txBody>
      </p:sp>
    </p:spTree>
    <p:extLst>
      <p:ext uri="{BB962C8B-B14F-4D97-AF65-F5344CB8AC3E}">
        <p14:creationId xmlns:p14="http://schemas.microsoft.com/office/powerpoint/2010/main" val="3957079415"/>
      </p:ext>
    </p:extLst>
  </p:cSld>
  <p:clrMapOvr>
    <a:masterClrMapping/>
  </p:clrMapOvr>
  <p:transition spd="slow">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441198" y="-146304"/>
            <a:ext cx="11224260" cy="6963445"/>
          </a:xfrm>
          <a:prstGeom prst="rect">
            <a:avLst/>
          </a:prstGeom>
          <a:noFill/>
        </p:spPr>
        <p:txBody>
          <a:bodyPr wrap="square" rtlCol="0">
            <a:spAutoFit/>
          </a:bodyPr>
          <a:lstStyle/>
          <a:p>
            <a:pPr algn="ctr">
              <a:lnSpc>
                <a:spcPct val="150000"/>
              </a:lnSpc>
            </a:pPr>
            <a:r>
              <a:rPr lang="en-US" sz="2800" b="1" dirty="0" smtClean="0">
                <a:latin typeface="UTM Avo" panose="02040603050506020204" charset="0"/>
                <a:cs typeface="UTM Avo" panose="02040603050506020204" charset="0"/>
              </a:rPr>
              <a:t>Bàn tay mẹ</a:t>
            </a:r>
          </a:p>
          <a:p>
            <a:pPr algn="just">
              <a:lnSpc>
                <a:spcPct val="150000"/>
              </a:lnSpc>
            </a:pPr>
            <a:r>
              <a:rPr lang="en-US" sz="2800" dirty="0" smtClean="0">
                <a:latin typeface="UTM Avo" panose="02040603050506020204" charset="0"/>
                <a:cs typeface="UTM Avo" panose="02040603050506020204" charset="0"/>
              </a:rPr>
              <a:t>     Bình </a:t>
            </a:r>
            <a:r>
              <a:rPr lang="en-US" sz="2800" dirty="0">
                <a:latin typeface="UTM Avo" panose="02040603050506020204" charset="0"/>
                <a:cs typeface="UTM Avo" panose="02040603050506020204" charset="0"/>
              </a:rPr>
              <a:t>yêu</a:t>
            </a:r>
            <a:r>
              <a:rPr lang="en-US" sz="2500" dirty="0">
                <a:latin typeface="UTM Avo" panose="02040603050506020204" charset="0"/>
                <a:cs typeface="UTM Avo" panose="02040603050506020204" charset="0"/>
              </a:rPr>
              <a:t> nhất là đôi bàn tay mẹ.</a:t>
            </a:r>
          </a:p>
          <a:p>
            <a:pPr algn="just">
              <a:lnSpc>
                <a:spcPct val="150000"/>
              </a:lnSpc>
            </a:pPr>
            <a:r>
              <a:rPr lang="en-US" sz="2500" dirty="0" smtClean="0">
                <a:latin typeface="UTM Avo" panose="02040603050506020204" charset="0"/>
                <a:cs typeface="UTM Avo" panose="02040603050506020204" charset="0"/>
              </a:rPr>
              <a:t>      Hằng </a:t>
            </a:r>
            <a:r>
              <a:rPr lang="en-US" sz="2500" dirty="0">
                <a:latin typeface="UTM Avo" panose="02040603050506020204" charset="0"/>
                <a:cs typeface="UTM Avo" panose="02040603050506020204" charset="0"/>
              </a:rPr>
              <a:t>ngày, đôi bàn tay của mẹ phải làm biết bao nhiêu là việc. Đi làm về, mẹ lại đi chợ, nấu cơm. Mẹ còn tắm cho em bé, giặt cả một chậu quần áo đầy.</a:t>
            </a:r>
          </a:p>
          <a:p>
            <a:pPr algn="just">
              <a:lnSpc>
                <a:spcPct val="150000"/>
              </a:lnSpc>
            </a:pPr>
            <a:r>
              <a:rPr lang="en-US" sz="2500" dirty="0" smtClean="0">
                <a:latin typeface="UTM Avo" panose="02040603050506020204" charset="0"/>
                <a:cs typeface="UTM Avo" panose="02040603050506020204" charset="0"/>
              </a:rPr>
              <a:t>      Bình </a:t>
            </a:r>
            <a:r>
              <a:rPr lang="en-US" sz="2500" dirty="0">
                <a:latin typeface="UTM Avo" panose="02040603050506020204" charset="0"/>
                <a:cs typeface="UTM Avo" panose="02040603050506020204" charset="0"/>
              </a:rPr>
              <a:t>yêu lắm đôi bàn tay rám nắng, các ngón tay gầy gầy, xương xương của mẹ. Hai bàn tay ram </a:t>
            </a:r>
            <a:r>
              <a:rPr lang="en-US" sz="2500" dirty="0" smtClean="0">
                <a:latin typeface="UTM Avo" panose="02040603050506020204" charset="0"/>
                <a:cs typeface="UTM Avo" panose="02040603050506020204" charset="0"/>
              </a:rPr>
              <a:t>ráp </a:t>
            </a:r>
            <a:r>
              <a:rPr lang="en-US" sz="2500" dirty="0">
                <a:latin typeface="UTM Avo" panose="02040603050506020204" charset="0"/>
                <a:cs typeface="UTM Avo" panose="02040603050506020204" charset="0"/>
              </a:rPr>
              <a:t>nhưng Bình rất thích áp má vào hai bàn tay </a:t>
            </a:r>
            <a:r>
              <a:rPr lang="en-US" sz="2500" dirty="0" smtClean="0">
                <a:latin typeface="UTM Avo" panose="02040603050506020204" charset="0"/>
                <a:cs typeface="UTM Avo" panose="02040603050506020204" charset="0"/>
              </a:rPr>
              <a:t>ấy.</a:t>
            </a:r>
            <a:endParaRPr lang="en-US" sz="2500" dirty="0">
              <a:latin typeface="UTM Avo" panose="02040603050506020204" charset="0"/>
              <a:cs typeface="UTM Avo" panose="02040603050506020204" charset="0"/>
            </a:endParaRPr>
          </a:p>
          <a:p>
            <a:pPr algn="just">
              <a:lnSpc>
                <a:spcPct val="150000"/>
              </a:lnSpc>
            </a:pPr>
            <a:r>
              <a:rPr lang="en-US" sz="2500" dirty="0" smtClean="0">
                <a:latin typeface="UTM Avo" panose="02040603050506020204" charset="0"/>
                <a:cs typeface="UTM Avo" panose="02040603050506020204" charset="0"/>
              </a:rPr>
              <a:t>      Bình </a:t>
            </a:r>
            <a:r>
              <a:rPr lang="en-US" sz="2500" dirty="0">
                <a:latin typeface="UTM Avo" panose="02040603050506020204" charset="0"/>
                <a:cs typeface="UTM Avo" panose="02040603050506020204" charset="0"/>
              </a:rPr>
              <a:t>muốn trưa nào mẹ cũng được nghỉ, tối nào mẹ cũng đi ngủ sớm. Có hôm, mẹ đi làm về, thấy Bình đang đun nước ấm. Mẹ ôm Bình vào lòng, âu yếm nói:</a:t>
            </a:r>
          </a:p>
          <a:p>
            <a:pPr algn="just"/>
            <a:r>
              <a:rPr lang="en-US" sz="2500" dirty="0" smtClean="0">
                <a:latin typeface="UTM Avo" panose="02040603050506020204" charset="0"/>
                <a:cs typeface="UTM Avo" panose="02040603050506020204" charset="0"/>
              </a:rPr>
              <a:t>     - </a:t>
            </a:r>
            <a:r>
              <a:rPr lang="en-US" sz="2500" dirty="0">
                <a:latin typeface="UTM Avo" panose="02040603050506020204" charset="0"/>
                <a:cs typeface="UTM Avo" panose="02040603050506020204" charset="0"/>
              </a:rPr>
              <a:t>Con gái mẹ ngoan quá</a:t>
            </a:r>
            <a:r>
              <a:rPr lang="en-US" sz="2500" dirty="0" smtClean="0">
                <a:latin typeface="UTM Avo" panose="02040603050506020204" charset="0"/>
                <a:cs typeface="UTM Avo" panose="02040603050506020204" charset="0"/>
              </a:rPr>
              <a:t>!</a:t>
            </a:r>
            <a:endParaRPr lang="en-US" sz="2500" dirty="0">
              <a:latin typeface="UTM Avo" panose="02040603050506020204" charset="0"/>
              <a:cs typeface="UTM Avo" panose="02040603050506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184" y="1035504"/>
            <a:ext cx="11732654" cy="2585323"/>
          </a:xfrm>
          <a:prstGeom prst="rect">
            <a:avLst/>
          </a:prstGeom>
        </p:spPr>
        <p:txBody>
          <a:bodyPr wrap="square">
            <a:spAutoFit/>
          </a:bodyPr>
          <a:lstStyle/>
          <a:p>
            <a:pPr algn="ctr">
              <a:lnSpc>
                <a:spcPct val="150000"/>
              </a:lnSpc>
            </a:pPr>
            <a:r>
              <a:rPr lang="en-US" sz="5400" b="1" dirty="0">
                <a:latin typeface="UTM Avo" panose="02040603050506020204" charset="0"/>
                <a:cs typeface="UTM Avo" panose="02040603050506020204" charset="0"/>
              </a:rPr>
              <a:t>Bàn tay mẹ</a:t>
            </a:r>
          </a:p>
          <a:p>
            <a:pPr algn="just">
              <a:lnSpc>
                <a:spcPct val="150000"/>
              </a:lnSpc>
            </a:pPr>
            <a:r>
              <a:rPr lang="en-US" sz="5400" dirty="0">
                <a:latin typeface="UTM Avo" panose="02040603050506020204" charset="0"/>
                <a:cs typeface="UTM Avo" panose="02040603050506020204" charset="0"/>
              </a:rPr>
              <a:t>  </a:t>
            </a:r>
            <a:r>
              <a:rPr lang="en-US" sz="5400" dirty="0" smtClean="0">
                <a:latin typeface="UTM Avo" panose="02040603050506020204" charset="0"/>
                <a:cs typeface="UTM Avo" panose="02040603050506020204" charset="0"/>
              </a:rPr>
              <a:t> </a:t>
            </a:r>
            <a:r>
              <a:rPr lang="en-US" sz="5400" dirty="0">
                <a:latin typeface="UTM Avo" panose="02040603050506020204" charset="0"/>
                <a:cs typeface="UTM Avo" panose="02040603050506020204" charset="0"/>
              </a:rPr>
              <a:t>Bình yêu nhất là đôi bàn tay mẹ.</a:t>
            </a:r>
            <a:endParaRPr lang="en-US" sz="5400" dirty="0"/>
          </a:p>
        </p:txBody>
      </p:sp>
    </p:spTree>
    <p:extLst>
      <p:ext uri="{BB962C8B-B14F-4D97-AF65-F5344CB8AC3E}">
        <p14:creationId xmlns:p14="http://schemas.microsoft.com/office/powerpoint/2010/main" val="3064276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3" y="520349"/>
            <a:ext cx="11500834" cy="5398016"/>
          </a:xfrm>
          <a:prstGeom prst="rect">
            <a:avLst/>
          </a:prstGeom>
        </p:spPr>
        <p:txBody>
          <a:bodyPr wrap="square">
            <a:spAutoFit/>
          </a:bodyPr>
          <a:lstStyle/>
          <a:p>
            <a:pPr algn="just">
              <a:lnSpc>
                <a:spcPct val="150000"/>
              </a:lnSpc>
            </a:pPr>
            <a:r>
              <a:rPr lang="en-US" sz="8000" dirty="0">
                <a:latin typeface="UTM Avo" panose="02040603050506020204" charset="0"/>
                <a:cs typeface="UTM Avo" panose="02040603050506020204" charset="0"/>
              </a:rPr>
              <a:t> </a:t>
            </a:r>
            <a:r>
              <a:rPr lang="en-US" sz="8000" dirty="0" smtClean="0">
                <a:latin typeface="UTM Avo" panose="02040603050506020204" charset="0"/>
                <a:cs typeface="UTM Avo" panose="02040603050506020204" charset="0"/>
              </a:rPr>
              <a:t>   Hằng </a:t>
            </a:r>
            <a:r>
              <a:rPr lang="en-US" sz="8000" dirty="0">
                <a:latin typeface="UTM Avo" panose="02040603050506020204" charset="0"/>
                <a:cs typeface="UTM Avo" panose="02040603050506020204" charset="0"/>
              </a:rPr>
              <a:t>ngày, đôi bàn tay của mẹ phải làm biết bao nhiêu là việc. </a:t>
            </a:r>
            <a:endParaRPr lang="en-US" sz="8000" dirty="0"/>
          </a:p>
        </p:txBody>
      </p:sp>
    </p:spTree>
    <p:extLst>
      <p:ext uri="{BB962C8B-B14F-4D97-AF65-F5344CB8AC3E}">
        <p14:creationId xmlns:p14="http://schemas.microsoft.com/office/powerpoint/2010/main" val="1436923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3" y="520349"/>
            <a:ext cx="11500834" cy="3551357"/>
          </a:xfrm>
          <a:prstGeom prst="rect">
            <a:avLst/>
          </a:prstGeom>
        </p:spPr>
        <p:txBody>
          <a:bodyPr wrap="square">
            <a:spAutoFit/>
          </a:bodyPr>
          <a:lstStyle/>
          <a:p>
            <a:pPr algn="just">
              <a:lnSpc>
                <a:spcPct val="150000"/>
              </a:lnSpc>
            </a:pPr>
            <a:r>
              <a:rPr lang="en-US" sz="8000" dirty="0">
                <a:latin typeface="UTM Avo" panose="02040603050506020204" charset="0"/>
                <a:cs typeface="UTM Avo" panose="02040603050506020204" charset="0"/>
              </a:rPr>
              <a:t> </a:t>
            </a:r>
            <a:r>
              <a:rPr lang="en-US" sz="8000" dirty="0" smtClean="0">
                <a:latin typeface="UTM Avo" panose="02040603050506020204" charset="0"/>
                <a:cs typeface="UTM Avo" panose="02040603050506020204" charset="0"/>
              </a:rPr>
              <a:t>   Đi </a:t>
            </a:r>
            <a:r>
              <a:rPr lang="en-US" sz="8000" dirty="0">
                <a:latin typeface="UTM Avo" panose="02040603050506020204" charset="0"/>
                <a:cs typeface="UTM Avo" panose="02040603050506020204" charset="0"/>
              </a:rPr>
              <a:t>làm về, mẹ lại đi chợ, nấu cơm.</a:t>
            </a:r>
            <a:endParaRPr lang="en-US" sz="8000" dirty="0"/>
          </a:p>
        </p:txBody>
      </p:sp>
    </p:spTree>
    <p:extLst>
      <p:ext uri="{BB962C8B-B14F-4D97-AF65-F5344CB8AC3E}">
        <p14:creationId xmlns:p14="http://schemas.microsoft.com/office/powerpoint/2010/main" val="1389143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093" y="172619"/>
            <a:ext cx="11500834" cy="5632311"/>
          </a:xfrm>
          <a:prstGeom prst="rect">
            <a:avLst/>
          </a:prstGeom>
        </p:spPr>
        <p:txBody>
          <a:bodyPr wrap="square">
            <a:spAutoFit/>
          </a:bodyPr>
          <a:lstStyle/>
          <a:p>
            <a:pPr algn="just">
              <a:lnSpc>
                <a:spcPct val="150000"/>
              </a:lnSpc>
            </a:pPr>
            <a:r>
              <a:rPr lang="en-US" sz="8000" dirty="0" smtClean="0">
                <a:latin typeface="UTM Avo" panose="02040603050506020204" charset="0"/>
                <a:cs typeface="UTM Avo" panose="02040603050506020204" charset="0"/>
              </a:rPr>
              <a:t>Mẹ </a:t>
            </a:r>
            <a:r>
              <a:rPr lang="en-US" sz="8000" dirty="0">
                <a:latin typeface="UTM Avo" panose="02040603050506020204" charset="0"/>
                <a:cs typeface="UTM Avo" panose="02040603050506020204" charset="0"/>
              </a:rPr>
              <a:t>còn tắm cho em bé, giặt cả một chậu quần áo đầy.</a:t>
            </a:r>
            <a:endParaRPr lang="en-US" sz="8000" dirty="0"/>
          </a:p>
        </p:txBody>
      </p:sp>
    </p:spTree>
    <p:extLst>
      <p:ext uri="{BB962C8B-B14F-4D97-AF65-F5344CB8AC3E}">
        <p14:creationId xmlns:p14="http://schemas.microsoft.com/office/powerpoint/2010/main" val="3624911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909</Words>
  <Application>Microsoft Office PowerPoint</Application>
  <PresentationFormat>Widescreen</PresentationFormat>
  <Paragraphs>72</Paragraphs>
  <Slides>24</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Arial-Rounded</vt:lpstr>
      <vt:lpstr>Calibri</vt:lpstr>
      <vt:lpstr>Calibri Light</vt:lpstr>
      <vt:lpstr>等线</vt:lpstr>
      <vt:lpstr>HP001 4 hàng</vt:lpstr>
      <vt:lpstr>UTM Avo</vt:lpstr>
      <vt:lpstr>1_Office Theme</vt:lpstr>
      <vt:lpstr>1_Default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12</cp:revision>
  <dcterms:created xsi:type="dcterms:W3CDTF">2021-01-28T06:50:51Z</dcterms:created>
  <dcterms:modified xsi:type="dcterms:W3CDTF">2021-03-22T05:31:07Z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1033-11.2.0.9967</vt:lpwstr>
  </property>
</Properties>
</file>