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7" r:id="rId4"/>
    <p:sldId id="270" r:id="rId5"/>
    <p:sldId id="258" r:id="rId6"/>
    <p:sldId id="259" r:id="rId7"/>
    <p:sldId id="260" r:id="rId8"/>
    <p:sldId id="263" r:id="rId9"/>
    <p:sldId id="272" r:id="rId10"/>
    <p:sldId id="27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8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3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91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2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0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4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70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73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43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00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Xin chào các em!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142774"/>
            <a:ext cx="2863273" cy="525464"/>
            <a:chOff x="0" y="142774"/>
            <a:chExt cx="2863273" cy="525464"/>
          </a:xfrm>
        </p:grpSpPr>
        <p:sp>
          <p:nvSpPr>
            <p:cNvPr id="35" name="Freeform: Shape 34"/>
            <p:cNvSpPr/>
            <p:nvPr/>
          </p:nvSpPr>
          <p:spPr bwMode="auto">
            <a:xfrm>
              <a:off x="0" y="142774"/>
              <a:ext cx="28632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/>
            <p:cNvSpPr txBox="1">
              <a:spLocks noChangeArrowheads="1"/>
            </p:cNvSpPr>
            <p:nvPr/>
          </p:nvSpPr>
          <p:spPr bwMode="auto">
            <a:xfrm>
              <a:off x="491332" y="142775"/>
              <a:ext cx="21082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CÂU ĐỐ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5" name="4"/>
          <p:cNvCxnSpPr/>
          <p:nvPr/>
        </p:nvCxnSpPr>
        <p:spPr>
          <a:xfrm>
            <a:off x="7666057" y="5171007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"/>
          <p:cNvCxnSpPr/>
          <p:nvPr/>
        </p:nvCxnSpPr>
        <p:spPr>
          <a:xfrm>
            <a:off x="7797765" y="349564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"/>
          <p:cNvCxnSpPr/>
          <p:nvPr/>
        </p:nvCxnSpPr>
        <p:spPr>
          <a:xfrm>
            <a:off x="7439398" y="1814110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/>
          <p:nvPr/>
        </p:nvSpPr>
        <p:spPr>
          <a:xfrm>
            <a:off x="233331" y="2092108"/>
            <a:ext cx="6515728" cy="3760041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/>
          <p:cNvSpPr txBox="1"/>
          <p:nvPr/>
        </p:nvSpPr>
        <p:spPr>
          <a:xfrm>
            <a:off x="857647" y="2803584"/>
            <a:ext cx="544091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altLang="zh-CN" sz="3200" dirty="0">
                <a:solidFill>
                  <a:prstClr val="white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Bánh gì vào một ngày,</a:t>
            </a:r>
            <a:endParaRPr lang="en-US" altLang="zh-CN" sz="3200" dirty="0">
              <a:solidFill>
                <a:prstClr val="white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  <a:p>
            <a:pPr lvl="0" algn="ctr">
              <a:defRPr/>
            </a:pPr>
            <a:r>
              <a:rPr lang="vi-VN" altLang="zh-CN" sz="3200" dirty="0">
                <a:solidFill>
                  <a:prstClr val="white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Cả nhà cùng tụ lại, </a:t>
            </a:r>
            <a:endParaRPr lang="en-US" altLang="zh-CN" sz="3200" dirty="0">
              <a:solidFill>
                <a:prstClr val="white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  <a:p>
            <a:pPr lvl="0" algn="ctr">
              <a:defRPr/>
            </a:pPr>
            <a:r>
              <a:rPr lang="vi-VN" altLang="zh-CN" sz="3200" dirty="0">
                <a:solidFill>
                  <a:prstClr val="white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Rồi nói với một người,</a:t>
            </a:r>
            <a:endParaRPr lang="en-US" altLang="zh-CN" sz="3200" dirty="0">
              <a:solidFill>
                <a:prstClr val="white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  <a:p>
            <a:pPr lvl="0" algn="ctr">
              <a:defRPr/>
            </a:pPr>
            <a:r>
              <a:rPr lang="vi-VN" altLang="zh-CN" sz="3200" dirty="0">
                <a:solidFill>
                  <a:prstClr val="white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Chúc mừng sinh nhật nhé </a:t>
            </a:r>
            <a:endParaRPr lang="en-US" altLang="zh-CN" sz="3200" dirty="0">
              <a:solidFill>
                <a:prstClr val="white"/>
              </a:solidFill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  <a:p>
            <a:pPr lvl="0" algn="ctr">
              <a:defRPr/>
            </a:pPr>
            <a:r>
              <a:rPr lang="vi-VN" altLang="zh-CN" sz="3200" dirty="0">
                <a:solidFill>
                  <a:prstClr val="white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Là bánh gì?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672062" y="1851549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10"/>
          <p:cNvGrpSpPr/>
          <p:nvPr/>
        </p:nvGrpSpPr>
        <p:grpSpPr>
          <a:xfrm>
            <a:off x="6614322" y="683865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2" name="11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12"/>
            <p:cNvSpPr txBox="1"/>
            <p:nvPr/>
          </p:nvSpPr>
          <p:spPr>
            <a:xfrm>
              <a:off x="5953496" y="1966640"/>
              <a:ext cx="4122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7308379" y="2399322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5" name="14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15"/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16"/>
          <p:cNvGrpSpPr/>
          <p:nvPr/>
        </p:nvGrpSpPr>
        <p:grpSpPr>
          <a:xfrm>
            <a:off x="7310702" y="4080857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8" name="17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18"/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435" y="493094"/>
            <a:ext cx="1814195" cy="101744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201" y="1985194"/>
            <a:ext cx="1677990" cy="1377159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221" y="3728342"/>
            <a:ext cx="1757680" cy="1189869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304" y="5522888"/>
            <a:ext cx="1620520" cy="1045254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16"/>
          <p:cNvGrpSpPr/>
          <p:nvPr/>
        </p:nvGrpSpPr>
        <p:grpSpPr>
          <a:xfrm>
            <a:off x="6620139" y="58521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32" name="17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18"/>
            <p:cNvSpPr txBox="1"/>
            <p:nvPr/>
          </p:nvSpPr>
          <p:spPr>
            <a:xfrm>
              <a:off x="5953496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9B1635-B0A3-4125-8472-3A0E2F453CAC}"/>
              </a:ext>
            </a:extLst>
          </p:cNvPr>
          <p:cNvCxnSpPr>
            <a:endCxn id="26" idx="1"/>
          </p:cNvCxnSpPr>
          <p:nvPr/>
        </p:nvCxnSpPr>
        <p:spPr>
          <a:xfrm flipV="1">
            <a:off x="6096000" y="2673774"/>
            <a:ext cx="2869201" cy="129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25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50088" y="1009936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 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910" y="2005965"/>
            <a:ext cx="8192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Món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quà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sinh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nhật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tuyệt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vời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74694" y="149225"/>
            <a:ext cx="9068716" cy="721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Hôm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nay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sinh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nhật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mang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chiếc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khăn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 Anh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khoe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chụp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tặng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sườn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hầm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khoăn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, ai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tặng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khăn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chụp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âu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yếm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ngồi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liền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ngồi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khẽ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chúc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mừng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!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D1D3-CF19-4373-BE61-A8E921BC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941"/>
            <a:ext cx="2974694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endParaRPr>
            </a:p>
          </p:txBody>
        </p:sp>
        <p:sp>
          <p:nvSpPr>
            <p:cNvPr id="6" name="13"/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04457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ĐỌC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/>
            <p:cNvSpPr/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17" tIns="60958" rIns="121917" bIns="60958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等线" panose="020B0503020204020204" pitchFamily="2" charset="-122"/>
                <a:cs typeface="UTM Avo" panose="0204060305050602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5992" y="1694008"/>
              <a:ext cx="237643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Băn</a:t>
              </a:r>
              <a:r>
                <a:rPr kumimoji="0" lang="en-US" alt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 </a:t>
              </a:r>
              <a:r>
                <a:rPr kumimoji="0" lang="en-US" alt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khoăn</a:t>
              </a:r>
              <a:endPara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06531" y="876726"/>
            <a:ext cx="5244733" cy="2558707"/>
            <a:chOff x="6206532" y="876726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/>
            <p:cNvSpPr/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17" tIns="60958" rIns="121917" bIns="60958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等线" panose="020B0503020204020204" pitchFamily="2" charset="-122"/>
                <a:cs typeface="UTM Avo" panose="0204060305050602020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4321" y="1173013"/>
              <a:ext cx="237643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không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yên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lòng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vì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đang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những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điều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bắt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buộc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phải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nghĩ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ngợi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cân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</a:rPr>
                <a:t>nhắc</a:t>
              </a:r>
              <a:endPara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8"/>
          <p:cNvSpPr/>
          <p:nvPr/>
        </p:nvSpPr>
        <p:spPr>
          <a:xfrm>
            <a:off x="2199640" y="227965"/>
            <a:ext cx="9992360" cy="3565525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/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/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charset="0"/>
                  <a:ea typeface="等线" panose="020B0503020204020204" pitchFamily="2" charset="-122"/>
                  <a:cs typeface="UTM Avo" panose="02040603050506020204" charset="0"/>
                </a:endParaRPr>
              </a:p>
            </p:txBody>
          </p:sp>
          <p:sp>
            <p:nvSpPr>
              <p:cNvPr id="24" name="28"/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charset="0"/>
                  <a:ea typeface="等线" panose="020B0503020204020204" pitchFamily="2" charset="-122"/>
                  <a:cs typeface="UTM Avo" panose="02040603050506020204" charset="0"/>
                </a:endParaRPr>
              </a:p>
            </p:txBody>
          </p:sp>
        </p:grpSp>
        <p:sp>
          <p:nvSpPr>
            <p:cNvPr id="22" name="Content Placeholder 2"/>
            <p:cNvSpPr txBox="1"/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90332" y="339702"/>
            <a:ext cx="7918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Mỗi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gia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đình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tặng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món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quà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6" name="7"/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7" name="1"/>
          <p:cNvSpPr/>
          <p:nvPr/>
        </p:nvSpPr>
        <p:spPr>
          <a:xfrm>
            <a:off x="521316" y="1240191"/>
            <a:ext cx="1570586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TRẢ LỜI CÂU HỎI</a:t>
            </a:r>
          </a:p>
        </p:txBody>
      </p:sp>
      <p:sp>
        <p:nvSpPr>
          <p:cNvPr id="16" name="31"/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17" name="32"/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18" name="33"/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086" y="1680737"/>
            <a:ext cx="9292722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- Anh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tặng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endParaRPr lang="en-US" sz="2800" dirty="0">
              <a:solidFill>
                <a:srgbClr val="00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sườn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hầm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2" name="38"/>
          <p:cNvSpPr/>
          <p:nvPr/>
        </p:nvSpPr>
        <p:spPr>
          <a:xfrm>
            <a:off x="2791460" y="4286250"/>
            <a:ext cx="9495155" cy="2432685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3" name="TextBox 27"/>
          <p:cNvSpPr txBox="1"/>
          <p:nvPr/>
        </p:nvSpPr>
        <p:spPr>
          <a:xfrm>
            <a:off x="3579817" y="4459582"/>
            <a:ext cx="79181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H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5" name="TextBox 40"/>
          <p:cNvSpPr txBox="1"/>
          <p:nvPr/>
        </p:nvSpPr>
        <p:spPr>
          <a:xfrm>
            <a:off x="2791460" y="5104765"/>
            <a:ext cx="9704705" cy="1507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rất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khéo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tay</a:t>
            </a:r>
            <a:endParaRPr kumimoji="0" lang="en-US" sz="33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3300" baseline="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Yêu</a:t>
            </a:r>
            <a:r>
              <a:rPr lang="en-US" sz="33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thương</a:t>
            </a:r>
            <a:r>
              <a:rPr lang="en-US" sz="33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  <a:sym typeface="+mn-ea"/>
              </a:rPr>
              <a:t>bà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CA5D22-2563-451F-9B3B-B44B89FEC1D0}"/>
              </a:ext>
            </a:extLst>
          </p:cNvPr>
          <p:cNvSpPr/>
          <p:nvPr/>
        </p:nvSpPr>
        <p:spPr>
          <a:xfrm>
            <a:off x="2791460" y="6049926"/>
            <a:ext cx="411626" cy="562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8" grpId="0"/>
      <p:bldP spid="6" grpId="0" bldLvl="0" animBg="1"/>
      <p:bldP spid="7" grpId="0"/>
      <p:bldP spid="16" grpId="0" bldLvl="0" animBg="1"/>
      <p:bldP spid="17" grpId="0" bldLvl="0" animBg="1"/>
      <p:bldP spid="18" grpId="0" bldLvl="0" animBg="1"/>
      <p:bldP spid="41" grpId="0"/>
      <p:bldP spid="2" grpId="0" bldLvl="0" animBg="1"/>
      <p:bldP spid="3" grpId="0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8"/>
          <p:cNvSpPr/>
          <p:nvPr/>
        </p:nvSpPr>
        <p:spPr>
          <a:xfrm>
            <a:off x="2199640" y="227965"/>
            <a:ext cx="9992360" cy="3565525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6" name="7"/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7" name="1"/>
          <p:cNvSpPr/>
          <p:nvPr/>
        </p:nvSpPr>
        <p:spPr>
          <a:xfrm>
            <a:off x="521316" y="1240191"/>
            <a:ext cx="1570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Chọn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thích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hợp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điền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chỗ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trống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sp>
        <p:nvSpPr>
          <p:cNvPr id="16" name="31"/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17" name="32"/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18" name="33"/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等线" panose="020B0503020204020204" pitchFamily="2" charset="-122"/>
              <a:cs typeface="UTM Avo" panose="020406030505060202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086" y="1680737"/>
            <a:ext cx="9292722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-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- 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- 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chúc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mừng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07C68C-F050-4FE3-8E98-FBAC2315E44E}"/>
              </a:ext>
            </a:extLst>
          </p:cNvPr>
          <p:cNvSpPr/>
          <p:nvPr/>
        </p:nvSpPr>
        <p:spPr>
          <a:xfrm>
            <a:off x="3646967" y="627321"/>
            <a:ext cx="1212112" cy="612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Con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9EAAB5-C68A-47FA-B09C-F009FC7214E5}"/>
              </a:ext>
            </a:extLst>
          </p:cNvPr>
          <p:cNvSpPr/>
          <p:nvPr/>
        </p:nvSpPr>
        <p:spPr>
          <a:xfrm>
            <a:off x="5714720" y="627321"/>
            <a:ext cx="1212112" cy="612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Em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94B05B-8A63-4FE8-9B9F-D4F0CA4FF634}"/>
              </a:ext>
            </a:extLst>
          </p:cNvPr>
          <p:cNvSpPr/>
          <p:nvPr/>
        </p:nvSpPr>
        <p:spPr>
          <a:xfrm>
            <a:off x="7741248" y="627321"/>
            <a:ext cx="1519710" cy="612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Cháu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40C0C0-38D0-49F4-B32C-2884DE98510A}"/>
              </a:ext>
            </a:extLst>
          </p:cNvPr>
          <p:cNvCxnSpPr/>
          <p:nvPr/>
        </p:nvCxnSpPr>
        <p:spPr>
          <a:xfrm flipH="1">
            <a:off x="3838353" y="1240191"/>
            <a:ext cx="404038" cy="1492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43310-ED98-47B9-8281-A185355DDB88}"/>
              </a:ext>
            </a:extLst>
          </p:cNvPr>
          <p:cNvCxnSpPr/>
          <p:nvPr/>
        </p:nvCxnSpPr>
        <p:spPr>
          <a:xfrm flipH="1">
            <a:off x="3732028" y="1240191"/>
            <a:ext cx="2573079" cy="2109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74E4F7-30DA-48FA-94A2-9736DB321F9A}"/>
              </a:ext>
            </a:extLst>
          </p:cNvPr>
          <p:cNvCxnSpPr/>
          <p:nvPr/>
        </p:nvCxnSpPr>
        <p:spPr>
          <a:xfrm flipH="1">
            <a:off x="3732028" y="1240191"/>
            <a:ext cx="4742121" cy="854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/>
      <p:bldP spid="16" grpId="0" bldLvl="0" animBg="1"/>
      <p:bldP spid="17" grpId="0" bldLvl="0" animBg="1"/>
      <p:bldP spid="18" grpId="0" bldLvl="0" animBg="1"/>
      <p:bldP spid="41" grpId="0"/>
      <p:bldP spid="9" grpId="0" animBg="1"/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8774" y="127295"/>
            <a:ext cx="8463280" cy="1026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54249" y="1878492"/>
            <a:ext cx="8890960" cy="1252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kể</a:t>
            </a:r>
            <a:r>
              <a:rPr lang="en-US" sz="32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rất</a:t>
            </a:r>
            <a:r>
              <a:rPr lang="en-US" sz="32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 hay.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9EA69-233D-4D6F-8592-C842CD79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29" y="3726654"/>
            <a:ext cx="3382224" cy="252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DB52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UTM Avo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BENR-</cp:lastModifiedBy>
  <cp:revision>3</cp:revision>
  <dcterms:created xsi:type="dcterms:W3CDTF">2021-02-15T07:46:31Z</dcterms:created>
  <dcterms:modified xsi:type="dcterms:W3CDTF">2021-02-15T08:05:16Z</dcterms:modified>
</cp:coreProperties>
</file>