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9" r:id="rId4"/>
    <p:sldId id="262" r:id="rId5"/>
    <p:sldId id="267" r:id="rId6"/>
    <p:sldId id="268" r:id="rId7"/>
    <p:sldId id="269" r:id="rId8"/>
    <p:sldId id="270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2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0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64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8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5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2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3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5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4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2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110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1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5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1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1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5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9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4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5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6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11A2E-1AFB-4935-A1DD-57BB5916B8F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2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550088" y="1009936"/>
            <a:ext cx="2988859" cy="8461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Tập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đọc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3910" y="2005965"/>
            <a:ext cx="819213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charset="0"/>
                <a:ea typeface="+mn-ea"/>
                <a:cs typeface="UTM Avo" panose="02040603050506020204" charset="0"/>
              </a:rPr>
              <a:t>Tôi</a:t>
            </a:r>
            <a:r>
              <a:rPr kumimoji="0" lang="en-US" sz="66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charset="0"/>
                <a:ea typeface="+mn-ea"/>
                <a:cs typeface="UTM Avo" panose="02040603050506020204" charset="0"/>
              </a:rPr>
              <a:t> </a:t>
            </a:r>
            <a:r>
              <a:rPr kumimoji="0" lang="en-US" sz="6600" b="1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charset="0"/>
                <a:ea typeface="+mn-ea"/>
                <a:cs typeface="UTM Avo" panose="02040603050506020204" charset="0"/>
              </a:rPr>
              <a:t>có</a:t>
            </a:r>
            <a:r>
              <a:rPr kumimoji="0" lang="en-US" sz="66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charset="0"/>
                <a:ea typeface="+mn-ea"/>
                <a:cs typeface="UTM Avo" panose="02040603050506020204" charset="0"/>
              </a:rPr>
              <a:t> </a:t>
            </a:r>
            <a:r>
              <a:rPr kumimoji="0" lang="en-US" sz="6600" b="1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charset="0"/>
                <a:ea typeface="+mn-ea"/>
                <a:cs typeface="UTM Avo" panose="02040603050506020204" charset="0"/>
              </a:rPr>
              <a:t>em</a:t>
            </a:r>
            <a:r>
              <a:rPr kumimoji="0" lang="en-US" sz="66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charset="0"/>
                <a:ea typeface="+mn-ea"/>
                <a:cs typeface="UTM Avo" panose="02040603050506020204" charset="0"/>
              </a:rPr>
              <a:t> </a:t>
            </a:r>
            <a:r>
              <a:rPr kumimoji="0" lang="en-US" sz="6600" b="1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TM Avo" panose="02040603050506020204" charset="0"/>
                <a:ea typeface="+mn-ea"/>
                <a:cs typeface="UTM Avo" panose="02040603050506020204" charset="0"/>
              </a:rPr>
              <a:t>rồi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TM Avo" panose="02040603050506020204" charset="0"/>
              <a:ea typeface="+mn-ea"/>
              <a:cs typeface="UTM Avo" panose="02040603050506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0FC50C2-17EB-42C2-8E1E-0A2D743D9EFC}"/>
              </a:ext>
            </a:extLst>
          </p:cNvPr>
          <p:cNvSpPr txBox="1"/>
          <p:nvPr/>
        </p:nvSpPr>
        <p:spPr>
          <a:xfrm>
            <a:off x="489098" y="382772"/>
            <a:ext cx="849541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UTM Avo" panose="02040603050506020204" pitchFamily="18" charset="0"/>
              </a:rPr>
              <a:t>Tôi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là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một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chú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chuột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túi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bé</a:t>
            </a:r>
            <a:r>
              <a:rPr lang="en-US" sz="2400" dirty="0">
                <a:latin typeface="UTM Avo" panose="02040603050506020204" pitchFamily="18" charset="0"/>
              </a:rPr>
              <a:t> con. </a:t>
            </a:r>
            <a:r>
              <a:rPr lang="en-US" sz="2400" dirty="0" err="1">
                <a:latin typeface="UTM Avo" panose="02040603050506020204" pitchFamily="18" charset="0"/>
              </a:rPr>
              <a:t>Cả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ngày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tôi</a:t>
            </a:r>
            <a:r>
              <a:rPr lang="en-US" sz="2400" dirty="0">
                <a:latin typeface="UTM Avo" panose="02040603050506020204" pitchFamily="18" charset="0"/>
              </a:rPr>
              <a:t> ở </a:t>
            </a:r>
            <a:r>
              <a:rPr lang="en-US" sz="2400" dirty="0" err="1">
                <a:latin typeface="UTM Avo" panose="02040603050506020204" pitchFamily="18" charset="0"/>
              </a:rPr>
              <a:t>trong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cái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túi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ấm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áp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của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mẹ</a:t>
            </a:r>
            <a:r>
              <a:rPr lang="en-US" sz="2400" dirty="0">
                <a:latin typeface="UTM Avo" panose="02040603050506020204" pitchFamily="18" charset="0"/>
              </a:rPr>
              <a:t>. </a:t>
            </a:r>
            <a:r>
              <a:rPr lang="en-US" sz="2400" dirty="0" err="1">
                <a:latin typeface="UTM Avo" panose="02040603050506020204" pitchFamily="18" charset="0"/>
              </a:rPr>
              <a:t>Một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hôm</a:t>
            </a:r>
            <a:r>
              <a:rPr lang="en-US" sz="2400" dirty="0">
                <a:latin typeface="UTM Avo" panose="02040603050506020204" pitchFamily="18" charset="0"/>
              </a:rPr>
              <a:t>, </a:t>
            </a:r>
            <a:r>
              <a:rPr lang="en-US" sz="2400" dirty="0" err="1">
                <a:latin typeface="UTM Avo" panose="02040603050506020204" pitchFamily="18" charset="0"/>
              </a:rPr>
              <a:t>bố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ôm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tôi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vào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lòng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và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nói</a:t>
            </a:r>
            <a:r>
              <a:rPr lang="en-US" sz="2400" dirty="0">
                <a:latin typeface="UTM Avo" panose="020406030505060202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latin typeface="UTM Avo" panose="02040603050506020204" pitchFamily="18" charset="0"/>
              </a:rPr>
              <a:t>Con </a:t>
            </a:r>
            <a:r>
              <a:rPr lang="en-US" sz="2400" dirty="0" err="1">
                <a:latin typeface="UTM Avo" panose="02040603050506020204" pitchFamily="18" charset="0"/>
              </a:rPr>
              <a:t>sắp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có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em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rồi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đấy</a:t>
            </a:r>
            <a:r>
              <a:rPr lang="en-US" sz="2400" dirty="0">
                <a:latin typeface="UTM Avo" panose="02040603050506020204" pitchFamily="18" charset="0"/>
              </a:rPr>
              <a:t>. Con </a:t>
            </a:r>
            <a:r>
              <a:rPr lang="en-US" sz="2400" dirty="0" err="1">
                <a:latin typeface="UTM Avo" panose="02040603050506020204" pitchFamily="18" charset="0"/>
              </a:rPr>
              <a:t>có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thích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không</a:t>
            </a:r>
            <a:r>
              <a:rPr lang="en-US" sz="2400" dirty="0">
                <a:latin typeface="UTM Avo" panose="02040603050506020204" pitchFamily="18" charset="0"/>
              </a:rPr>
              <a:t>?</a:t>
            </a:r>
          </a:p>
          <a:p>
            <a:pPr marL="285750" indent="-285750">
              <a:buFontTx/>
              <a:buChar char="-"/>
            </a:pPr>
            <a:r>
              <a:rPr lang="en-US" sz="2400" dirty="0" err="1">
                <a:latin typeface="UTM Avo" panose="02040603050506020204" pitchFamily="18" charset="0"/>
              </a:rPr>
              <a:t>Nhưng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túi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của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mẹ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chỉ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có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một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chỗ</a:t>
            </a:r>
            <a:r>
              <a:rPr lang="en-US" sz="2400" dirty="0">
                <a:latin typeface="UTM Avo" panose="02040603050506020204" pitchFamily="18" charset="0"/>
              </a:rPr>
              <a:t>, </a:t>
            </a:r>
            <a:r>
              <a:rPr lang="en-US" sz="2400" dirty="0" err="1">
                <a:latin typeface="UTM Avo" panose="02040603050506020204" pitchFamily="18" charset="0"/>
              </a:rPr>
              <a:t>vậy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em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bé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sẽ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ngủ</a:t>
            </a:r>
            <a:r>
              <a:rPr lang="en-US" sz="2400" dirty="0">
                <a:latin typeface="UTM Avo" panose="02040603050506020204" pitchFamily="18" charset="0"/>
              </a:rPr>
              <a:t> ở </a:t>
            </a:r>
            <a:r>
              <a:rPr lang="en-US" sz="2400" dirty="0" err="1">
                <a:latin typeface="UTM Avo" panose="02040603050506020204" pitchFamily="18" charset="0"/>
              </a:rPr>
              <a:t>đâu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hả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bố</a:t>
            </a:r>
            <a:r>
              <a:rPr lang="en-US" sz="2400" dirty="0">
                <a:latin typeface="UTM Avo" panose="02040603050506020204" pitchFamily="18" charset="0"/>
              </a:rPr>
              <a:t>?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latin typeface="UTM Avo" panose="02040603050506020204" pitchFamily="18" charset="0"/>
              </a:rPr>
              <a:t>Con </a:t>
            </a:r>
            <a:r>
              <a:rPr lang="en-US" sz="2400" dirty="0" err="1">
                <a:latin typeface="UTM Avo" panose="02040603050506020204" pitchFamily="18" charset="0"/>
              </a:rPr>
              <a:t>đã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là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anh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rồi</a:t>
            </a:r>
            <a:r>
              <a:rPr lang="en-US" sz="2400" dirty="0">
                <a:latin typeface="UTM Avo" panose="02040603050506020204" pitchFamily="18" charset="0"/>
              </a:rPr>
              <a:t>, con </a:t>
            </a:r>
            <a:r>
              <a:rPr lang="en-US" sz="2400" dirty="0" err="1">
                <a:latin typeface="UTM Avo" panose="02040603050506020204" pitchFamily="18" charset="0"/>
              </a:rPr>
              <a:t>sẽ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nhường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chỗ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cho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em</a:t>
            </a:r>
            <a:r>
              <a:rPr lang="en-US" sz="2400" dirty="0">
                <a:latin typeface="UTM Avo" panose="02040603050506020204" pitchFamily="18" charset="0"/>
              </a:rPr>
              <a:t> con </a:t>
            </a:r>
            <a:r>
              <a:rPr lang="en-US" sz="2400" dirty="0" err="1">
                <a:latin typeface="UTM Avo" panose="02040603050506020204" pitchFamily="18" charset="0"/>
              </a:rPr>
              <a:t>đúng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không</a:t>
            </a:r>
            <a:r>
              <a:rPr lang="en-US" sz="2400" dirty="0">
                <a:latin typeface="UTM Avo" panose="02040603050506020204" pitchFamily="18" charset="0"/>
              </a:rPr>
              <a:t>?</a:t>
            </a:r>
          </a:p>
          <a:p>
            <a:r>
              <a:rPr lang="en-US" sz="2400" dirty="0">
                <a:latin typeface="UTM Avo" panose="02040603050506020204" pitchFamily="18" charset="0"/>
              </a:rPr>
              <a:t>Nghe </a:t>
            </a:r>
            <a:r>
              <a:rPr lang="en-US" sz="2400" dirty="0" err="1">
                <a:latin typeface="UTM Avo" panose="02040603050506020204" pitchFamily="18" charset="0"/>
              </a:rPr>
              <a:t>bố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nói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thế</a:t>
            </a:r>
            <a:r>
              <a:rPr lang="en-US" sz="2400" dirty="0">
                <a:latin typeface="UTM Avo" panose="02040603050506020204" pitchFamily="18" charset="0"/>
              </a:rPr>
              <a:t>, </a:t>
            </a:r>
            <a:r>
              <a:rPr lang="en-US" sz="2400" dirty="0" err="1">
                <a:latin typeface="UTM Avo" panose="02040603050506020204" pitchFamily="18" charset="0"/>
              </a:rPr>
              <a:t>tôi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không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thích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tí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nào</a:t>
            </a:r>
            <a:r>
              <a:rPr lang="en-US" sz="2400" dirty="0">
                <a:latin typeface="UTM Avo" panose="02040603050506020204" pitchFamily="18" charset="0"/>
              </a:rPr>
              <a:t>. </a:t>
            </a:r>
            <a:r>
              <a:rPr lang="en-US" sz="2400" dirty="0" err="1">
                <a:latin typeface="UTM Avo" panose="02040603050506020204" pitchFamily="18" charset="0"/>
              </a:rPr>
              <a:t>Chẳng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lẽ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từ</a:t>
            </a:r>
            <a:r>
              <a:rPr lang="en-US" sz="2400" dirty="0">
                <a:latin typeface="UTM Avo" panose="02040603050506020204" pitchFamily="18" charset="0"/>
              </a:rPr>
              <a:t> nay </a:t>
            </a:r>
            <a:r>
              <a:rPr lang="en-US" sz="2400" dirty="0" err="1">
                <a:latin typeface="UTM Avo" panose="02040603050506020204" pitchFamily="18" charset="0"/>
              </a:rPr>
              <a:t>tôi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phải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nhảy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lóc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cóc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theo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mẹ</a:t>
            </a:r>
            <a:r>
              <a:rPr lang="en-US" sz="2400" dirty="0">
                <a:latin typeface="UTM Avo" panose="02040603050506020204" pitchFamily="18" charset="0"/>
              </a:rPr>
              <a:t>.</a:t>
            </a:r>
          </a:p>
          <a:p>
            <a:r>
              <a:rPr lang="en-US" sz="2400" dirty="0" err="1">
                <a:latin typeface="UTM Avo" panose="02040603050506020204" pitchFamily="18" charset="0"/>
              </a:rPr>
              <a:t>Thế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rồi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em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tôi</a:t>
            </a:r>
            <a:r>
              <a:rPr lang="en-US" sz="2400" dirty="0">
                <a:latin typeface="UTM Avo" panose="02040603050506020204" pitchFamily="18" charset="0"/>
              </a:rPr>
              <a:t> ra </a:t>
            </a:r>
            <a:r>
              <a:rPr lang="en-US" sz="2400" dirty="0" err="1">
                <a:latin typeface="UTM Avo" panose="02040603050506020204" pitchFamily="18" charset="0"/>
              </a:rPr>
              <a:t>đời</a:t>
            </a:r>
            <a:r>
              <a:rPr lang="en-US" sz="2400" dirty="0">
                <a:latin typeface="UTM Avo" panose="02040603050506020204" pitchFamily="18" charset="0"/>
              </a:rPr>
              <a:t>. </a:t>
            </a:r>
            <a:r>
              <a:rPr lang="en-US" sz="2400" dirty="0" err="1">
                <a:latin typeface="UTM Avo" panose="02040603050506020204" pitchFamily="18" charset="0"/>
              </a:rPr>
              <a:t>Em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nhỏ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xíu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và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rất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xinh</a:t>
            </a:r>
            <a:r>
              <a:rPr lang="en-US" sz="2400" dirty="0">
                <a:latin typeface="UTM Avo" panose="02040603050506020204" pitchFamily="18" charset="0"/>
              </a:rPr>
              <a:t>. </a:t>
            </a:r>
            <a:r>
              <a:rPr lang="en-US" sz="2400" dirty="0" err="1">
                <a:latin typeface="UTM Avo" panose="02040603050506020204" pitchFamily="18" charset="0"/>
              </a:rPr>
              <a:t>Cả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nhà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tôi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đều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vui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mừng</a:t>
            </a:r>
            <a:r>
              <a:rPr lang="en-US" sz="2400" dirty="0">
                <a:latin typeface="UTM Avo" panose="02040603050506020204" pitchFamily="18" charset="0"/>
              </a:rPr>
              <a:t>. </a:t>
            </a:r>
            <a:r>
              <a:rPr lang="en-US" sz="2400" dirty="0" err="1">
                <a:latin typeface="UTM Avo" panose="02040603050506020204" pitchFamily="18" charset="0"/>
              </a:rPr>
              <a:t>Tôi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cũng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rất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vui</a:t>
            </a:r>
            <a:r>
              <a:rPr lang="en-US" sz="2400" dirty="0">
                <a:latin typeface="UTM Avo" panose="02040603050506020204" pitchFamily="18" charset="0"/>
              </a:rPr>
              <a:t>. </a:t>
            </a:r>
            <a:r>
              <a:rPr lang="en-US" sz="2400" dirty="0" err="1">
                <a:latin typeface="UTM Avo" panose="02040603050506020204" pitchFamily="18" charset="0"/>
              </a:rPr>
              <a:t>Đi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đâu</a:t>
            </a:r>
            <a:r>
              <a:rPr lang="en-US" sz="2400" dirty="0">
                <a:latin typeface="UTM Avo" panose="02040603050506020204" pitchFamily="18" charset="0"/>
              </a:rPr>
              <a:t>, </a:t>
            </a:r>
            <a:r>
              <a:rPr lang="en-US" sz="2400" dirty="0" err="1">
                <a:latin typeface="UTM Avo" panose="02040603050506020204" pitchFamily="18" charset="0"/>
              </a:rPr>
              <a:t>gặp</a:t>
            </a:r>
            <a:r>
              <a:rPr lang="en-US" sz="2400" dirty="0">
                <a:latin typeface="UTM Avo" panose="02040603050506020204" pitchFamily="18" charset="0"/>
              </a:rPr>
              <a:t> ai, </a:t>
            </a:r>
            <a:r>
              <a:rPr lang="en-US" sz="2400" dirty="0" err="1">
                <a:latin typeface="UTM Avo" panose="02040603050506020204" pitchFamily="18" charset="0"/>
              </a:rPr>
              <a:t>tôi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cũng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hớn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hở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khoe</a:t>
            </a:r>
            <a:r>
              <a:rPr lang="en-US" sz="2400" dirty="0">
                <a:latin typeface="UTM Avo" panose="02040603050506020204" pitchFamily="18" charset="0"/>
              </a:rPr>
              <a:t>:</a:t>
            </a:r>
          </a:p>
          <a:p>
            <a:r>
              <a:rPr lang="en-US" sz="2400" dirty="0">
                <a:latin typeface="UTM Avo" panose="02040603050506020204" pitchFamily="18" charset="0"/>
              </a:rPr>
              <a:t>- </a:t>
            </a:r>
            <a:r>
              <a:rPr lang="en-US" sz="2400" dirty="0" err="1">
                <a:latin typeface="UTM Avo" panose="02040603050506020204" pitchFamily="18" charset="0"/>
              </a:rPr>
              <a:t>Tôi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có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em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rồi</a:t>
            </a:r>
            <a:r>
              <a:rPr lang="en-US" sz="2400" dirty="0">
                <a:latin typeface="UTM Avo" panose="02040603050506020204" pitchFamily="18" charset="0"/>
              </a:rPr>
              <a:t>!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6968622-2B64-4B86-93E1-81B4298BF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9963" y="4489939"/>
            <a:ext cx="3165180" cy="21484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4225" y="361315"/>
            <a:ext cx="10931525" cy="705485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Lúc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chưa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có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em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chuột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túi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ở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đâu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035778-C186-4EE8-A065-498A2B0263F3}"/>
              </a:ext>
            </a:extLst>
          </p:cNvPr>
          <p:cNvSpPr txBox="1"/>
          <p:nvPr/>
        </p:nvSpPr>
        <p:spPr>
          <a:xfrm>
            <a:off x="1371600" y="1297172"/>
            <a:ext cx="6953693" cy="1939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2800" dirty="0">
                <a:latin typeface="UTM Avo" panose="02040603050506020204" pitchFamily="18" charset="0"/>
              </a:rPr>
              <a:t> </a:t>
            </a:r>
            <a:r>
              <a:rPr lang="en-US" sz="2800" dirty="0" err="1">
                <a:latin typeface="UTM Avo" panose="02040603050506020204" pitchFamily="18" charset="0"/>
              </a:rPr>
              <a:t>Được</a:t>
            </a:r>
            <a:r>
              <a:rPr lang="en-US" sz="2800" dirty="0">
                <a:latin typeface="UTM Avo" panose="02040603050506020204" pitchFamily="18" charset="0"/>
              </a:rPr>
              <a:t> </a:t>
            </a:r>
            <a:r>
              <a:rPr lang="en-US" sz="2800" dirty="0" err="1">
                <a:latin typeface="UTM Avo" panose="02040603050506020204" pitchFamily="18" charset="0"/>
              </a:rPr>
              <a:t>bố</a:t>
            </a:r>
            <a:r>
              <a:rPr lang="en-US" sz="2800" dirty="0">
                <a:latin typeface="UTM Avo" panose="02040603050506020204" pitchFamily="18" charset="0"/>
              </a:rPr>
              <a:t> </a:t>
            </a:r>
            <a:r>
              <a:rPr lang="en-US" sz="2800" dirty="0" err="1">
                <a:latin typeface="UTM Avo" panose="02040603050506020204" pitchFamily="18" charset="0"/>
              </a:rPr>
              <a:t>bế</a:t>
            </a:r>
            <a:r>
              <a:rPr lang="en-US" sz="2800" dirty="0">
                <a:latin typeface="UTM Avo" panose="02040603050506020204" pitchFamily="18" charset="0"/>
              </a:rPr>
              <a:t> </a:t>
            </a:r>
            <a:r>
              <a:rPr lang="en-US" sz="2800" dirty="0" err="1">
                <a:latin typeface="UTM Avo" panose="02040603050506020204" pitchFamily="18" charset="0"/>
              </a:rPr>
              <a:t>trên</a:t>
            </a:r>
            <a:r>
              <a:rPr lang="en-US" sz="2800" dirty="0">
                <a:latin typeface="UTM Avo" panose="02040603050506020204" pitchFamily="18" charset="0"/>
              </a:rPr>
              <a:t> </a:t>
            </a:r>
            <a:r>
              <a:rPr lang="en-US" sz="2800" dirty="0" err="1">
                <a:latin typeface="UTM Avo" panose="02040603050506020204" pitchFamily="18" charset="0"/>
              </a:rPr>
              <a:t>tay</a:t>
            </a:r>
            <a:endParaRPr lang="en-US" sz="2800" dirty="0">
              <a:latin typeface="UTM Avo" panose="02040603050506020204" pitchFamily="18" charset="0"/>
            </a:endParaRP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2800" dirty="0">
                <a:latin typeface="UTM Avo" panose="02040603050506020204" pitchFamily="18" charset="0"/>
              </a:rPr>
              <a:t> </a:t>
            </a:r>
            <a:r>
              <a:rPr lang="en-US" sz="2800" dirty="0" err="1">
                <a:latin typeface="UTM Avo" panose="02040603050506020204" pitchFamily="18" charset="0"/>
              </a:rPr>
              <a:t>Đi</a:t>
            </a:r>
            <a:r>
              <a:rPr lang="en-US" sz="2800" dirty="0">
                <a:latin typeface="UTM Avo" panose="02040603050506020204" pitchFamily="18" charset="0"/>
              </a:rPr>
              <a:t> </a:t>
            </a:r>
            <a:r>
              <a:rPr lang="en-US" sz="2800" dirty="0" err="1">
                <a:latin typeface="UTM Avo" panose="02040603050506020204" pitchFamily="18" charset="0"/>
              </a:rPr>
              <a:t>lóc</a:t>
            </a:r>
            <a:r>
              <a:rPr lang="en-US" sz="2800" dirty="0">
                <a:latin typeface="UTM Avo" panose="02040603050506020204" pitchFamily="18" charset="0"/>
              </a:rPr>
              <a:t> </a:t>
            </a:r>
            <a:r>
              <a:rPr lang="en-US" sz="2800" dirty="0" err="1">
                <a:latin typeface="UTM Avo" panose="02040603050506020204" pitchFamily="18" charset="0"/>
              </a:rPr>
              <a:t>cóc</a:t>
            </a:r>
            <a:r>
              <a:rPr lang="en-US" sz="2800" dirty="0">
                <a:latin typeface="UTM Avo" panose="02040603050506020204" pitchFamily="18" charset="0"/>
              </a:rPr>
              <a:t> </a:t>
            </a:r>
            <a:r>
              <a:rPr lang="en-US" sz="2800" dirty="0" err="1">
                <a:latin typeface="UTM Avo" panose="02040603050506020204" pitchFamily="18" charset="0"/>
              </a:rPr>
              <a:t>bên</a:t>
            </a:r>
            <a:r>
              <a:rPr lang="en-US" sz="2800" dirty="0">
                <a:latin typeface="UTM Avo" panose="02040603050506020204" pitchFamily="18" charset="0"/>
              </a:rPr>
              <a:t> </a:t>
            </a:r>
            <a:r>
              <a:rPr lang="en-US" sz="2800" dirty="0" err="1">
                <a:latin typeface="UTM Avo" panose="02040603050506020204" pitchFamily="18" charset="0"/>
              </a:rPr>
              <a:t>mẹ</a:t>
            </a:r>
            <a:endParaRPr lang="en-US" sz="2800" dirty="0">
              <a:latin typeface="UTM Avo" panose="02040603050506020204" pitchFamily="18" charset="0"/>
            </a:endParaRPr>
          </a:p>
          <a:p>
            <a:pPr marL="342900" indent="-342900">
              <a:lnSpc>
                <a:spcPct val="150000"/>
              </a:lnSpc>
              <a:buAutoNum type="alphaLcPeriod"/>
            </a:pPr>
            <a:r>
              <a:rPr lang="en-US" sz="2800" dirty="0">
                <a:latin typeface="UTM Avo" panose="02040603050506020204" pitchFamily="18" charset="0"/>
              </a:rPr>
              <a:t>Ở </a:t>
            </a:r>
            <a:r>
              <a:rPr lang="en-US" sz="2800" dirty="0" err="1">
                <a:latin typeface="UTM Avo" panose="02040603050506020204" pitchFamily="18" charset="0"/>
              </a:rPr>
              <a:t>trong</a:t>
            </a:r>
            <a:r>
              <a:rPr lang="en-US" sz="2800" dirty="0">
                <a:latin typeface="UTM Avo" panose="02040603050506020204" pitchFamily="18" charset="0"/>
              </a:rPr>
              <a:t> </a:t>
            </a:r>
            <a:r>
              <a:rPr lang="en-US" sz="2800" dirty="0" err="1">
                <a:latin typeface="UTM Avo" panose="02040603050506020204" pitchFamily="18" charset="0"/>
              </a:rPr>
              <a:t>túi</a:t>
            </a:r>
            <a:r>
              <a:rPr lang="en-US" sz="2800" dirty="0">
                <a:latin typeface="UTM Avo" panose="02040603050506020204" pitchFamily="18" charset="0"/>
              </a:rPr>
              <a:t> </a:t>
            </a:r>
            <a:r>
              <a:rPr lang="en-US" sz="2800" dirty="0" err="1">
                <a:latin typeface="UTM Avo" panose="02040603050506020204" pitchFamily="18" charset="0"/>
              </a:rPr>
              <a:t>của</a:t>
            </a:r>
            <a:r>
              <a:rPr lang="en-US" sz="2800" dirty="0">
                <a:latin typeface="UTM Avo" panose="02040603050506020204" pitchFamily="18" charset="0"/>
              </a:rPr>
              <a:t> </a:t>
            </a:r>
            <a:r>
              <a:rPr lang="en-US" sz="2800" dirty="0" err="1">
                <a:latin typeface="UTM Avo" panose="02040603050506020204" pitchFamily="18" charset="0"/>
              </a:rPr>
              <a:t>mẹ</a:t>
            </a:r>
            <a:endParaRPr lang="en-US" sz="2800" dirty="0">
              <a:latin typeface="UTM Avo" panose="020406030505060202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5130A7-E255-4C0D-ADC8-36C693C8A5B5}"/>
              </a:ext>
            </a:extLst>
          </p:cNvPr>
          <p:cNvSpPr/>
          <p:nvPr/>
        </p:nvSpPr>
        <p:spPr>
          <a:xfrm>
            <a:off x="1371600" y="2690037"/>
            <a:ext cx="435935" cy="54696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4225" y="361315"/>
            <a:ext cx="10931525" cy="705485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Bố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báo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tin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gì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cho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chuột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túi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035778-C186-4EE8-A065-498A2B0263F3}"/>
              </a:ext>
            </a:extLst>
          </p:cNvPr>
          <p:cNvSpPr txBox="1"/>
          <p:nvPr/>
        </p:nvSpPr>
        <p:spPr>
          <a:xfrm>
            <a:off x="1371600" y="1297172"/>
            <a:ext cx="6953693" cy="1939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Chuột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túi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sắp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có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em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+mn-ea"/>
              <a:cs typeface="+mn-cs"/>
            </a:endParaRPr>
          </a:p>
          <a:p>
            <a:pPr marL="342900" lvl="0" indent="-342900">
              <a:lnSpc>
                <a:spcPct val="150000"/>
              </a:lnSpc>
              <a:buFontTx/>
              <a:buAutoNum type="alphaLcPeriod"/>
            </a:pPr>
            <a:r>
              <a:rPr lang="en-US" sz="2800" dirty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UTM Avo" panose="02040603050506020204" pitchFamily="18" charset="0"/>
              </a:rPr>
              <a:t>Chuột</a:t>
            </a:r>
            <a:r>
              <a:rPr lang="en-US" sz="2800" dirty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UTM Avo" panose="02040603050506020204" pitchFamily="18" charset="0"/>
              </a:rPr>
              <a:t>túi</a:t>
            </a:r>
            <a:r>
              <a:rPr lang="en-US" sz="2800" dirty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UTM Avo" panose="02040603050506020204" pitchFamily="18" charset="0"/>
              </a:rPr>
              <a:t>sắp</a:t>
            </a:r>
            <a:r>
              <a:rPr lang="en-US" sz="2800" dirty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UTM Avo" panose="020406030505060202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UTM Avo" panose="02040603050506020204" pitchFamily="18" charset="0"/>
              </a:rPr>
              <a:t>em</a:t>
            </a:r>
            <a:r>
              <a:rPr lang="en-US" sz="2800" dirty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UTM Avo" panose="02040603050506020204" pitchFamily="18" charset="0"/>
              </a:rPr>
              <a:t>gái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Chuột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túi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sẽ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ra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khỏi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túi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của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mẹ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5130A7-E255-4C0D-ADC8-36C693C8A5B5}"/>
              </a:ext>
            </a:extLst>
          </p:cNvPr>
          <p:cNvSpPr/>
          <p:nvPr/>
        </p:nvSpPr>
        <p:spPr>
          <a:xfrm>
            <a:off x="1371600" y="1520455"/>
            <a:ext cx="435935" cy="54696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17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917" y="361315"/>
            <a:ext cx="11481834" cy="707838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Vì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sao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chuột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túi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không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vui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khi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biết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sắp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có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em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035778-C186-4EE8-A065-498A2B0263F3}"/>
              </a:ext>
            </a:extLst>
          </p:cNvPr>
          <p:cNvSpPr txBox="1"/>
          <p:nvPr/>
        </p:nvSpPr>
        <p:spPr>
          <a:xfrm>
            <a:off x="1371600" y="1297172"/>
            <a:ext cx="6953693" cy="1939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Sẽ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không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được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bố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mẹ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chiều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Phải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nhường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túi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cho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em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Sẽ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phải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chăm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sóc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em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5130A7-E255-4C0D-ADC8-36C693C8A5B5}"/>
              </a:ext>
            </a:extLst>
          </p:cNvPr>
          <p:cNvSpPr/>
          <p:nvPr/>
        </p:nvSpPr>
        <p:spPr>
          <a:xfrm>
            <a:off x="1371600" y="2073348"/>
            <a:ext cx="435935" cy="54696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946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917" y="361315"/>
            <a:ext cx="11481834" cy="707838"/>
          </a:xfrm>
          <a:prstGeom prst="rect">
            <a:avLst/>
          </a:prstGeom>
          <a:noFill/>
        </p:spPr>
        <p:txBody>
          <a:bodyPr wrap="square" lIns="91391" tIns="45696" rIns="91391" bIns="45696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Khi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em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ra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đời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,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chuột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túi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cảm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thấy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thế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kumimoji="0" lang="en-US" sz="4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nào</a:t>
            </a:r>
            <a:r>
              <a:rPr kumimoji="0" lang="en-US" sz="4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035778-C186-4EE8-A065-498A2B0263F3}"/>
              </a:ext>
            </a:extLst>
          </p:cNvPr>
          <p:cNvSpPr txBox="1"/>
          <p:nvPr/>
        </p:nvSpPr>
        <p:spPr>
          <a:xfrm>
            <a:off x="1371600" y="1297172"/>
            <a:ext cx="6953693" cy="1939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Chuột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túi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rất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TM Avo" panose="02040603050506020204" pitchFamily="18" charset="0"/>
                <a:ea typeface="+mn-ea"/>
                <a:cs typeface="+mn-cs"/>
              </a:rPr>
              <a:t>buồn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+mn-ea"/>
              <a:cs typeface="+mn-cs"/>
            </a:endParaRPr>
          </a:p>
          <a:p>
            <a:pPr marL="342900" lvl="0" indent="-342900">
              <a:lnSpc>
                <a:spcPct val="150000"/>
              </a:lnSpc>
              <a:buFontTx/>
              <a:buAutoNum type="alphaLcPeriod"/>
            </a:pPr>
            <a:r>
              <a:rPr lang="en-US" sz="2800" dirty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UTM Avo" panose="02040603050506020204" pitchFamily="18" charset="0"/>
              </a:rPr>
              <a:t>Chuột</a:t>
            </a:r>
            <a:r>
              <a:rPr lang="en-US" sz="2800" dirty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UTM Avo" panose="02040603050506020204" pitchFamily="18" charset="0"/>
              </a:rPr>
              <a:t>túi</a:t>
            </a:r>
            <a:r>
              <a:rPr lang="en-US" sz="2800" dirty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UTM Avo" panose="02040603050506020204" pitchFamily="18" charset="0"/>
              </a:rPr>
              <a:t>rất</a:t>
            </a:r>
            <a:r>
              <a:rPr lang="en-US" sz="2800" dirty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UTM Avo" panose="02040603050506020204" pitchFamily="18" charset="0"/>
              </a:rPr>
              <a:t>chán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+mn-ea"/>
              <a:cs typeface="+mn-cs"/>
            </a:endParaRPr>
          </a:p>
          <a:p>
            <a:pPr marL="342900" lvl="0" indent="-342900">
              <a:lnSpc>
                <a:spcPct val="150000"/>
              </a:lnSpc>
              <a:buFontTx/>
              <a:buAutoNum type="alphaLcPeriod"/>
            </a:pPr>
            <a:r>
              <a:rPr lang="en-US" sz="2800" dirty="0" err="1">
                <a:solidFill>
                  <a:prstClr val="black"/>
                </a:solidFill>
                <a:latin typeface="UTM Avo" panose="02040603050506020204" pitchFamily="18" charset="0"/>
              </a:rPr>
              <a:t>Chuột</a:t>
            </a:r>
            <a:r>
              <a:rPr lang="en-US" sz="2800" dirty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UTM Avo" panose="02040603050506020204" pitchFamily="18" charset="0"/>
              </a:rPr>
              <a:t>túi</a:t>
            </a:r>
            <a:r>
              <a:rPr lang="en-US" sz="2800" dirty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UTM Avo" panose="02040603050506020204" pitchFamily="18" charset="0"/>
              </a:rPr>
              <a:t>rất</a:t>
            </a:r>
            <a:r>
              <a:rPr lang="en-US" sz="2800" dirty="0">
                <a:solidFill>
                  <a:prstClr val="black"/>
                </a:solidFill>
                <a:latin typeface="UTM Avo" panose="020406030505060202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UTM Avo" panose="02040603050506020204" pitchFamily="18" charset="0"/>
              </a:rPr>
              <a:t>vui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TM Avo" panose="02040603050506020204" pitchFamily="18" charset="0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E5130A7-E255-4C0D-ADC8-36C693C8A5B5}"/>
              </a:ext>
            </a:extLst>
          </p:cNvPr>
          <p:cNvSpPr/>
          <p:nvPr/>
        </p:nvSpPr>
        <p:spPr>
          <a:xfrm>
            <a:off x="1371600" y="2818243"/>
            <a:ext cx="435935" cy="54696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181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B8CB2E-7C31-4906-8AB4-D1C464013577}"/>
              </a:ext>
            </a:extLst>
          </p:cNvPr>
          <p:cNvSpPr/>
          <p:nvPr/>
        </p:nvSpPr>
        <p:spPr>
          <a:xfrm>
            <a:off x="882502" y="202019"/>
            <a:ext cx="6283842" cy="808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UTM Avo" panose="02040603050506020204" pitchFamily="18" charset="0"/>
              </a:rPr>
              <a:t>Câu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chuyện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khuyên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chúng</a:t>
            </a:r>
            <a:r>
              <a:rPr lang="en-US" sz="2400" dirty="0">
                <a:latin typeface="UTM Avo" panose="02040603050506020204" pitchFamily="18" charset="0"/>
              </a:rPr>
              <a:t> ta </a:t>
            </a:r>
            <a:r>
              <a:rPr lang="en-US" sz="2400" dirty="0" err="1">
                <a:latin typeface="UTM Avo" panose="02040603050506020204" pitchFamily="18" charset="0"/>
              </a:rPr>
              <a:t>điều</a:t>
            </a:r>
            <a:r>
              <a:rPr lang="en-US" sz="2400" dirty="0">
                <a:latin typeface="UTM Avo" panose="02040603050506020204" pitchFamily="18" charset="0"/>
              </a:rPr>
              <a:t> </a:t>
            </a:r>
            <a:r>
              <a:rPr lang="en-US" sz="2400" dirty="0" err="1">
                <a:latin typeface="UTM Avo" panose="02040603050506020204" pitchFamily="18" charset="0"/>
              </a:rPr>
              <a:t>gì</a:t>
            </a:r>
            <a:r>
              <a:rPr lang="en-US" sz="2400" dirty="0">
                <a:latin typeface="UTM Avo" panose="02040603050506020204" pitchFamily="18" charset="0"/>
              </a:rPr>
              <a:t>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5A9E01C-858E-487A-8319-E3D2A3CD4E53}"/>
              </a:ext>
            </a:extLst>
          </p:cNvPr>
          <p:cNvSpPr/>
          <p:nvPr/>
        </p:nvSpPr>
        <p:spPr>
          <a:xfrm>
            <a:off x="2690037" y="1935125"/>
            <a:ext cx="6283842" cy="1669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i="1" dirty="0"/>
              <a:t>+ Câu chuyện khuyên chúng ta yêu em bé.</a:t>
            </a:r>
            <a:endParaRPr lang="vi-VN" dirty="0"/>
          </a:p>
          <a:p>
            <a:r>
              <a:rPr lang="vi-VN" i="1" dirty="0"/>
              <a:t>+ Câu chuyện khuyên chúng ta yêu anh em của mình.</a:t>
            </a:r>
            <a:endParaRPr lang="vi-VN" dirty="0"/>
          </a:p>
          <a:p>
            <a:r>
              <a:rPr lang="vi-VN" i="1" dirty="0"/>
              <a:t>+</a:t>
            </a:r>
            <a:r>
              <a:rPr lang="en-US" i="1" dirty="0"/>
              <a:t> </a:t>
            </a:r>
            <a:r>
              <a:rPr lang="vi-VN" i="1" dirty="0"/>
              <a:t>Câu chuyện khuyên chúng ta biết nhường nhịn em bé.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41179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7006" y="1276900"/>
            <a:ext cx="718642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1" i="0" u="none" strike="noStrike" kern="1200" cap="none" spc="0" normalizeH="0" baseline="0" noProof="0" dirty="0">
                <a:ln>
                  <a:noFill/>
                </a:ln>
                <a:solidFill>
                  <a:srgbClr val="FDB527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CỦNG CỐ BÀI HỌC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308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Arial-Rounded</vt:lpstr>
      <vt:lpstr>Calibri</vt:lpstr>
      <vt:lpstr>Calibri Light</vt:lpstr>
      <vt:lpstr>UTM Avo</vt:lpstr>
      <vt:lpstr>1_Default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BENR-</dc:creator>
  <cp:lastModifiedBy>BENR-</cp:lastModifiedBy>
  <cp:revision>3</cp:revision>
  <dcterms:created xsi:type="dcterms:W3CDTF">2021-02-15T09:15:25Z</dcterms:created>
  <dcterms:modified xsi:type="dcterms:W3CDTF">2021-02-15T09:33:46Z</dcterms:modified>
</cp:coreProperties>
</file>