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0"/>
  </p:notesMasterIdLst>
  <p:sldIdLst>
    <p:sldId id="257" r:id="rId4"/>
    <p:sldId id="258" r:id="rId5"/>
    <p:sldId id="271" r:id="rId6"/>
    <p:sldId id="268" r:id="rId7"/>
    <p:sldId id="27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88AD6-BBD1-41B8-B821-5381BB96D278}" type="datetimeFigureOut">
              <a:rPr lang="en-US" smtClean="0"/>
              <a:t>15/3/2021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0693-5F60-4ED3-939A-6449410C1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7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1725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4542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7069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503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15/3/2021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689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15/3/2021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236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3256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824993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689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46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10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26575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24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24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498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03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117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814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791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10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6776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4622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8954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77944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1370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8235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0274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1169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04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9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196976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/>
              </a:rPr>
              <a:t>C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hính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tả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12" y="-176212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958469" y="2124589"/>
            <a:ext cx="9363456" cy="276998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 Nhìn </a:t>
            </a:r>
            <a:r>
              <a:rPr lang="en-US" altLang="en-US" sz="64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-</a:t>
            </a: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viết</a:t>
            </a: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 dirty="0" smtClean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Mặt trăng tìm bạn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-194201"/>
            <a:ext cx="12192000" cy="7027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0749"/>
          <a:stretch/>
        </p:blipFill>
        <p:spPr bwMode="auto">
          <a:xfrm>
            <a:off x="1144365" y="-139447"/>
            <a:ext cx="9629619" cy="32679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54563" y="-46456"/>
            <a:ext cx="8560589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háng 3 năm 2021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767" y="810451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3543" y="1608721"/>
            <a:ext cx="5521613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 trăng tìm bạn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52422" y="3134207"/>
            <a:ext cx="9629619" cy="37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465910" y="2413105"/>
            <a:ext cx="348442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 trăng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5146" y="4052529"/>
            <a:ext cx="3735433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Ŏ ngưƟ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bạn.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3025" y="2414203"/>
            <a:ext cx="403821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uốn tìm bạn.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0104" y="2416582"/>
            <a:ext cx="3004721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Mọi ngư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Ɵ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872" y="4069435"/>
            <a:ext cx="2198794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răng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8593" y="4050318"/>
            <a:ext cx="2501463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l-GR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mình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8010" y="4051381"/>
            <a:ext cx="2611613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tìm đư</a:t>
            </a:r>
            <a:r>
              <a:rPr lang="el-GR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ϑ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5096" y="3233006"/>
            <a:ext cx="3385758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ật khŉ.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3167" y="3230151"/>
            <a:ext cx="361363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ã đi ngủ hết.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4036" y="3233006"/>
            <a:ext cx="348442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 trăng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11190" y="3252556"/>
            <a:ext cx="1609389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02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3" grpId="0"/>
      <p:bldP spid="17" grpId="0"/>
      <p:bldP spid="18" grpId="0"/>
      <p:bldP spid="19" grpId="0"/>
      <p:bldP spid="20" grpId="0"/>
      <p:bldP spid="21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4197" y="188382"/>
            <a:ext cx="6058444" cy="850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2.</a:t>
            </a:r>
            <a:r>
              <a:rPr lang="en-US" sz="44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Chọn 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hay 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" y="1423903"/>
            <a:ext cx="5771230" cy="5280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53" y="1423903"/>
            <a:ext cx="6055647" cy="5294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127" y="5741894"/>
            <a:ext cx="69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8152" y="5840488"/>
            <a:ext cx="69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20111" y="191760"/>
            <a:ext cx="6636583" cy="850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3.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Chọn 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hay 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" y="1392205"/>
            <a:ext cx="6015221" cy="5242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30" y="1399363"/>
            <a:ext cx="5559470" cy="5264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2785" y="5889378"/>
            <a:ext cx="99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5444" y="5975010"/>
            <a:ext cx="97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11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85</Words>
  <Application>Microsoft Office PowerPoint</Application>
  <PresentationFormat>Widescreen</PresentationFormat>
  <Paragraphs>26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HP001 4 hàng</vt:lpstr>
      <vt:lpstr>Times New Roman</vt:lpstr>
      <vt:lpstr>UTM Avo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19</cp:revision>
  <dcterms:created xsi:type="dcterms:W3CDTF">2021-01-26T08:16:26Z</dcterms:created>
  <dcterms:modified xsi:type="dcterms:W3CDTF">2021-03-15T07:29:59Z</dcterms:modified>
</cp:coreProperties>
</file>